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6"/>
    <p:sldMasterId id="2147483772" r:id="rId7"/>
    <p:sldMasterId id="2147483884" r:id="rId8"/>
  </p:sldMasterIdLst>
  <p:notesMasterIdLst>
    <p:notesMasterId r:id="rId31"/>
  </p:notesMasterIdLst>
  <p:handoutMasterIdLst>
    <p:handoutMasterId r:id="rId32"/>
  </p:handoutMasterIdLst>
  <p:sldIdLst>
    <p:sldId id="256" r:id="rId9"/>
    <p:sldId id="315" r:id="rId10"/>
    <p:sldId id="740" r:id="rId11"/>
    <p:sldId id="739" r:id="rId12"/>
    <p:sldId id="316" r:id="rId13"/>
    <p:sldId id="399" r:id="rId14"/>
    <p:sldId id="738" r:id="rId15"/>
    <p:sldId id="629" r:id="rId16"/>
    <p:sldId id="295" r:id="rId17"/>
    <p:sldId id="276" r:id="rId18"/>
    <p:sldId id="296" r:id="rId19"/>
    <p:sldId id="297" r:id="rId20"/>
    <p:sldId id="298" r:id="rId21"/>
    <p:sldId id="299" r:id="rId22"/>
    <p:sldId id="300" r:id="rId23"/>
    <p:sldId id="307" r:id="rId24"/>
    <p:sldId id="308" r:id="rId25"/>
    <p:sldId id="301" r:id="rId26"/>
    <p:sldId id="302" r:id="rId27"/>
    <p:sldId id="303" r:id="rId28"/>
    <p:sldId id="304" r:id="rId29"/>
    <p:sldId id="2147471678" r:id="rId30"/>
  </p:sldIdLst>
  <p:sldSz cx="12192000" cy="6858000"/>
  <p:notesSz cx="6797675" cy="987425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4E1"/>
    <a:srgbClr val="DA0C2C"/>
    <a:srgbClr val="D55E00"/>
    <a:srgbClr val="877E79"/>
    <a:srgbClr val="8B827D"/>
    <a:srgbClr val="716965"/>
    <a:srgbClr val="E40521"/>
    <a:srgbClr val="F18700"/>
    <a:srgbClr val="4D394F"/>
    <a:srgbClr val="00405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2992" autoAdjust="0"/>
  </p:normalViewPr>
  <p:slideViewPr>
    <p:cSldViewPr snapToGrid="0">
      <p:cViewPr>
        <p:scale>
          <a:sx n="60" d="100"/>
          <a:sy n="60" d="100"/>
        </p:scale>
        <p:origin x="2718" y="144"/>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79" d="100"/>
        <a:sy n="79" d="100"/>
      </p:scale>
      <p:origin x="0" y="-198"/>
    </p:cViewPr>
  </p:sorterViewPr>
  <p:notesViewPr>
    <p:cSldViewPr snapToGrid="0">
      <p:cViewPr>
        <p:scale>
          <a:sx n="80" d="100"/>
          <a:sy n="80" d="100"/>
        </p:scale>
        <p:origin x="3936" y="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3D2F50-511B-440B-8D29-04A29E3FB460}"/>
              </a:ext>
            </a:extLst>
          </p:cNvPr>
          <p:cNvSpPr/>
          <p:nvPr/>
        </p:nvSpPr>
        <p:spPr>
          <a:xfrm>
            <a:off x="0" y="9118251"/>
            <a:ext cx="6797676" cy="75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c" descr="UK OFFICIAL"/>
          <p:cNvSpPr txBox="1"/>
          <p:nvPr/>
        </p:nvSpPr>
        <p:spPr>
          <a:xfrm>
            <a:off x="0" y="0"/>
            <a:ext cx="6797675" cy="215444"/>
          </a:xfrm>
          <a:prstGeom prst="rect">
            <a:avLst/>
          </a:prstGeom>
          <a:noFill/>
        </p:spPr>
        <p:txBody>
          <a:bodyPr vert="horz" rtlCol="0">
            <a:spAutoFit/>
          </a:bodyPr>
          <a:lstStyle/>
          <a:p>
            <a:pPr algn="ctr"/>
            <a:r>
              <a:rPr lang="en-GB" sz="800" b="1" dirty="0">
                <a:solidFill>
                  <a:srgbClr val="000000"/>
                </a:solidFill>
                <a:latin typeface="tahoma" panose="020B0604030504040204" pitchFamily="34" charset="0"/>
              </a:rPr>
              <a:t>GOVERNMENT SECURITY CLASSIFICATION (amend or delete in ‘handout master’)</a:t>
            </a:r>
          </a:p>
        </p:txBody>
      </p:sp>
      <p:sp>
        <p:nvSpPr>
          <p:cNvPr id="3" name="fc" descr="Assess information prior to export for other export control related restrictions&#10;UK EXPORT CONTROLLED TECHNOLOGY &amp; NOT US EXPORT CONTROLLED DATA&#10;BAE SYSTEMS PROPRIETARY&#10;UK OFFICIAL"/>
          <p:cNvSpPr txBox="1"/>
          <p:nvPr/>
        </p:nvSpPr>
        <p:spPr>
          <a:xfrm>
            <a:off x="0" y="9323070"/>
            <a:ext cx="6797675" cy="461665"/>
          </a:xfrm>
          <a:prstGeom prst="rect">
            <a:avLst/>
          </a:prstGeom>
          <a:noFill/>
        </p:spPr>
        <p:txBody>
          <a:bodyPr vert="horz" rtlCol="0">
            <a:spAutoFit/>
          </a:bodyPr>
          <a:lstStyle/>
          <a:p>
            <a:pPr algn="ctr"/>
            <a:r>
              <a:rPr lang="en-GB" sz="800" b="1" dirty="0">
                <a:solidFill>
                  <a:srgbClr val="000000"/>
                </a:solidFill>
                <a:latin typeface="tahoma" panose="020B0604030504040204" pitchFamily="34" charset="0"/>
              </a:rPr>
              <a:t>EXPORT CONTROL MARKING</a:t>
            </a:r>
          </a:p>
          <a:p>
            <a:pPr algn="ctr"/>
            <a:r>
              <a:rPr lang="en-GB" sz="800" b="1" dirty="0">
                <a:solidFill>
                  <a:srgbClr val="000000"/>
                </a:solidFill>
                <a:latin typeface="tahoma" panose="020B0604030504040204" pitchFamily="34" charset="0"/>
              </a:rPr>
              <a:t>COMPANY MARKING</a:t>
            </a:r>
          </a:p>
          <a:p>
            <a:pPr algn="ctr"/>
            <a:r>
              <a:rPr lang="en-GB" sz="800" b="1" dirty="0">
                <a:solidFill>
                  <a:srgbClr val="000000"/>
                </a:solidFill>
                <a:latin typeface="tahoma" panose="020B0604030504040204" pitchFamily="34" charset="0"/>
              </a:rPr>
              <a:t>GOVERNMENT SECURITY CLASSIFICATION</a:t>
            </a:r>
          </a:p>
        </p:txBody>
      </p:sp>
    </p:spTree>
    <p:extLst>
      <p:ext uri="{BB962C8B-B14F-4D97-AF65-F5344CB8AC3E}">
        <p14:creationId xmlns:p14="http://schemas.microsoft.com/office/powerpoint/2010/main" val="6497991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1125" y="681038"/>
            <a:ext cx="6523038" cy="3670300"/>
          </a:xfrm>
          <a:prstGeom prst="rect">
            <a:avLst/>
          </a:prstGeom>
          <a:noFill/>
          <a:ln w="12700">
            <a:solidFill>
              <a:prstClr val="black"/>
            </a:solidFill>
          </a:ln>
        </p:spPr>
        <p:txBody>
          <a:bodyPr vert="horz" lIns="91426" tIns="45713" rIns="91426" bIns="45713" rtlCol="0" anchor="ctr"/>
          <a:lstStyle/>
          <a:p>
            <a:endParaRPr lang="en-AU" dirty="0"/>
          </a:p>
        </p:txBody>
      </p:sp>
      <p:sp>
        <p:nvSpPr>
          <p:cNvPr id="5" name="Notes Placeholder 4"/>
          <p:cNvSpPr>
            <a:spLocks noGrp="1"/>
          </p:cNvSpPr>
          <p:nvPr>
            <p:ph type="body" sz="quarter" idx="3"/>
          </p:nvPr>
        </p:nvSpPr>
        <p:spPr>
          <a:xfrm>
            <a:off x="679768" y="4889528"/>
            <a:ext cx="5438140" cy="3887987"/>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AU" dirty="0"/>
          </a:p>
        </p:txBody>
      </p:sp>
      <p:sp>
        <p:nvSpPr>
          <p:cNvPr id="8" name="Rectangle 7">
            <a:extLst>
              <a:ext uri="{FF2B5EF4-FFF2-40B4-BE49-F238E27FC236}">
                <a16:creationId xmlns:a16="http://schemas.microsoft.com/office/drawing/2014/main" id="{B4D48291-829E-4667-956D-CD6FFA57B962}"/>
              </a:ext>
            </a:extLst>
          </p:cNvPr>
          <p:cNvSpPr/>
          <p:nvPr userDrawn="1"/>
        </p:nvSpPr>
        <p:spPr>
          <a:xfrm>
            <a:off x="0" y="9118251"/>
            <a:ext cx="6797676" cy="75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hc" descr="UK OFFICIAL"/>
          <p:cNvSpPr txBox="1"/>
          <p:nvPr/>
        </p:nvSpPr>
        <p:spPr>
          <a:xfrm>
            <a:off x="0" y="0"/>
            <a:ext cx="6797675" cy="215444"/>
          </a:xfrm>
          <a:prstGeom prst="rect">
            <a:avLst/>
          </a:prstGeom>
          <a:noFill/>
        </p:spPr>
        <p:txBody>
          <a:bodyPr vert="horz" rtlCol="0">
            <a:spAutoFit/>
          </a:bodyPr>
          <a:lstStyle/>
          <a:p>
            <a:pPr algn="ctr"/>
            <a:r>
              <a:rPr lang="en-GB" sz="800" b="1" i="0" u="none" baseline="0" dirty="0">
                <a:solidFill>
                  <a:srgbClr val="000000"/>
                </a:solidFill>
                <a:latin typeface="tahoma" panose="020B0604030504040204" pitchFamily="34" charset="0"/>
              </a:rPr>
              <a:t>GOVERNMENT SECURITY CLASSIFICATION (amend or delete in ‘notes master’)</a:t>
            </a:r>
          </a:p>
        </p:txBody>
      </p:sp>
      <p:sp>
        <p:nvSpPr>
          <p:cNvPr id="3" name="fc" descr="Assess information prior to export for other export control related restrictions&#10;UK EXPORT CONTROLLED TECHNOLOGY &amp; NOT US EXPORT CONTROLLED DATA&#10;BAE SYSTEMS PROPRIETARY&#10;UK OFFICIAL"/>
          <p:cNvSpPr txBox="1"/>
          <p:nvPr/>
        </p:nvSpPr>
        <p:spPr>
          <a:xfrm>
            <a:off x="0" y="9323070"/>
            <a:ext cx="6797675" cy="584775"/>
          </a:xfrm>
          <a:prstGeom prst="rect">
            <a:avLst/>
          </a:prstGeom>
          <a:noFill/>
        </p:spPr>
        <p:txBody>
          <a:bodyPr vert="horz" rtlCol="0">
            <a:spAutoFit/>
          </a:bodyPr>
          <a:lstStyle/>
          <a:p>
            <a:pPr algn="ctr"/>
            <a:endParaRPr lang="en-GB" sz="800" b="0" i="0" u="none" baseline="0" dirty="0">
              <a:solidFill>
                <a:srgbClr val="000000"/>
              </a:solidFill>
              <a:latin typeface="tahoma" panose="020B0604030504040204" pitchFamily="34" charset="0"/>
            </a:endParaRPr>
          </a:p>
          <a:p>
            <a:pPr algn="ctr"/>
            <a:r>
              <a:rPr lang="en-GB" sz="800" b="1" i="0" u="none" baseline="0" dirty="0">
                <a:solidFill>
                  <a:srgbClr val="000000"/>
                </a:solidFill>
                <a:latin typeface="tahoma" panose="020B0604030504040204" pitchFamily="34" charset="0"/>
              </a:rPr>
              <a:t>EXPORT CONTROL MARKING</a:t>
            </a:r>
          </a:p>
          <a:p>
            <a:pPr algn="ctr"/>
            <a:r>
              <a:rPr lang="en-GB" sz="800" b="1" i="0" u="none" baseline="0" dirty="0">
                <a:solidFill>
                  <a:srgbClr val="000000"/>
                </a:solidFill>
                <a:latin typeface="tahoma" panose="020B0604030504040204" pitchFamily="34" charset="0"/>
              </a:rPr>
              <a:t>COMPANY MARKING</a:t>
            </a:r>
          </a:p>
          <a:p>
            <a:pPr algn="ctr"/>
            <a:r>
              <a:rPr lang="en-GB" sz="800" b="1" i="0" u="none" baseline="0" dirty="0">
                <a:solidFill>
                  <a:srgbClr val="000000"/>
                </a:solidFill>
                <a:latin typeface="tahoma" panose="020B0604030504040204" pitchFamily="34" charset="0"/>
              </a:rPr>
              <a:t>GOVERNMENT SECURITY CLASSIFICATION</a:t>
            </a:r>
          </a:p>
        </p:txBody>
      </p:sp>
    </p:spTree>
    <p:extLst>
      <p:ext uri="{BB962C8B-B14F-4D97-AF65-F5344CB8AC3E}">
        <p14:creationId xmlns:p14="http://schemas.microsoft.com/office/powerpoint/2010/main" val="2085031839"/>
      </p:ext>
    </p:extLst>
  </p:cSld>
  <p:clrMap bg1="lt1" tx1="dk1" bg2="lt2" tx2="dk2" accent1="accent1" accent2="accent2" accent3="accent3" accent4="accent4" accent5="accent5" accent6="accent6" hlink="hlink" folHlink="folHlink"/>
  <p:hf hdr="0" ftr="0" dt="0"/>
  <p:notesStyle>
    <a:lvl1pPr marL="180000" indent="-180000" algn="l" defTabSz="914400" rtl="0" eaLnBrk="1" latinLnBrk="0" hangingPunct="1">
      <a:lnSpc>
        <a:spcPct val="69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180000" indent="-180000" algn="l" defTabSz="914400" rtl="0" eaLnBrk="1" latinLnBrk="0" hangingPunct="1">
      <a:lnSpc>
        <a:spcPct val="69000"/>
      </a:lnSpc>
      <a:spcBef>
        <a:spcPts val="6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360000" indent="-180000" algn="l" defTabSz="914400" rtl="0" eaLnBrk="1" latinLnBrk="0" hangingPunct="1">
      <a:lnSpc>
        <a:spcPct val="69000"/>
      </a:lnSpc>
      <a:spcBef>
        <a:spcPts val="6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6pPr>
    <a:lvl7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7pPr>
    <a:lvl8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8pPr>
    <a:lvl9pPr marL="540000" indent="-180000" algn="l" defTabSz="914400" rtl="0" eaLnBrk="1" latinLnBrk="0" hangingPunct="1">
      <a:lnSpc>
        <a:spcPct val="69000"/>
      </a:lnSpc>
      <a:spcBef>
        <a:spcPts val="600"/>
      </a:spcBef>
      <a:buClr>
        <a:schemeClr val="accent2"/>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01121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a:p>
            <a:endParaRPr lang="en-AU" dirty="0"/>
          </a:p>
          <a:p>
            <a:endParaRPr lang="en-AU" dirty="0"/>
          </a:p>
          <a:p>
            <a:r>
              <a:rPr lang="en-AU" dirty="0"/>
              <a:t>“Spreadsheets work for small, local teams, but at organisational scale they create risks.”</a:t>
            </a:r>
          </a:p>
          <a:p>
            <a:r>
              <a:rPr lang="en-AU" dirty="0"/>
              <a:t>Read Dot points.</a:t>
            </a:r>
          </a:p>
          <a:p>
            <a:r>
              <a:rPr lang="en-AU" dirty="0"/>
              <a:t>“Structured tools like ProPricer provide </a:t>
            </a:r>
            <a:r>
              <a:rPr lang="en-AU" b="1" dirty="0"/>
              <a:t>the framework needed to scale and maintain confidence in your data</a:t>
            </a:r>
            <a:r>
              <a:rPr lang="en-AU" dirty="0"/>
              <a:t>.”</a:t>
            </a:r>
          </a:p>
          <a:p>
            <a:endParaRPr lang="en-AU" dirty="0"/>
          </a:p>
          <a:p>
            <a:endParaRPr lang="en-AU" dirty="0"/>
          </a:p>
        </p:txBody>
      </p:sp>
    </p:spTree>
    <p:extLst>
      <p:ext uri="{BB962C8B-B14F-4D97-AF65-F5344CB8AC3E}">
        <p14:creationId xmlns:p14="http://schemas.microsoft.com/office/powerpoint/2010/main" val="401206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Three main estimating approaches exist, but hybrid is most effective at large scale.</a:t>
            </a:r>
          </a:p>
          <a:p>
            <a:r>
              <a:rPr lang="en-AU" dirty="0"/>
              <a:t>It allows SMEs to provide expertise while the estimating team manages structure, consistency, and governance.</a:t>
            </a:r>
          </a:p>
          <a:p>
            <a:r>
              <a:rPr lang="en-AU" dirty="0"/>
              <a:t>This approach also prepares your data for advanced analysis later.</a:t>
            </a:r>
          </a:p>
          <a:p>
            <a:endParaRPr lang="en-AU" dirty="0"/>
          </a:p>
        </p:txBody>
      </p:sp>
    </p:spTree>
    <p:extLst>
      <p:ext uri="{BB962C8B-B14F-4D97-AF65-F5344CB8AC3E}">
        <p14:creationId xmlns:p14="http://schemas.microsoft.com/office/powerpoint/2010/main" val="4142423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Diagram</a:t>
            </a:r>
          </a:p>
        </p:txBody>
      </p:sp>
    </p:spTree>
    <p:extLst>
      <p:ext uri="{BB962C8B-B14F-4D97-AF65-F5344CB8AC3E}">
        <p14:creationId xmlns:p14="http://schemas.microsoft.com/office/powerpoint/2010/main" val="198872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Training is twofold: general theory and bid-specific tool guidance.”</a:t>
            </a:r>
          </a:p>
          <a:p>
            <a:r>
              <a:rPr lang="en-AU" dirty="0"/>
              <a:t>“Even occasional contributors need to understand workflows and governance to ensure data quality.”</a:t>
            </a:r>
          </a:p>
          <a:p>
            <a:r>
              <a:rPr lang="en-AU" dirty="0"/>
              <a:t>“This layer of training is what allows AI or analytics to work on your data reliably in the future.”</a:t>
            </a:r>
          </a:p>
          <a:p>
            <a:endParaRPr lang="en-AU" dirty="0"/>
          </a:p>
        </p:txBody>
      </p:sp>
    </p:spTree>
    <p:extLst>
      <p:ext uri="{BB962C8B-B14F-4D97-AF65-F5344CB8AC3E}">
        <p14:creationId xmlns:p14="http://schemas.microsoft.com/office/powerpoint/2010/main" val="189572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t>
            </a:r>
          </a:p>
          <a:p>
            <a:r>
              <a:rPr lang="en-AU" dirty="0"/>
              <a:t>“ProPricer is our central tool — it enforces structure, governance, and templates.”</a:t>
            </a:r>
          </a:p>
          <a:p>
            <a:r>
              <a:rPr lang="en-AU" dirty="0"/>
              <a:t>“Even with AI or parametrics in the future, this is the foundation that ensures data reliability.”</a:t>
            </a:r>
          </a:p>
          <a:p>
            <a:r>
              <a:rPr lang="en-AU" dirty="0"/>
              <a:t>“Adoption is challenging because some staff prefer Excel, but the benefits of structured tools far outweigh the comfort of familiarity.”</a:t>
            </a:r>
          </a:p>
          <a:p>
            <a:r>
              <a:rPr lang="en-AU" dirty="0"/>
              <a:t>We don’t prescribe or prevent an SME from using excel to model unique data in their specific field in support of a basis of estimate but do expect them to use the structured tool to capture their input to the cost model.</a:t>
            </a:r>
          </a:p>
          <a:p>
            <a:endParaRPr lang="en-AU" dirty="0"/>
          </a:p>
        </p:txBody>
      </p:sp>
    </p:spTree>
    <p:extLst>
      <p:ext uri="{BB962C8B-B14F-4D97-AF65-F5344CB8AC3E}">
        <p14:creationId xmlns:p14="http://schemas.microsoft.com/office/powerpoint/2010/main" val="17373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ACEIT – Used extensively in defence – </a:t>
            </a:r>
          </a:p>
          <a:p>
            <a:endParaRPr lang="en-AU" dirty="0"/>
          </a:p>
          <a:p>
            <a:r>
              <a:rPr lang="en-AU" dirty="0"/>
              <a:t>Risk Analysis.</a:t>
            </a:r>
          </a:p>
          <a:p>
            <a:endParaRPr lang="en-AU" dirty="0"/>
          </a:p>
          <a:p>
            <a:r>
              <a:rPr lang="en-AU" dirty="0"/>
              <a:t>Parametrics – particularly using COTs products such as TruePlanning and SEER</a:t>
            </a:r>
          </a:p>
          <a:p>
            <a:r>
              <a:rPr lang="en-AU" dirty="0"/>
              <a:t>Used throughout lifecycles (early for concepts, and later as a counterpoint to existing estimates)</a:t>
            </a:r>
          </a:p>
          <a:p>
            <a:endParaRPr lang="en-AU" dirty="0"/>
          </a:p>
          <a:p>
            <a:r>
              <a:rPr lang="en-AU" dirty="0"/>
              <a:t>Parametrics and AI are powerful, but only if the data is structured and reliable.</a:t>
            </a:r>
          </a:p>
          <a:p>
            <a:endParaRPr lang="en-AU" dirty="0"/>
          </a:p>
          <a:p>
            <a:r>
              <a:rPr lang="en-AU" dirty="0"/>
              <a:t>This is why our focus on </a:t>
            </a:r>
            <a:r>
              <a:rPr lang="en-AU" b="1" dirty="0"/>
              <a:t>process, structure, and training</a:t>
            </a:r>
            <a:r>
              <a:rPr lang="en-AU" dirty="0"/>
              <a:t> is critical before you can leverage advanced tools effectively for your data.</a:t>
            </a:r>
          </a:p>
          <a:p>
            <a:endParaRPr lang="en-AU" dirty="0"/>
          </a:p>
        </p:txBody>
      </p:sp>
    </p:spTree>
    <p:extLst>
      <p:ext uri="{BB962C8B-B14F-4D97-AF65-F5344CB8AC3E}">
        <p14:creationId xmlns:p14="http://schemas.microsoft.com/office/powerpoint/2010/main" val="338518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a:p>
            <a:r>
              <a:rPr lang="en-AU" dirty="0"/>
              <a:t>Ultimately, </a:t>
            </a:r>
            <a:r>
              <a:rPr lang="en-AU" b="1" dirty="0"/>
              <a:t>People + Process + Tools + Data</a:t>
            </a:r>
            <a:r>
              <a:rPr lang="en-AU" dirty="0"/>
              <a:t> is what enables reliable estimating.</a:t>
            </a:r>
          </a:p>
          <a:p>
            <a:r>
              <a:rPr lang="en-AU" dirty="0"/>
              <a:t>Structured tools, properly used, are the foundation for future analysis, visualization, and AI.</a:t>
            </a:r>
          </a:p>
          <a:p>
            <a:r>
              <a:rPr lang="en-AU" dirty="0"/>
              <a:t>Focusing only on tools without governance, process, or training leads to inconsistent results.</a:t>
            </a:r>
          </a:p>
          <a:p>
            <a:r>
              <a:rPr lang="en-AU" dirty="0"/>
              <a:t>Strong estimating capability is not just back-office — it’s a strategic enabler for bids, risk management, and organisational credibility.</a:t>
            </a:r>
          </a:p>
          <a:p>
            <a:endParaRPr lang="en-AU" dirty="0"/>
          </a:p>
          <a:p>
            <a:endParaRPr lang="en-AU" dirty="0"/>
          </a:p>
        </p:txBody>
      </p:sp>
    </p:spTree>
    <p:extLst>
      <p:ext uri="{BB962C8B-B14F-4D97-AF65-F5344CB8AC3E}">
        <p14:creationId xmlns:p14="http://schemas.microsoft.com/office/powerpoint/2010/main" val="1173146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01674-90E8-405F-9AFA-FF6A0703C313}" type="slidenum">
              <a:rPr kumimoji="0" lang="en-AU" sz="800" b="1" i="0" u="none" strike="noStrike" kern="1200" cap="none" spc="0" normalizeH="0" baseline="0" noProof="0" smtClean="0">
                <a:ln>
                  <a:noFill/>
                </a:ln>
                <a:solidFill>
                  <a:srgbClr val="FC4C02"/>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800" b="1" i="0" u="none" strike="noStrike" kern="1200" cap="none" spc="0" normalizeH="0" baseline="0" noProof="0" dirty="0">
              <a:ln>
                <a:noFill/>
              </a:ln>
              <a:solidFill>
                <a:srgbClr val="FC4C02"/>
              </a:solidFill>
              <a:effectLst/>
              <a:uLnTx/>
              <a:uFillTx/>
              <a:latin typeface="Tahoma"/>
              <a:ea typeface="+mn-ea"/>
              <a:cs typeface="+mn-cs"/>
            </a:endParaRPr>
          </a:p>
        </p:txBody>
      </p:sp>
    </p:spTree>
    <p:extLst>
      <p:ext uri="{BB962C8B-B14F-4D97-AF65-F5344CB8AC3E}">
        <p14:creationId xmlns:p14="http://schemas.microsoft.com/office/powerpoint/2010/main" val="424287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900" dirty="0"/>
          </a:p>
        </p:txBody>
      </p:sp>
    </p:spTree>
    <p:extLst>
      <p:ext uri="{BB962C8B-B14F-4D97-AF65-F5344CB8AC3E}">
        <p14:creationId xmlns:p14="http://schemas.microsoft.com/office/powerpoint/2010/main" val="14865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F1831-1E3C-1CEA-9873-019E39003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17A65-7F1C-EAD5-0D66-93F773A43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293CF-1FF8-FDC2-137A-EF24775514CE}"/>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35253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AU" sz="1600" b="1" kern="1200" dirty="0">
                <a:solidFill>
                  <a:schemeClr val="tx1"/>
                </a:solidFill>
                <a:effectLst/>
                <a:latin typeface="+mn-lt"/>
                <a:ea typeface="+mn-ea"/>
                <a:cs typeface="+mn-cs"/>
              </a:rPr>
              <a:t>PAGE NOTES:</a:t>
            </a:r>
          </a:p>
          <a:p>
            <a:pPr marL="0" indent="0" algn="l">
              <a:buNone/>
            </a:pPr>
            <a:endParaRPr lang="en-AU" sz="1600" b="1" kern="1200" dirty="0">
              <a:solidFill>
                <a:schemeClr val="tx1"/>
              </a:solidFill>
              <a:effectLst/>
              <a:latin typeface="+mn-lt"/>
              <a:ea typeface="+mn-ea"/>
              <a:cs typeface="+mn-cs"/>
            </a:endParaRPr>
          </a:p>
          <a:p>
            <a:pPr marL="0" indent="0" algn="l">
              <a:buNone/>
            </a:pPr>
            <a:r>
              <a:rPr lang="en-AU" sz="1600" b="0" u="sng" kern="1200" dirty="0">
                <a:solidFill>
                  <a:schemeClr val="tx1"/>
                </a:solidFill>
                <a:effectLst/>
                <a:latin typeface="+mn-lt"/>
                <a:ea typeface="+mn-ea"/>
                <a:cs typeface="+mn-cs"/>
              </a:rPr>
              <a:t>Investing in Australia's Economy:</a:t>
            </a:r>
            <a:r>
              <a:rPr lang="en-AU" sz="1600" b="0" u="sng" kern="1200" baseline="0" dirty="0">
                <a:solidFill>
                  <a:schemeClr val="tx1"/>
                </a:solidFill>
                <a:effectLst/>
                <a:latin typeface="+mn-lt"/>
                <a:ea typeface="+mn-ea"/>
                <a:cs typeface="+mn-cs"/>
              </a:rPr>
              <a:t> </a:t>
            </a:r>
            <a:r>
              <a:rPr lang="en-AU" sz="1600" b="0" kern="1200" dirty="0">
                <a:solidFill>
                  <a:schemeClr val="tx1"/>
                </a:solidFill>
                <a:effectLst/>
                <a:latin typeface="+mn-lt"/>
                <a:ea typeface="+mn-ea"/>
                <a:cs typeface="+mn-cs"/>
              </a:rPr>
              <a:t>With over 7,000 people working across 40 sites across the country, our defence solutions produce some of the world’s most advanced technologies.</a:t>
            </a:r>
          </a:p>
          <a:p>
            <a:pPr marL="0" lvl="0" indent="0" algn="l">
              <a:buNone/>
            </a:pPr>
            <a:r>
              <a:rPr lang="en-AU" sz="1600" b="0" kern="1200" dirty="0">
                <a:solidFill>
                  <a:schemeClr val="tx1"/>
                </a:solidFill>
                <a:effectLst/>
                <a:latin typeface="+mn-lt"/>
                <a:ea typeface="+mn-ea"/>
                <a:cs typeface="+mn-cs"/>
              </a:rPr>
              <a:t>To deliver this, we employ and work some of the most skilled people in Australia to work with unique systems and solutions to solve complex problems.</a:t>
            </a:r>
          </a:p>
          <a:p>
            <a:endParaRPr lang="en-AU" dirty="0"/>
          </a:p>
        </p:txBody>
      </p:sp>
    </p:spTree>
    <p:extLst>
      <p:ext uri="{BB962C8B-B14F-4D97-AF65-F5344CB8AC3E}">
        <p14:creationId xmlns:p14="http://schemas.microsoft.com/office/powerpoint/2010/main" val="280412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Today we’ll explore estimating capability in large organisations — not just spreadsheets or tools, but how people, process, and structure combine to deliver reliable, auditable estimates.”</a:t>
            </a:r>
          </a:p>
          <a:p>
            <a:r>
              <a:rPr lang="en-AU" dirty="0"/>
              <a:t>We are </a:t>
            </a:r>
            <a:r>
              <a:rPr lang="en-AU" b="1" dirty="0"/>
              <a:t>not afraid of AI or new technology</a:t>
            </a:r>
            <a:r>
              <a:rPr lang="en-AU" dirty="0"/>
              <a:t> — these tools can provide speed, insight, and predictive capability.</a:t>
            </a:r>
          </a:p>
          <a:p>
            <a:r>
              <a:rPr lang="en-AU" dirty="0"/>
              <a:t>However, </a:t>
            </a:r>
            <a:r>
              <a:rPr lang="en-AU" b="1" dirty="0"/>
              <a:t>tools like ProPricer remain fundamental</a:t>
            </a:r>
            <a:r>
              <a:rPr lang="en-AU" dirty="0"/>
              <a:t>. They provide structure, governance, and the foundation for reliable data.</a:t>
            </a:r>
          </a:p>
          <a:p>
            <a:r>
              <a:rPr lang="en-AU" dirty="0"/>
              <a:t>Getting your organisation’s information into structured tools is critical: it enables analysis, visualization, and AI-driven insights in the future.</a:t>
            </a:r>
          </a:p>
          <a:p>
            <a:r>
              <a:rPr lang="en-AU" dirty="0"/>
              <a:t>Many people are hesitant to adopt these tools because spreadsheets feel familiar. Part of our challenge is </a:t>
            </a:r>
            <a:r>
              <a:rPr lang="en-AU" b="1" dirty="0"/>
              <a:t>bridging that cultural gap</a:t>
            </a:r>
            <a:r>
              <a:rPr lang="en-AU" dirty="0"/>
              <a:t> while keeping process and data integrity.</a:t>
            </a:r>
          </a:p>
          <a:p>
            <a:endParaRPr lang="en-AU" dirty="0"/>
          </a:p>
          <a:p>
            <a:r>
              <a:rPr lang="en-AU" dirty="0"/>
              <a:t>-----------------</a:t>
            </a:r>
          </a:p>
          <a:p>
            <a:endParaRPr lang="en-AU" dirty="0"/>
          </a:p>
          <a:p>
            <a:r>
              <a:rPr lang="en-AU" dirty="0"/>
              <a:t>Many people think estimating is just crunching numbers — back-office work. But in reality, it strongly influences the outcome of bids and commercial decision-making.</a:t>
            </a:r>
          </a:p>
          <a:p>
            <a:r>
              <a:rPr lang="en-AU" dirty="0"/>
              <a:t>Estimating touches competitiveness, credibility, risk management, and strategic decision-making — small changes in assumptions can make large differences in proposal outcomes.</a:t>
            </a:r>
          </a:p>
          <a:p>
            <a:r>
              <a:rPr lang="en-AU" dirty="0"/>
              <a:t>This is why developing robust estimating capability is </a:t>
            </a:r>
            <a:r>
              <a:rPr lang="en-AU" b="1" dirty="0"/>
              <a:t>strategically important</a:t>
            </a:r>
            <a:r>
              <a:rPr lang="en-AU" dirty="0"/>
              <a:t> — it is not just about using tools, it’s about the quality of decisions that follow.</a:t>
            </a:r>
          </a:p>
          <a:p>
            <a:endParaRPr lang="en-AU" dirty="0"/>
          </a:p>
          <a:p>
            <a:endParaRPr lang="en-AU" dirty="0"/>
          </a:p>
          <a:p>
            <a:endParaRPr lang="en-AU" dirty="0"/>
          </a:p>
        </p:txBody>
      </p:sp>
    </p:spTree>
    <p:extLst>
      <p:ext uri="{BB962C8B-B14F-4D97-AF65-F5344CB8AC3E}">
        <p14:creationId xmlns:p14="http://schemas.microsoft.com/office/powerpoint/2010/main" val="313438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a:p>
            <a:r>
              <a:rPr lang="en-AU" dirty="0"/>
              <a:t>Across the Australian defence sector, expectations are growing around transparency, auditability, and cost confidence.</a:t>
            </a:r>
          </a:p>
          <a:p>
            <a:r>
              <a:rPr lang="en-AU" dirty="0"/>
              <a:t>Multi-year programs with multiple stakeholders increase the need for consistent, reliable estimating practices.</a:t>
            </a:r>
          </a:p>
          <a:p>
            <a:r>
              <a:rPr lang="en-AU" dirty="0"/>
              <a:t>Estimating capability now directly impacts industry credibility and our ability to deliver on government expectations.</a:t>
            </a:r>
          </a:p>
          <a:p>
            <a:r>
              <a:rPr lang="en-AU" dirty="0"/>
              <a:t>This is why </a:t>
            </a:r>
            <a:r>
              <a:rPr lang="en-AU" b="1" dirty="0"/>
              <a:t>investing in structured tools and processes is not optional, it is strategically essential</a:t>
            </a:r>
            <a:r>
              <a:rPr lang="en-AU" dirty="0"/>
              <a:t>.</a:t>
            </a:r>
          </a:p>
          <a:p>
            <a:endParaRPr lang="en-AU" dirty="0"/>
          </a:p>
        </p:txBody>
      </p:sp>
    </p:spTree>
    <p:extLst>
      <p:ext uri="{BB962C8B-B14F-4D97-AF65-F5344CB8AC3E}">
        <p14:creationId xmlns:p14="http://schemas.microsoft.com/office/powerpoint/2010/main" val="201392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t>
            </a:r>
          </a:p>
          <a:p>
            <a:r>
              <a:rPr lang="en-AU" dirty="0"/>
              <a:t>Large organisations operate in a highly complex environment with diverse domains, customers, and contracts.</a:t>
            </a:r>
          </a:p>
          <a:p>
            <a:r>
              <a:rPr lang="en-AU" dirty="0"/>
              <a:t>Estimating teams must integrate contributions from multiple teams in different locations, often under tight deadlines.</a:t>
            </a:r>
          </a:p>
          <a:p>
            <a:pPr marL="180000" marR="0" lvl="0" indent="-180000" algn="l" defTabSz="914400" rtl="0" eaLnBrk="1" fontAlgn="auto" latinLnBrk="0" hangingPunct="1">
              <a:lnSpc>
                <a:spcPct val="69000"/>
              </a:lnSpc>
              <a:spcBef>
                <a:spcPts val="600"/>
              </a:spcBef>
              <a:spcAft>
                <a:spcPts val="0"/>
              </a:spcAft>
              <a:buClr>
                <a:schemeClr val="accent2"/>
              </a:buClr>
              <a:buSzTx/>
              <a:buFont typeface="Arial" panose="020B0604020202020204" pitchFamily="34" charset="0"/>
              <a:buChar char="•"/>
              <a:tabLst/>
              <a:defRPr/>
            </a:pPr>
            <a:r>
              <a:rPr lang="en-AU" dirty="0"/>
              <a:t>Our dominant customer is equally complex – Multiple divisions and expectations, different funding streams that often require collaboration to access.</a:t>
            </a:r>
          </a:p>
          <a:p>
            <a:endParaRPr lang="en-AU" dirty="0"/>
          </a:p>
          <a:p>
            <a:r>
              <a:rPr lang="en-AU" dirty="0"/>
              <a:t>This highlights why </a:t>
            </a:r>
            <a:r>
              <a:rPr lang="en-AU" b="1" dirty="0"/>
              <a:t>tools alone are not enough — people and process are critical</a:t>
            </a:r>
            <a:r>
              <a:rPr lang="en-AU" dirty="0"/>
              <a:t> to coordinate effectively.</a:t>
            </a:r>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240744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Bids are high-pressure environments with real human constraints.</a:t>
            </a:r>
          </a:p>
          <a:p>
            <a:r>
              <a:rPr lang="en-AU" dirty="0"/>
              <a:t>Subject matter experts often have competing priorities with operational delivery vs bid support, so estimating teams need to support them, reduce errors, and streamline input.</a:t>
            </a:r>
          </a:p>
          <a:p>
            <a:r>
              <a:rPr lang="en-AU" dirty="0"/>
              <a:t>Structured tools help minimise double handling and fatigue-related errors.</a:t>
            </a:r>
          </a:p>
          <a:p>
            <a:endParaRPr lang="en-AU" dirty="0"/>
          </a:p>
          <a:p>
            <a:r>
              <a:rPr lang="en-AU" dirty="0"/>
              <a:t>Even with AI on the horizon, </a:t>
            </a:r>
            <a:r>
              <a:rPr lang="en-AU" b="1" dirty="0"/>
              <a:t>without good input data and processes, you just automate mistakes</a:t>
            </a:r>
            <a:r>
              <a:rPr lang="en-AU" dirty="0"/>
              <a:t>.</a:t>
            </a:r>
          </a:p>
          <a:p>
            <a:endParaRPr lang="en-AU" dirty="0"/>
          </a:p>
          <a:p>
            <a:endParaRPr lang="en-AU" dirty="0"/>
          </a:p>
        </p:txBody>
      </p:sp>
    </p:spTree>
    <p:extLst>
      <p:ext uri="{BB962C8B-B14F-4D97-AF65-F5344CB8AC3E}">
        <p14:creationId xmlns:p14="http://schemas.microsoft.com/office/powerpoint/2010/main" val="252971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Excel is ubiquitous and familiar — people trust it because they know it works.</a:t>
            </a:r>
          </a:p>
          <a:p>
            <a:r>
              <a:rPr lang="en-AU" dirty="0"/>
              <a:t>Flexibility is a strength for bespoke models, but at large scale, it creates fragmentation and inconsistency.</a:t>
            </a:r>
          </a:p>
          <a:p>
            <a:r>
              <a:rPr lang="en-AU" dirty="0"/>
              <a:t>This is why organisations struggle to scale Excel-based estimating.</a:t>
            </a:r>
          </a:p>
          <a:p>
            <a:endParaRPr lang="en-AU" dirty="0"/>
          </a:p>
        </p:txBody>
      </p:sp>
    </p:spTree>
    <p:extLst>
      <p:ext uri="{BB962C8B-B14F-4D97-AF65-F5344CB8AC3E}">
        <p14:creationId xmlns:p14="http://schemas.microsoft.com/office/powerpoint/2010/main" val="250030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hort -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0"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7" name="Text Placeholder 6">
            <a:extLst>
              <a:ext uri="{FF2B5EF4-FFF2-40B4-BE49-F238E27FC236}">
                <a16:creationId xmlns:a16="http://schemas.microsoft.com/office/drawing/2014/main" id="{4A23F6FD-53CE-4CDC-AE1B-C8DEFE54FAB0}"/>
              </a:ext>
            </a:extLst>
          </p:cNvPr>
          <p:cNvSpPr>
            <a:spLocks noGrp="1"/>
          </p:cNvSpPr>
          <p:nvPr>
            <p:ph type="body" sz="quarter" idx="15" hasCustomPrompt="1"/>
          </p:nvPr>
        </p:nvSpPr>
        <p:spPr>
          <a:xfrm>
            <a:off x="0" y="949244"/>
            <a:ext cx="252000" cy="1260000"/>
          </a:xfrm>
          <a:solidFill>
            <a:srgbClr val="FC4C02"/>
          </a:solidFill>
        </p:spPr>
        <p:txBody>
          <a:bodyPr/>
          <a:lstStyle>
            <a:lvl1pPr marL="0" indent="0">
              <a:buNone/>
              <a:defRPr/>
            </a:lvl1pPr>
          </a:lstStyle>
          <a:p>
            <a:pPr lvl="0"/>
            <a:r>
              <a:rPr lang="en-US" dirty="0"/>
              <a:t>  </a:t>
            </a:r>
            <a:endParaRPr lang="en-GB" dirty="0"/>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252000" y="697482"/>
            <a:ext cx="540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0" name="Text Placeholder 9">
            <a:extLst>
              <a:ext uri="{FF2B5EF4-FFF2-40B4-BE49-F238E27FC236}">
                <a16:creationId xmlns:a16="http://schemas.microsoft.com/office/drawing/2014/main" id="{4B9E8443-BC1B-4EC5-B12A-F2C5841892B5}"/>
              </a:ext>
            </a:extLst>
          </p:cNvPr>
          <p:cNvSpPr>
            <a:spLocks noGrp="1"/>
          </p:cNvSpPr>
          <p:nvPr>
            <p:ph type="body" sz="quarter" idx="17" hasCustomPrompt="1"/>
          </p:nvPr>
        </p:nvSpPr>
        <p:spPr>
          <a:xfrm>
            <a:off x="252413" y="949244"/>
            <a:ext cx="4860000" cy="2038598"/>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252000" y="949244"/>
            <a:ext cx="4860000" cy="1260000"/>
          </a:xfrm>
          <a:solidFill>
            <a:srgbClr val="E40521">
              <a:alpha val="89804"/>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05D71D17-8BBD-4480-8857-F6C1324C9DE3}"/>
              </a:ext>
            </a:extLst>
          </p:cNvPr>
          <p:cNvSpPr>
            <a:spLocks noGrp="1"/>
          </p:cNvSpPr>
          <p:nvPr>
            <p:ph type="sldNum" sz="quarter" idx="18"/>
          </p:nvPr>
        </p:nvSpPr>
        <p:spPr/>
        <p:txBody>
          <a:bodyPr/>
          <a:lstStyle/>
          <a:p>
            <a:fld id="{9091399C-B5EF-49C7-B81A-539AE2F27BD0}" type="slidenum">
              <a:rPr lang="en-GB" smtClean="0"/>
              <a:pPr/>
              <a:t>‹#›</a:t>
            </a:fld>
            <a:endParaRPr lang="en-GB" dirty="0"/>
          </a:p>
        </p:txBody>
      </p:sp>
      <p:sp>
        <p:nvSpPr>
          <p:cNvPr id="11" name="flSlideMaster.Cover Short - Lef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9" name="fcSlideMaster.Cover Short - Lef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6" name="hcSlideMaster.Cover Short - Lef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856827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x Header - Content and Picture">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5199928-C06E-4CB9-96E5-EF5C80BC1312}"/>
              </a:ext>
            </a:extLst>
          </p:cNvPr>
          <p:cNvSpPr>
            <a:spLocks noGrp="1"/>
          </p:cNvSpPr>
          <p:nvPr>
            <p:ph type="body" sz="quarter" idx="17" hasCustomPrompt="1"/>
          </p:nvPr>
        </p:nvSpPr>
        <p:spPr>
          <a:xfrm>
            <a:off x="0" y="1357200"/>
            <a:ext cx="12193200" cy="4744800"/>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008A6A54-631D-46CD-A50B-366743045828}"/>
              </a:ext>
            </a:extLst>
          </p:cNvPr>
          <p:cNvSpPr>
            <a:spLocks noGrp="1"/>
          </p:cNvSpPr>
          <p:nvPr>
            <p:ph sz="quarter" idx="16" hasCustomPrompt="1"/>
          </p:nvPr>
        </p:nvSpPr>
        <p:spPr>
          <a:xfrm>
            <a:off x="756001" y="2160000"/>
            <a:ext cx="5340000" cy="3940763"/>
          </a:xfrm>
        </p:spPr>
        <p:txBody>
          <a:bodyPr tIns="0"/>
          <a:lstStyle>
            <a:lvl1pPr>
              <a:defRPr/>
            </a:lvl1pPr>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8">
            <a:extLst>
              <a:ext uri="{FF2B5EF4-FFF2-40B4-BE49-F238E27FC236}">
                <a16:creationId xmlns:a16="http://schemas.microsoft.com/office/drawing/2014/main" id="{E8553614-A425-4A95-AD44-0B0428BC614A}"/>
              </a:ext>
            </a:extLst>
          </p:cNvPr>
          <p:cNvSpPr>
            <a:spLocks noGrp="1"/>
          </p:cNvSpPr>
          <p:nvPr>
            <p:ph type="pic" sz="quarter" idx="20"/>
          </p:nvPr>
        </p:nvSpPr>
        <p:spPr>
          <a:xfrm>
            <a:off x="6599238" y="1357313"/>
            <a:ext cx="5340000" cy="4743450"/>
          </a:xfrm>
          <a:noFill/>
        </p:spPr>
        <p:txBody>
          <a:bodyPr tIns="144000"/>
          <a:lstStyle>
            <a:lvl1pPr marL="0" indent="0" algn="ctr">
              <a:buNone/>
              <a:defRPr sz="1800"/>
            </a:lvl1pPr>
          </a:lstStyle>
          <a:p>
            <a:r>
              <a:rPr lang="en-US" dirty="0"/>
              <a:t>Click icon to add picture</a:t>
            </a:r>
            <a:endParaRPr lang="en-GB" dirty="0"/>
          </a:p>
        </p:txBody>
      </p:sp>
      <p:sp>
        <p:nvSpPr>
          <p:cNvPr id="7" name="flSlideMaster.Box Header - Content and Picture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 Content and Picture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Content and Picture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91276535"/>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3840" userDrawn="1">
          <p15:clr>
            <a:srgbClr val="FF96FF"/>
          </p15:clr>
        </p15:guide>
        <p15:guide id="7" pos="4157" userDrawn="1">
          <p15:clr>
            <a:srgbClr val="FF96FF"/>
          </p15:clr>
        </p15:guide>
        <p15:guide id="8" pos="7521" userDrawn="1">
          <p15:clr>
            <a:srgbClr val="FF96F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with three images,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96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hree images,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hree images,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807480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image only,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itle and image only,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itle and image only,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380710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image only,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itle and image only,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itle and image only,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6612013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image only,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itle and image only,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itle and image only,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680450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ight Dots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Dots with bullets,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with bullets,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157430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ight Dots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Dots with bullets,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with bullets,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3273405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ight Dots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Dots with bullets,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with bullets,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976584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Octagon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Octagon with bullets,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with bullets,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63797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ght Octagon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Octagon with bullets,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with bullets,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654148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ght Octagon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Octagon with bullets,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with bullets,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66168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x Header - Content and two Pictures">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2F440FA0-69B2-4AE3-A704-4EB1E9E942B2}"/>
              </a:ext>
            </a:extLst>
          </p:cNvPr>
          <p:cNvSpPr>
            <a:spLocks noGrp="1"/>
          </p:cNvSpPr>
          <p:nvPr>
            <p:ph type="body" sz="quarter" idx="17" hasCustomPrompt="1"/>
          </p:nvPr>
        </p:nvSpPr>
        <p:spPr>
          <a:xfrm>
            <a:off x="0" y="1357200"/>
            <a:ext cx="12193200" cy="4743563"/>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7BAD2C18-3A05-4876-88C4-6928EAEE8417}"/>
              </a:ext>
            </a:extLst>
          </p:cNvPr>
          <p:cNvSpPr>
            <a:spLocks noGrp="1"/>
          </p:cNvSpPr>
          <p:nvPr>
            <p:ph sz="quarter" idx="16" hasCustomPrompt="1"/>
          </p:nvPr>
        </p:nvSpPr>
        <p:spPr>
          <a:xfrm>
            <a:off x="756001" y="2160000"/>
            <a:ext cx="5340000" cy="394200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8">
            <a:extLst>
              <a:ext uri="{FF2B5EF4-FFF2-40B4-BE49-F238E27FC236}">
                <a16:creationId xmlns:a16="http://schemas.microsoft.com/office/drawing/2014/main" id="{6F75C54D-2D3D-4848-9E01-6E68A2C42B26}"/>
              </a:ext>
            </a:extLst>
          </p:cNvPr>
          <p:cNvSpPr>
            <a:spLocks noGrp="1"/>
          </p:cNvSpPr>
          <p:nvPr>
            <p:ph type="pic" sz="quarter" idx="20"/>
          </p:nvPr>
        </p:nvSpPr>
        <p:spPr>
          <a:xfrm>
            <a:off x="6599238" y="3859764"/>
            <a:ext cx="5340000" cy="2240999"/>
          </a:xfrm>
          <a:noFill/>
        </p:spPr>
        <p:txBody>
          <a:bodyPr tIns="144000"/>
          <a:lstStyle>
            <a:lvl1pPr marL="0" indent="0" algn="ctr">
              <a:buNone/>
              <a:defRPr sz="1800"/>
            </a:lvl1pPr>
          </a:lstStyle>
          <a:p>
            <a:r>
              <a:rPr lang="en-US" dirty="0"/>
              <a:t>Click icon to add picture</a:t>
            </a:r>
            <a:endParaRPr lang="en-GB" dirty="0"/>
          </a:p>
        </p:txBody>
      </p:sp>
      <p:sp>
        <p:nvSpPr>
          <p:cNvPr id="14" name="Picture Placeholder 8">
            <a:extLst>
              <a:ext uri="{FF2B5EF4-FFF2-40B4-BE49-F238E27FC236}">
                <a16:creationId xmlns:a16="http://schemas.microsoft.com/office/drawing/2014/main" id="{8B7E06AF-9D53-4DB7-8A04-2EAEB7558986}"/>
              </a:ext>
            </a:extLst>
          </p:cNvPr>
          <p:cNvSpPr>
            <a:spLocks noGrp="1"/>
          </p:cNvSpPr>
          <p:nvPr>
            <p:ph type="pic" sz="quarter" idx="21"/>
          </p:nvPr>
        </p:nvSpPr>
        <p:spPr>
          <a:xfrm>
            <a:off x="6599238" y="1357313"/>
            <a:ext cx="5340000" cy="2240999"/>
          </a:xfrm>
          <a:noFill/>
        </p:spPr>
        <p:txBody>
          <a:bodyPr tIns="144000"/>
          <a:lstStyle>
            <a:lvl1pPr marL="0" indent="0" algn="ctr">
              <a:buNone/>
              <a:defRPr sz="1800"/>
            </a:lvl1pPr>
          </a:lstStyle>
          <a:p>
            <a:r>
              <a:rPr lang="en-US" dirty="0"/>
              <a:t>Click icon to add picture</a:t>
            </a:r>
            <a:endParaRPr lang="en-GB" dirty="0"/>
          </a:p>
        </p:txBody>
      </p:sp>
      <p:sp>
        <p:nvSpPr>
          <p:cNvPr id="7" name="flSlideMaster.Box Header - Content and two Pictures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 Content and two Pictures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Content and two Pictures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1489022629"/>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360" userDrawn="1">
          <p15:clr>
            <a:srgbClr val="FF96FF"/>
          </p15:clr>
        </p15:guide>
        <p15:guide id="6" orient="horz" pos="3843" userDrawn="1">
          <p15:clr>
            <a:srgbClr val="FF96FF"/>
          </p15:clr>
        </p15:guide>
        <p15:guide id="7" pos="476" userDrawn="1">
          <p15:clr>
            <a:srgbClr val="FF96FF"/>
          </p15:clr>
        </p15:guide>
        <p15:guide id="8" pos="3840" userDrawn="1">
          <p15:clr>
            <a:srgbClr val="FF96FF"/>
          </p15:clr>
        </p15:guide>
        <p15:guide id="9" pos="4157" userDrawn="1">
          <p15:clr>
            <a:srgbClr val="FF96FF"/>
          </p15:clr>
        </p15:guide>
        <p15:guide id="10" pos="7521" userDrawn="1">
          <p15:clr>
            <a:srgbClr val="FF96FF"/>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ight Pattern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Pattern with bullets,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with bullets,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451690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ight Pattern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Pattern with bullets,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with bullets,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78969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ght Pattern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cSlideMaster125.Light Pattern with bullets,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with bullets,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997301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ight Dots,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Dots, end slid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end slid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843170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ight Dots,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Dots, end slid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end slid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541897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ight Dots,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Dots, end slid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Dots, end slid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049413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ght Octagon,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Octagon, end slid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end slid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98066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ight Octagon,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Octagon, end slid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end slid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45677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ight Octagon,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Octagon, end slid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Octagon, end slid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149339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ight Pattern,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Pattern, end slid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end slid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530077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 Header - 3 Boxed title and Content">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0F2F7E28-90F6-4888-B5D9-D6C518BB32ED}"/>
              </a:ext>
            </a:extLst>
          </p:cNvPr>
          <p:cNvSpPr>
            <a:spLocks noGrp="1"/>
          </p:cNvSpPr>
          <p:nvPr>
            <p:ph type="body" sz="quarter" idx="20" hasCustomPrompt="1"/>
          </p:nvPr>
        </p:nvSpPr>
        <p:spPr>
          <a:xfrm>
            <a:off x="0" y="1357201"/>
            <a:ext cx="12192000" cy="4743562"/>
          </a:xfrm>
          <a:solidFill>
            <a:schemeClr val="bg2"/>
          </a:solidFill>
        </p:spPr>
        <p:txBody>
          <a:bodyPr/>
          <a:lstStyle>
            <a:lvl1pPr marL="0" indent="0">
              <a:buNone/>
              <a:defRPr/>
            </a:lvl1pPr>
            <a:lvl2pPr marL="0" indent="0">
              <a:buNone/>
              <a:defRPr/>
            </a:lvl2pPr>
            <a:lvl3pPr marL="0" indent="0">
              <a:buNone/>
              <a:defRPr/>
            </a:lvl3pPr>
            <a:lvl4pPr marL="252000" indent="0">
              <a:buNone/>
              <a:defRPr/>
            </a:lvl4pPr>
            <a:lvl5pPr marL="504000" indent="0">
              <a:buNone/>
              <a:defRPr/>
            </a:lvl5pPr>
          </a:lstStyle>
          <a:p>
            <a:pPr lvl="0"/>
            <a:r>
              <a:rPr lang="en-US" dirty="0"/>
              <a:t> </a:t>
            </a:r>
            <a:endParaRPr lang="en-GB" dirty="0"/>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36" name="Text Placeholder 5">
            <a:extLst>
              <a:ext uri="{FF2B5EF4-FFF2-40B4-BE49-F238E27FC236}">
                <a16:creationId xmlns:a16="http://schemas.microsoft.com/office/drawing/2014/main" id="{163AF3FA-CD37-4BFB-9ED5-125E82D0BD83}"/>
              </a:ext>
            </a:extLst>
          </p:cNvPr>
          <p:cNvSpPr>
            <a:spLocks noGrp="1"/>
          </p:cNvSpPr>
          <p:nvPr>
            <p:ph type="body" sz="quarter" idx="11"/>
          </p:nvPr>
        </p:nvSpPr>
        <p:spPr>
          <a:xfrm>
            <a:off x="757238" y="2159001"/>
            <a:ext cx="3560000" cy="701674"/>
          </a:xfrm>
          <a:solidFill>
            <a:schemeClr val="accent2"/>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a:t>Click to edit Master text styles</a:t>
            </a:r>
          </a:p>
          <a:p>
            <a:pPr lvl="1"/>
            <a:r>
              <a:rPr lang="en-US"/>
              <a:t>Second level</a:t>
            </a:r>
          </a:p>
        </p:txBody>
      </p:sp>
      <p:sp>
        <p:nvSpPr>
          <p:cNvPr id="8" name="Content Placeholder 7">
            <a:extLst>
              <a:ext uri="{FF2B5EF4-FFF2-40B4-BE49-F238E27FC236}">
                <a16:creationId xmlns:a16="http://schemas.microsoft.com/office/drawing/2014/main" id="{298F8E66-6C94-40A7-B10D-9D506696DDCD}"/>
              </a:ext>
            </a:extLst>
          </p:cNvPr>
          <p:cNvSpPr>
            <a:spLocks noGrp="1"/>
          </p:cNvSpPr>
          <p:nvPr>
            <p:ph sz="quarter" idx="12"/>
          </p:nvPr>
        </p:nvSpPr>
        <p:spPr>
          <a:xfrm>
            <a:off x="755650" y="2968625"/>
            <a:ext cx="3560000"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20F8FB04-B864-45A7-A035-AA7CEF2DEC8A}"/>
              </a:ext>
            </a:extLst>
          </p:cNvPr>
          <p:cNvSpPr>
            <a:spLocks noGrp="1"/>
          </p:cNvSpPr>
          <p:nvPr>
            <p:ph type="pic" sz="quarter" idx="13"/>
          </p:nvPr>
        </p:nvSpPr>
        <p:spPr>
          <a:xfrm>
            <a:off x="757238" y="4589463"/>
            <a:ext cx="3560000" cy="1511300"/>
          </a:xfrm>
        </p:spPr>
        <p:txBody>
          <a:bodyPr tIns="72000"/>
          <a:lstStyle>
            <a:lvl1pPr marL="0" indent="0" algn="ctr">
              <a:buNone/>
              <a:defRPr sz="1800"/>
            </a:lvl1pPr>
          </a:lstStyle>
          <a:p>
            <a:r>
              <a:rPr lang="en-US" dirty="0"/>
              <a:t>Click icon to add picture</a:t>
            </a:r>
            <a:endParaRPr lang="en-GB" dirty="0"/>
          </a:p>
        </p:txBody>
      </p:sp>
      <p:sp>
        <p:nvSpPr>
          <p:cNvPr id="37" name="Text Placeholder 5">
            <a:extLst>
              <a:ext uri="{FF2B5EF4-FFF2-40B4-BE49-F238E27FC236}">
                <a16:creationId xmlns:a16="http://schemas.microsoft.com/office/drawing/2014/main" id="{A7FDABBB-D50A-4291-8058-4752636BF03D}"/>
              </a:ext>
            </a:extLst>
          </p:cNvPr>
          <p:cNvSpPr>
            <a:spLocks noGrp="1"/>
          </p:cNvSpPr>
          <p:nvPr>
            <p:ph type="body" sz="quarter" idx="14"/>
          </p:nvPr>
        </p:nvSpPr>
        <p:spPr>
          <a:xfrm>
            <a:off x="4567238" y="2162177"/>
            <a:ext cx="3560000" cy="698498"/>
          </a:xfrm>
          <a:solidFill>
            <a:schemeClr val="accent4"/>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a:t>Click to edit Master text styles</a:t>
            </a:r>
          </a:p>
          <a:p>
            <a:pPr lvl="1"/>
            <a:r>
              <a:rPr lang="en-US"/>
              <a:t>Second level</a:t>
            </a:r>
          </a:p>
        </p:txBody>
      </p:sp>
      <p:sp>
        <p:nvSpPr>
          <p:cNvPr id="13" name="Content Placeholder 12">
            <a:extLst>
              <a:ext uri="{FF2B5EF4-FFF2-40B4-BE49-F238E27FC236}">
                <a16:creationId xmlns:a16="http://schemas.microsoft.com/office/drawing/2014/main" id="{5558B06C-F48C-4D2F-85C7-A928E65B98A6}"/>
              </a:ext>
            </a:extLst>
          </p:cNvPr>
          <p:cNvSpPr>
            <a:spLocks noGrp="1"/>
          </p:cNvSpPr>
          <p:nvPr>
            <p:ph sz="quarter" idx="15"/>
          </p:nvPr>
        </p:nvSpPr>
        <p:spPr>
          <a:xfrm>
            <a:off x="4562473" y="2968625"/>
            <a:ext cx="3560000"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Picture Placeholder 37">
            <a:extLst>
              <a:ext uri="{FF2B5EF4-FFF2-40B4-BE49-F238E27FC236}">
                <a16:creationId xmlns:a16="http://schemas.microsoft.com/office/drawing/2014/main" id="{386E4943-BA3E-4AF0-8D58-839214D5CB23}"/>
              </a:ext>
            </a:extLst>
          </p:cNvPr>
          <p:cNvSpPr>
            <a:spLocks noGrp="1"/>
          </p:cNvSpPr>
          <p:nvPr>
            <p:ph type="pic" sz="quarter" idx="16"/>
          </p:nvPr>
        </p:nvSpPr>
        <p:spPr>
          <a:xfrm>
            <a:off x="4562472" y="4589463"/>
            <a:ext cx="3560000" cy="1511300"/>
          </a:xfrm>
        </p:spPr>
        <p:txBody>
          <a:bodyPr tIns="72000"/>
          <a:lstStyle>
            <a:lvl1pPr marL="0" indent="0" algn="ctr">
              <a:buNone/>
              <a:defRPr sz="1800"/>
            </a:lvl1pPr>
          </a:lstStyle>
          <a:p>
            <a:r>
              <a:rPr lang="en-US" dirty="0"/>
              <a:t>Click icon to add picture</a:t>
            </a:r>
            <a:endParaRPr lang="en-GB" dirty="0"/>
          </a:p>
        </p:txBody>
      </p:sp>
      <p:sp>
        <p:nvSpPr>
          <p:cNvPr id="39" name="Text Placeholder 5">
            <a:extLst>
              <a:ext uri="{FF2B5EF4-FFF2-40B4-BE49-F238E27FC236}">
                <a16:creationId xmlns:a16="http://schemas.microsoft.com/office/drawing/2014/main" id="{D7493B8C-0356-4EC0-9E5C-92AE4FD36D54}"/>
              </a:ext>
            </a:extLst>
          </p:cNvPr>
          <p:cNvSpPr>
            <a:spLocks noGrp="1"/>
          </p:cNvSpPr>
          <p:nvPr>
            <p:ph type="body" sz="quarter" idx="17"/>
          </p:nvPr>
        </p:nvSpPr>
        <p:spPr>
          <a:xfrm>
            <a:off x="8386768" y="2159000"/>
            <a:ext cx="3560000" cy="698498"/>
          </a:xfrm>
          <a:solidFill>
            <a:schemeClr val="accent5"/>
          </a:solidFill>
        </p:spPr>
        <p:txBody>
          <a:bodyPr lIns="72000" tIns="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a:t>Click to edit Master text styles</a:t>
            </a:r>
          </a:p>
          <a:p>
            <a:pPr lvl="1"/>
            <a:r>
              <a:rPr lang="en-US"/>
              <a:t>Second level</a:t>
            </a:r>
          </a:p>
        </p:txBody>
      </p:sp>
      <p:sp>
        <p:nvSpPr>
          <p:cNvPr id="41" name="Content Placeholder 40">
            <a:extLst>
              <a:ext uri="{FF2B5EF4-FFF2-40B4-BE49-F238E27FC236}">
                <a16:creationId xmlns:a16="http://schemas.microsoft.com/office/drawing/2014/main" id="{32D53481-49C8-433F-AC61-3FB3864EFD35}"/>
              </a:ext>
            </a:extLst>
          </p:cNvPr>
          <p:cNvSpPr>
            <a:spLocks noGrp="1"/>
          </p:cNvSpPr>
          <p:nvPr>
            <p:ph sz="quarter" idx="18"/>
          </p:nvPr>
        </p:nvSpPr>
        <p:spPr>
          <a:xfrm>
            <a:off x="8378826" y="2965448"/>
            <a:ext cx="3560000"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Picture Placeholder 42">
            <a:extLst>
              <a:ext uri="{FF2B5EF4-FFF2-40B4-BE49-F238E27FC236}">
                <a16:creationId xmlns:a16="http://schemas.microsoft.com/office/drawing/2014/main" id="{5971B98D-6A61-421C-AA7E-C08E9D8D81F3}"/>
              </a:ext>
            </a:extLst>
          </p:cNvPr>
          <p:cNvSpPr>
            <a:spLocks noGrp="1"/>
          </p:cNvSpPr>
          <p:nvPr>
            <p:ph type="pic" sz="quarter" idx="19"/>
          </p:nvPr>
        </p:nvSpPr>
        <p:spPr>
          <a:xfrm>
            <a:off x="8378825" y="4586286"/>
            <a:ext cx="3560000" cy="1511300"/>
          </a:xfrm>
        </p:spPr>
        <p:txBody>
          <a:bodyPr tIns="72000"/>
          <a:lstStyle>
            <a:lvl1pPr marL="0" indent="0" algn="ctr">
              <a:buNone/>
              <a:defRPr sz="1800"/>
            </a:lvl1pPr>
          </a:lstStyle>
          <a:p>
            <a:r>
              <a:rPr lang="en-US" dirty="0"/>
              <a:t>Click icon to add picture</a:t>
            </a:r>
            <a:endParaRPr lang="en-GB" dirty="0"/>
          </a:p>
        </p:txBody>
      </p:sp>
      <p:sp>
        <p:nvSpPr>
          <p:cNvPr id="7" name="flSlideMaster.Box Header - 3 Boxed title and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 3 Boxed title and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3 Boxed title and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3009928111"/>
      </p:ext>
    </p:extLst>
  </p:cSld>
  <p:clrMapOvr>
    <a:masterClrMapping/>
  </p:clrMapOvr>
  <p:extLst>
    <p:ext uri="{DCECCB84-F9BA-43D5-87BE-67443E8EF086}">
      <p15:sldGuideLst xmlns:p15="http://schemas.microsoft.com/office/powerpoint/2012/main">
        <p15:guide id="1" orient="horz" pos="277" userDrawn="1">
          <p15:clr>
            <a:srgbClr val="717275"/>
          </p15:clr>
        </p15:guide>
        <p15:guide id="2" orient="horz" pos="795"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2718" userDrawn="1">
          <p15:clr>
            <a:srgbClr val="FF96FF"/>
          </p15:clr>
        </p15:guide>
        <p15:guide id="7" pos="2877" userDrawn="1">
          <p15:clr>
            <a:srgbClr val="FF96FF"/>
          </p15:clr>
        </p15:guide>
        <p15:guide id="8" pos="5120" userDrawn="1">
          <p15:clr>
            <a:srgbClr val="FF96FF"/>
          </p15:clr>
        </p15:guide>
        <p15:guide id="9" pos="5278" userDrawn="1">
          <p15:clr>
            <a:srgbClr val="FF96FF"/>
          </p15:clr>
        </p15:guide>
        <p15:guide id="10" pos="7521" userDrawn="1">
          <p15:clr>
            <a:srgbClr val="FF96FF"/>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ght Pattern,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Pattern, end slid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end slid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086129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ight Pattern,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tx2"/>
              </a:solidFill>
            </a:endParaRP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Light Pattern, end slid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Light Pattern, end slid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6110225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with landscap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landscap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landscap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210513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with landscap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landscap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landscap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96110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with landscap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landscap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landscap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07443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with Table Landscap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baseline="0"/>
            </a:lvl1pPr>
          </a:lstStyle>
          <a:p>
            <a:r>
              <a:rPr lang="en-US" dirty="0"/>
              <a:t>Title line 1</a:t>
            </a:r>
            <a:br>
              <a:rPr lang="en-US" dirty="0"/>
            </a:br>
            <a:r>
              <a:rPr lang="en-US" dirty="0"/>
              <a:t>Title line 2</a:t>
            </a:r>
            <a:br>
              <a:rPr lang="en-US" dirty="0"/>
            </a:br>
            <a:r>
              <a:rPr lang="en-US" dirty="0"/>
              <a:t>Title line 3</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able Landscap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able Landscap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304804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with Table Landscap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able Landscap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able Landscap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776735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with Table Landscap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able Landscap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able Landscap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3453534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hite end slid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8286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6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White end slid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White end slid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739564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hite end slid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8280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0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White end slid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White end slid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62731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 Header - 5 Boxed title and Content">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1CBDB3ED-260A-444B-94C5-54437DFC5D94}"/>
              </a:ext>
            </a:extLst>
          </p:cNvPr>
          <p:cNvSpPr>
            <a:spLocks noGrp="1"/>
          </p:cNvSpPr>
          <p:nvPr>
            <p:ph type="body" sz="quarter" idx="26" hasCustomPrompt="1"/>
          </p:nvPr>
        </p:nvSpPr>
        <p:spPr>
          <a:xfrm>
            <a:off x="0" y="1357201"/>
            <a:ext cx="12192000" cy="4743562"/>
          </a:xfrm>
          <a:solidFill>
            <a:schemeClr val="bg2"/>
          </a:solidFill>
        </p:spPr>
        <p:txBody>
          <a:bodyPr/>
          <a:lstStyle>
            <a:lvl1pPr marL="0" indent="0">
              <a:buNone/>
              <a:defRPr/>
            </a:lvl1pPr>
            <a:lvl2pPr marL="0" indent="0">
              <a:buNone/>
              <a:defRPr/>
            </a:lvl2pPr>
            <a:lvl3pPr marL="0" indent="0">
              <a:buNone/>
              <a:defRPr/>
            </a:lvl3pPr>
            <a:lvl4pPr marL="252000" indent="0">
              <a:buNone/>
              <a:defRPr/>
            </a:lvl4pPr>
            <a:lvl5pPr marL="504000" indent="0">
              <a:buNone/>
              <a:defRPr/>
            </a:lvl5pPr>
          </a:lstStyle>
          <a:p>
            <a:pPr lvl="0"/>
            <a:r>
              <a:rPr lang="en-US" dirty="0"/>
              <a:t> </a:t>
            </a:r>
            <a:endParaRPr lang="en-GB" dirty="0"/>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15" name="Text Placeholder 5">
            <a:extLst>
              <a:ext uri="{FF2B5EF4-FFF2-40B4-BE49-F238E27FC236}">
                <a16:creationId xmlns:a16="http://schemas.microsoft.com/office/drawing/2014/main" id="{33751D8A-7F22-43FB-9265-B515EC79A4D9}"/>
              </a:ext>
            </a:extLst>
          </p:cNvPr>
          <p:cNvSpPr>
            <a:spLocks noGrp="1"/>
          </p:cNvSpPr>
          <p:nvPr>
            <p:ph type="body" sz="quarter" idx="11" hasCustomPrompt="1"/>
          </p:nvPr>
        </p:nvSpPr>
        <p:spPr>
          <a:xfrm>
            <a:off x="755649" y="2159000"/>
            <a:ext cx="2035200" cy="342900"/>
          </a:xfrm>
          <a:solidFill>
            <a:schemeClr val="accent2"/>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6" name="Content Placeholder 5">
            <a:extLst>
              <a:ext uri="{FF2B5EF4-FFF2-40B4-BE49-F238E27FC236}">
                <a16:creationId xmlns:a16="http://schemas.microsoft.com/office/drawing/2014/main" id="{654D1464-24B8-4CF3-88F1-41DCA29FDF6D}"/>
              </a:ext>
            </a:extLst>
          </p:cNvPr>
          <p:cNvSpPr>
            <a:spLocks noGrp="1"/>
          </p:cNvSpPr>
          <p:nvPr>
            <p:ph sz="quarter" idx="12"/>
          </p:nvPr>
        </p:nvSpPr>
        <p:spPr>
          <a:xfrm>
            <a:off x="755649" y="2609850"/>
            <a:ext cx="2035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A00E0D18-219C-4225-A990-84EB6045F953}"/>
              </a:ext>
            </a:extLst>
          </p:cNvPr>
          <p:cNvSpPr>
            <a:spLocks noGrp="1"/>
          </p:cNvSpPr>
          <p:nvPr>
            <p:ph type="pic" sz="quarter" idx="13"/>
          </p:nvPr>
        </p:nvSpPr>
        <p:spPr>
          <a:xfrm>
            <a:off x="755649" y="5308600"/>
            <a:ext cx="2035200" cy="792163"/>
          </a:xfrm>
        </p:spPr>
        <p:txBody>
          <a:bodyPr tIns="0"/>
          <a:lstStyle>
            <a:lvl1pPr marL="0" indent="0" algn="ctr">
              <a:buNone/>
              <a:defRPr sz="1600"/>
            </a:lvl1pPr>
          </a:lstStyle>
          <a:p>
            <a:r>
              <a:rPr lang="en-US" dirty="0"/>
              <a:t>Click icon to add picture</a:t>
            </a:r>
            <a:endParaRPr lang="en-GB" dirty="0"/>
          </a:p>
        </p:txBody>
      </p:sp>
      <p:sp>
        <p:nvSpPr>
          <p:cNvPr id="20" name="Text Placeholder 5">
            <a:extLst>
              <a:ext uri="{FF2B5EF4-FFF2-40B4-BE49-F238E27FC236}">
                <a16:creationId xmlns:a16="http://schemas.microsoft.com/office/drawing/2014/main" id="{CF83073C-C10F-4032-A81F-6B701EDCCFB5}"/>
              </a:ext>
            </a:extLst>
          </p:cNvPr>
          <p:cNvSpPr>
            <a:spLocks noGrp="1"/>
          </p:cNvSpPr>
          <p:nvPr>
            <p:ph type="body" sz="quarter" idx="14" hasCustomPrompt="1"/>
          </p:nvPr>
        </p:nvSpPr>
        <p:spPr>
          <a:xfrm>
            <a:off x="3049614" y="2177019"/>
            <a:ext cx="2035200" cy="342900"/>
          </a:xfrm>
          <a:solidFill>
            <a:schemeClr val="accent4"/>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12" name="Content Placeholder 11">
            <a:extLst>
              <a:ext uri="{FF2B5EF4-FFF2-40B4-BE49-F238E27FC236}">
                <a16:creationId xmlns:a16="http://schemas.microsoft.com/office/drawing/2014/main" id="{64D61A30-6B4B-4757-A826-7C179B81ADE4}"/>
              </a:ext>
            </a:extLst>
          </p:cNvPr>
          <p:cNvSpPr>
            <a:spLocks noGrp="1"/>
          </p:cNvSpPr>
          <p:nvPr>
            <p:ph sz="quarter" idx="15"/>
          </p:nvPr>
        </p:nvSpPr>
        <p:spPr>
          <a:xfrm>
            <a:off x="3048026" y="2609850"/>
            <a:ext cx="2035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2C4225E5-3171-42C6-A80F-7AC7599FC112}"/>
              </a:ext>
            </a:extLst>
          </p:cNvPr>
          <p:cNvSpPr>
            <a:spLocks noGrp="1"/>
          </p:cNvSpPr>
          <p:nvPr>
            <p:ph type="pic" sz="quarter" idx="16"/>
          </p:nvPr>
        </p:nvSpPr>
        <p:spPr>
          <a:xfrm>
            <a:off x="3048026" y="5308600"/>
            <a:ext cx="2035200" cy="792163"/>
          </a:xfrm>
        </p:spPr>
        <p:txBody>
          <a:bodyPr tIns="0"/>
          <a:lstStyle>
            <a:lvl1pPr marL="0" indent="0" algn="ctr">
              <a:buNone/>
              <a:defRPr sz="1600"/>
            </a:lvl1pPr>
          </a:lstStyle>
          <a:p>
            <a:r>
              <a:rPr lang="en-US" dirty="0"/>
              <a:t>Click icon to add picture</a:t>
            </a:r>
            <a:endParaRPr lang="en-GB" dirty="0"/>
          </a:p>
        </p:txBody>
      </p:sp>
      <p:sp>
        <p:nvSpPr>
          <p:cNvPr id="25" name="Text Placeholder 5">
            <a:extLst>
              <a:ext uri="{FF2B5EF4-FFF2-40B4-BE49-F238E27FC236}">
                <a16:creationId xmlns:a16="http://schemas.microsoft.com/office/drawing/2014/main" id="{7158B6D9-3B26-4DB7-83C8-3900F9957915}"/>
              </a:ext>
            </a:extLst>
          </p:cNvPr>
          <p:cNvSpPr>
            <a:spLocks noGrp="1"/>
          </p:cNvSpPr>
          <p:nvPr>
            <p:ph type="body" sz="quarter" idx="17" hasCustomPrompt="1"/>
          </p:nvPr>
        </p:nvSpPr>
        <p:spPr>
          <a:xfrm>
            <a:off x="5343579" y="2177019"/>
            <a:ext cx="2035200" cy="342900"/>
          </a:xfrm>
          <a:solidFill>
            <a:schemeClr val="accent5"/>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18" name="Content Placeholder 17">
            <a:extLst>
              <a:ext uri="{FF2B5EF4-FFF2-40B4-BE49-F238E27FC236}">
                <a16:creationId xmlns:a16="http://schemas.microsoft.com/office/drawing/2014/main" id="{7C7A30BC-39C6-447A-84E3-209169D67028}"/>
              </a:ext>
            </a:extLst>
          </p:cNvPr>
          <p:cNvSpPr>
            <a:spLocks noGrp="1"/>
          </p:cNvSpPr>
          <p:nvPr>
            <p:ph sz="quarter" idx="18"/>
          </p:nvPr>
        </p:nvSpPr>
        <p:spPr>
          <a:xfrm>
            <a:off x="5341990" y="2609850"/>
            <a:ext cx="2035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20">
            <a:extLst>
              <a:ext uri="{FF2B5EF4-FFF2-40B4-BE49-F238E27FC236}">
                <a16:creationId xmlns:a16="http://schemas.microsoft.com/office/drawing/2014/main" id="{651D0CBF-5A3C-4D3F-A148-70393C713FDF}"/>
              </a:ext>
            </a:extLst>
          </p:cNvPr>
          <p:cNvSpPr>
            <a:spLocks noGrp="1"/>
          </p:cNvSpPr>
          <p:nvPr>
            <p:ph type="pic" sz="quarter" idx="19"/>
          </p:nvPr>
        </p:nvSpPr>
        <p:spPr>
          <a:xfrm>
            <a:off x="5340403" y="5308600"/>
            <a:ext cx="2035200" cy="792163"/>
          </a:xfrm>
        </p:spPr>
        <p:txBody>
          <a:bodyPr tIns="0"/>
          <a:lstStyle>
            <a:lvl1pPr marL="0" indent="0" algn="ctr">
              <a:buNone/>
              <a:defRPr sz="1600"/>
            </a:lvl1pPr>
          </a:lstStyle>
          <a:p>
            <a:r>
              <a:rPr lang="en-US" dirty="0"/>
              <a:t>Click icon to add picture</a:t>
            </a:r>
            <a:endParaRPr lang="en-GB" dirty="0"/>
          </a:p>
        </p:txBody>
      </p:sp>
      <p:sp>
        <p:nvSpPr>
          <p:cNvPr id="30" name="Text Placeholder 5">
            <a:extLst>
              <a:ext uri="{FF2B5EF4-FFF2-40B4-BE49-F238E27FC236}">
                <a16:creationId xmlns:a16="http://schemas.microsoft.com/office/drawing/2014/main" id="{DF9630D0-6DF3-4302-8F1F-AC29A02D02BC}"/>
              </a:ext>
            </a:extLst>
          </p:cNvPr>
          <p:cNvSpPr>
            <a:spLocks noGrp="1"/>
          </p:cNvSpPr>
          <p:nvPr>
            <p:ph type="body" sz="quarter" idx="20" hasCustomPrompt="1"/>
          </p:nvPr>
        </p:nvSpPr>
        <p:spPr>
          <a:xfrm>
            <a:off x="7623176" y="2177019"/>
            <a:ext cx="2035200" cy="342900"/>
          </a:xfrm>
          <a:solidFill>
            <a:schemeClr val="accent6"/>
          </a:solidFill>
        </p:spPr>
        <p:txBody>
          <a:bodyPr lIns="72000" tIns="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23" name="Content Placeholder 22">
            <a:extLst>
              <a:ext uri="{FF2B5EF4-FFF2-40B4-BE49-F238E27FC236}">
                <a16:creationId xmlns:a16="http://schemas.microsoft.com/office/drawing/2014/main" id="{6EBC63A6-10D8-4CEC-80D2-40C32B44D6A8}"/>
              </a:ext>
            </a:extLst>
          </p:cNvPr>
          <p:cNvSpPr>
            <a:spLocks noGrp="1"/>
          </p:cNvSpPr>
          <p:nvPr>
            <p:ph sz="quarter" idx="21"/>
          </p:nvPr>
        </p:nvSpPr>
        <p:spPr>
          <a:xfrm>
            <a:off x="7616825" y="2609850"/>
            <a:ext cx="2035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Picture Placeholder 25">
            <a:extLst>
              <a:ext uri="{FF2B5EF4-FFF2-40B4-BE49-F238E27FC236}">
                <a16:creationId xmlns:a16="http://schemas.microsoft.com/office/drawing/2014/main" id="{44E6DF0B-B020-4DC3-A3E4-388A77195891}"/>
              </a:ext>
            </a:extLst>
          </p:cNvPr>
          <p:cNvSpPr>
            <a:spLocks noGrp="1"/>
          </p:cNvSpPr>
          <p:nvPr>
            <p:ph type="pic" sz="quarter" idx="22"/>
          </p:nvPr>
        </p:nvSpPr>
        <p:spPr>
          <a:xfrm>
            <a:off x="7623175" y="5308600"/>
            <a:ext cx="2035200" cy="792163"/>
          </a:xfrm>
        </p:spPr>
        <p:txBody>
          <a:bodyPr tIns="0"/>
          <a:lstStyle>
            <a:lvl1pPr marL="0" indent="0" algn="ctr">
              <a:buNone/>
              <a:defRPr sz="1600"/>
            </a:lvl1pPr>
          </a:lstStyle>
          <a:p>
            <a:r>
              <a:rPr lang="en-US" dirty="0"/>
              <a:t>Click icon to add picture</a:t>
            </a:r>
            <a:endParaRPr lang="en-GB" dirty="0"/>
          </a:p>
        </p:txBody>
      </p:sp>
      <p:sp>
        <p:nvSpPr>
          <p:cNvPr id="35" name="Text Placeholder 5">
            <a:extLst>
              <a:ext uri="{FF2B5EF4-FFF2-40B4-BE49-F238E27FC236}">
                <a16:creationId xmlns:a16="http://schemas.microsoft.com/office/drawing/2014/main" id="{40D0C539-FE82-45F2-ADE5-03FD735462CB}"/>
              </a:ext>
            </a:extLst>
          </p:cNvPr>
          <p:cNvSpPr>
            <a:spLocks noGrp="1"/>
          </p:cNvSpPr>
          <p:nvPr>
            <p:ph type="body" sz="quarter" idx="23" hasCustomPrompt="1"/>
          </p:nvPr>
        </p:nvSpPr>
        <p:spPr>
          <a:xfrm>
            <a:off x="9906001" y="2159000"/>
            <a:ext cx="2035200" cy="342900"/>
          </a:xfrm>
          <a:solidFill>
            <a:schemeClr val="accent1"/>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28" name="Content Placeholder 27">
            <a:extLst>
              <a:ext uri="{FF2B5EF4-FFF2-40B4-BE49-F238E27FC236}">
                <a16:creationId xmlns:a16="http://schemas.microsoft.com/office/drawing/2014/main" id="{281A0A00-A3DD-4D83-BFFD-52096D211464}"/>
              </a:ext>
            </a:extLst>
          </p:cNvPr>
          <p:cNvSpPr>
            <a:spLocks noGrp="1"/>
          </p:cNvSpPr>
          <p:nvPr>
            <p:ph sz="quarter" idx="24"/>
          </p:nvPr>
        </p:nvSpPr>
        <p:spPr>
          <a:xfrm>
            <a:off x="9913939" y="2609850"/>
            <a:ext cx="20352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Picture Placeholder 30">
            <a:extLst>
              <a:ext uri="{FF2B5EF4-FFF2-40B4-BE49-F238E27FC236}">
                <a16:creationId xmlns:a16="http://schemas.microsoft.com/office/drawing/2014/main" id="{4A3E8C3E-64C8-40F2-92EE-38E33E0803CA}"/>
              </a:ext>
            </a:extLst>
          </p:cNvPr>
          <p:cNvSpPr>
            <a:spLocks noGrp="1"/>
          </p:cNvSpPr>
          <p:nvPr>
            <p:ph type="pic" sz="quarter" idx="25"/>
          </p:nvPr>
        </p:nvSpPr>
        <p:spPr>
          <a:xfrm>
            <a:off x="9906001" y="5308600"/>
            <a:ext cx="2035200" cy="792163"/>
          </a:xfrm>
        </p:spPr>
        <p:txBody>
          <a:bodyPr tIns="0"/>
          <a:lstStyle>
            <a:lvl1pPr marL="0" indent="0" algn="ctr">
              <a:buNone/>
              <a:defRPr sz="1600"/>
            </a:lvl1pPr>
          </a:lstStyle>
          <a:p>
            <a:r>
              <a:rPr lang="en-US" dirty="0"/>
              <a:t>Click icon to add picture</a:t>
            </a:r>
            <a:endParaRPr lang="en-GB" dirty="0"/>
          </a:p>
        </p:txBody>
      </p:sp>
      <p:sp>
        <p:nvSpPr>
          <p:cNvPr id="8" name="flSlideMaster.Box Header - 5 Boxed title and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7" name="fcSlideMaster.Box Header - 5 Boxed title and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5 Boxed title and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3240530294"/>
      </p:ext>
    </p:extLst>
  </p:cSld>
  <p:clrMapOvr>
    <a:masterClrMapping/>
  </p:clrMapOvr>
  <p:extLst>
    <p:ext uri="{DCECCB84-F9BA-43D5-87BE-67443E8EF086}">
      <p15:sldGuideLst xmlns:p15="http://schemas.microsoft.com/office/powerpoint/2012/main">
        <p15:guide id="1" orient="horz" pos="277" userDrawn="1">
          <p15:clr>
            <a:srgbClr val="717275"/>
          </p15:clr>
        </p15:guide>
        <p15:guide id="2" orient="horz" pos="795"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1758" userDrawn="1">
          <p15:clr>
            <a:srgbClr val="FF96FF"/>
          </p15:clr>
        </p15:guide>
        <p15:guide id="7" pos="1916" userDrawn="1">
          <p15:clr>
            <a:srgbClr val="FF96FF"/>
          </p15:clr>
        </p15:guide>
        <p15:guide id="8" pos="3198" userDrawn="1">
          <p15:clr>
            <a:srgbClr val="FF96FF"/>
          </p15:clr>
        </p15:guide>
        <p15:guide id="9" pos="3357" userDrawn="1">
          <p15:clr>
            <a:srgbClr val="FF96FF"/>
          </p15:clr>
        </p15:guide>
        <p15:guide id="10" pos="4639" userDrawn="1">
          <p15:clr>
            <a:srgbClr val="FF96FF"/>
          </p15:clr>
        </p15:guide>
        <p15:guide id="11" pos="4798" userDrawn="1">
          <p15:clr>
            <a:srgbClr val="FF96FF"/>
          </p15:clr>
        </p15:guide>
        <p15:guide id="12" pos="6080" userDrawn="1">
          <p15:clr>
            <a:srgbClr val="FF96FF"/>
          </p15:clr>
        </p15:guide>
        <p15:guide id="13" pos="6239" userDrawn="1">
          <p15:clr>
            <a:srgbClr val="FF96FF"/>
          </p15:clr>
        </p15:guide>
        <p15:guide id="14" pos="7521" userDrawn="1">
          <p15:clr>
            <a:srgbClr val="FF96FF"/>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hite end slid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Text Placeholder 6"/>
          <p:cNvSpPr>
            <a:spLocks noGrp="1"/>
          </p:cNvSpPr>
          <p:nvPr>
            <p:ph type="body" sz="quarter" idx="14" hasCustomPrompt="1"/>
          </p:nvPr>
        </p:nvSpPr>
        <p:spPr>
          <a:xfrm>
            <a:off x="818280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0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
        <p:nvSpPr>
          <p:cNvPr id="3" name="fcSlideMaster125.White end slid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White end slid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7171322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lour &amp; Tab">
    <p:bg bwMode="auto">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424988"/>
          </a:xfrm>
          <a:prstGeom prst="rect">
            <a:avLst/>
          </a:prstGeom>
        </p:spPr>
        <p:txBody>
          <a:bodyPr>
            <a:noAutofit/>
          </a:bodyPr>
          <a:lstStyle>
            <a:lvl1pPr>
              <a:defRPr baseline="0"/>
            </a:lvl1pPr>
          </a:lstStyle>
          <a:p>
            <a:r>
              <a:rPr lang="en-US" dirty="0"/>
              <a:t>Title line 1</a:t>
            </a:r>
            <a:endParaRPr lang="en-AU" dirty="0"/>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1375AD64-750F-4F68-B1B7-75972F27F639}" type="slidenum">
              <a:rPr lang="en-AU" smtClean="0"/>
              <a:pPr/>
              <a:t>‹#›</a:t>
            </a:fld>
            <a:endParaRPr lang="en-AU" dirty="0"/>
          </a:p>
        </p:txBody>
      </p:sp>
      <p:pic>
        <p:nvPicPr>
          <p:cNvPr id="1026" name="Picture 1"/>
          <p:cNvPicPr>
            <a:picLocks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76000" y="1839599"/>
            <a:ext cx="7210800" cy="409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9"/>
          <p:cNvSpPr>
            <a:spLocks noGrp="1"/>
          </p:cNvSpPr>
          <p:nvPr>
            <p:ph type="body" sz="quarter" idx="18"/>
          </p:nvPr>
        </p:nvSpPr>
        <p:spPr>
          <a:xfrm>
            <a:off x="576000" y="1306800"/>
            <a:ext cx="11397600" cy="516432"/>
          </a:xfrm>
        </p:spPr>
        <p:txBody>
          <a:bodyPr>
            <a:noAutofit/>
          </a:bodyPr>
          <a:lstStyle>
            <a:lvl1pPr>
              <a:lnSpc>
                <a:spcPct val="100000"/>
              </a:lnSpc>
              <a:defRPr/>
            </a:lvl1pPr>
          </a:lstStyle>
          <a:p>
            <a:pPr lvl="0"/>
            <a:r>
              <a:rPr lang="en-US"/>
              <a:t>Edit Master text styles</a:t>
            </a:r>
          </a:p>
        </p:txBody>
      </p:sp>
      <p:sp>
        <p:nvSpPr>
          <p:cNvPr id="3" name="TextBox 2"/>
          <p:cNvSpPr txBox="1"/>
          <p:nvPr userDrawn="1"/>
        </p:nvSpPr>
        <p:spPr>
          <a:xfrm>
            <a:off x="8534400" y="1839600"/>
            <a:ext cx="2247900" cy="2062103"/>
          </a:xfrm>
          <a:prstGeom prst="rect">
            <a:avLst/>
          </a:prstGeom>
          <a:noFill/>
        </p:spPr>
        <p:txBody>
          <a:bodyPr wrap="square" rtlCol="0">
            <a:spAutoFit/>
          </a:bodyPr>
          <a:lstStyle/>
          <a:p>
            <a:r>
              <a:rPr lang="en-GB" sz="1600" dirty="0"/>
              <a:t>Please</a:t>
            </a:r>
            <a:r>
              <a:rPr lang="en-GB" sz="1600" baseline="0" dirty="0"/>
              <a:t> note, hyperlinks cannot be clicked in ‘Normal’ view. They can, however, be accessed when in ‘Reading’ view (View | Reading View) or in Slideshow mode.</a:t>
            </a:r>
            <a:endParaRPr lang="en-GB" sz="1600" dirty="0"/>
          </a:p>
        </p:txBody>
      </p:sp>
      <p:sp>
        <p:nvSpPr>
          <p:cNvPr id="6" name="fcSlideMaster125.Colour &amp; Tab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4" name="hcSlideMaster125.Colour &amp; Tab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43978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dd Texture Fill Help">
    <p:bg bwMode="auto">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23200" cy="424988"/>
          </a:xfrm>
          <a:prstGeom prst="rect">
            <a:avLst/>
          </a:prstGeom>
        </p:spPr>
        <p:txBody>
          <a:bodyPr>
            <a:noAutofit/>
          </a:bodyPr>
          <a:lstStyle>
            <a:lvl1pPr>
              <a:defRPr baseline="0"/>
            </a:lvl1pPr>
          </a:lstStyle>
          <a:p>
            <a:r>
              <a:rPr lang="en-US" dirty="0"/>
              <a:t>Title line 1</a:t>
            </a:r>
            <a:endParaRPr lang="en-AU" dirty="0"/>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1375AD64-750F-4F68-B1B7-75972F27F639}" type="slidenum">
              <a:rPr lang="en-AU" smtClean="0"/>
              <a:pPr/>
              <a:t>‹#›</a:t>
            </a:fld>
            <a:endParaRPr lang="en-AU" dirty="0"/>
          </a:p>
        </p:txBody>
      </p:sp>
      <p:sp>
        <p:nvSpPr>
          <p:cNvPr id="13" name="Text Placeholder 9"/>
          <p:cNvSpPr>
            <a:spLocks noGrp="1"/>
          </p:cNvSpPr>
          <p:nvPr>
            <p:ph type="body" sz="quarter" idx="18"/>
          </p:nvPr>
        </p:nvSpPr>
        <p:spPr>
          <a:xfrm>
            <a:off x="576000" y="1305017"/>
            <a:ext cx="11323200" cy="449390"/>
          </a:xfrm>
        </p:spPr>
        <p:txBody>
          <a:bodyPr>
            <a:noAutofit/>
          </a:bodyPr>
          <a:lstStyle>
            <a:lvl1pPr>
              <a:lnSpc>
                <a:spcPct val="100000"/>
              </a:lnSpc>
              <a:defRPr/>
            </a:lvl1pPr>
          </a:lstStyle>
          <a:p>
            <a:pPr lvl="0"/>
            <a:r>
              <a:rPr lang="en-US"/>
              <a:t>Edit Master text styles</a:t>
            </a:r>
          </a:p>
        </p:txBody>
      </p:sp>
      <p:sp>
        <p:nvSpPr>
          <p:cNvPr id="6" name="TextBox 5"/>
          <p:cNvSpPr txBox="1"/>
          <p:nvPr userDrawn="1"/>
        </p:nvSpPr>
        <p:spPr>
          <a:xfrm>
            <a:off x="576000" y="1839600"/>
            <a:ext cx="11323200" cy="830997"/>
          </a:xfrm>
          <a:prstGeom prst="rect">
            <a:avLst/>
          </a:prstGeom>
          <a:noFill/>
        </p:spPr>
        <p:txBody>
          <a:bodyPr wrap="square" rtlCol="0">
            <a:spAutoFit/>
          </a:bodyPr>
          <a:lstStyle/>
          <a:p>
            <a:r>
              <a:rPr lang="en-GB" sz="1600" dirty="0"/>
              <a:t>To add a texture</a:t>
            </a:r>
            <a:r>
              <a:rPr lang="en-GB" sz="1600" baseline="0" dirty="0"/>
              <a:t> fill to a shape or background, select it, then right-click the shape or background and choose ‘Format Shape…’ (if it’s a picture placeholder it will be called ‘Format Picture’, if it’s a background it will be called ‘Format Background’):</a:t>
            </a:r>
            <a:endParaRPr lang="en-GB" sz="1600" dirty="0"/>
          </a:p>
        </p:txBody>
      </p:sp>
      <p:sp>
        <p:nvSpPr>
          <p:cNvPr id="15" name="TextBox 14"/>
          <p:cNvSpPr txBox="1"/>
          <p:nvPr userDrawn="1"/>
        </p:nvSpPr>
        <p:spPr>
          <a:xfrm>
            <a:off x="5297348" y="2735913"/>
            <a:ext cx="3983501" cy="1815882"/>
          </a:xfrm>
          <a:prstGeom prst="rect">
            <a:avLst/>
          </a:prstGeom>
          <a:noFill/>
        </p:spPr>
        <p:txBody>
          <a:bodyPr wrap="square" rtlCol="0">
            <a:spAutoFit/>
          </a:bodyPr>
          <a:lstStyle/>
          <a:p>
            <a:pPr lvl="0"/>
            <a:r>
              <a:rPr lang="en-GB" sz="1600" baseline="0" dirty="0"/>
              <a:t>This brings up the ‘Format Shape’ pane (or ‘Format Picture’ or ‘Format Background’). Under ‘Shape Options | Fill’, select the ‘Picture or texture fill’ radio button, then click the ‘File…’ button to navigate to the relevant path, select your texture and click ‘Insert’.</a:t>
            </a:r>
            <a:endParaRPr lang="en-GB" sz="160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592" y="2738180"/>
            <a:ext cx="1385148" cy="1977511"/>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97102" y="2735913"/>
            <a:ext cx="1925139" cy="2459119"/>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6592" y="4856228"/>
            <a:ext cx="1292695" cy="1250389"/>
          </a:xfrm>
          <a:prstGeom prst="rect">
            <a:avLst/>
          </a:prstGeom>
          <a:ln>
            <a:solidFill>
              <a:schemeClr val="tx1"/>
            </a:solidFill>
          </a:ln>
        </p:spPr>
      </p:pic>
      <p:pic>
        <p:nvPicPr>
          <p:cNvPr id="16" name="Picture 15"/>
          <p:cNvPicPr>
            <a:picLocks noChangeAspect="1"/>
          </p:cNvPicPr>
          <p:nvPr userDrawn="1"/>
        </p:nvPicPr>
        <p:blipFill>
          <a:blip r:embed="rId5"/>
          <a:stretch>
            <a:fillRect/>
          </a:stretch>
        </p:blipFill>
        <p:spPr>
          <a:xfrm>
            <a:off x="9466240" y="2735913"/>
            <a:ext cx="1867062" cy="3177815"/>
          </a:xfrm>
          <a:prstGeom prst="rect">
            <a:avLst/>
          </a:prstGeom>
        </p:spPr>
      </p:pic>
      <p:sp>
        <p:nvSpPr>
          <p:cNvPr id="4" name="fcSlideMaster125.Add Texture Fill Help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Add Texture Fill Help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7082628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 Device">
    <p:bg bwMode="auto">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1088000" y="162000"/>
            <a:ext cx="490605" cy="123111"/>
          </a:xfrm>
          <a:prstGeom prst="rect">
            <a:avLst/>
          </a:prstGeom>
        </p:spPr>
        <p:txBody>
          <a:bodyPr/>
          <a:lstStyle/>
          <a:p>
            <a:fld id="{1375AD64-750F-4F68-B1B7-75972F27F639}" type="slidenum">
              <a:rPr lang="en-AU" smtClean="0"/>
              <a:pPr/>
              <a:t>‹#›</a:t>
            </a:fld>
            <a:endParaRPr lang="en-AU" dirty="0"/>
          </a:p>
        </p:txBody>
      </p:sp>
      <p:sp>
        <p:nvSpPr>
          <p:cNvPr id="18" name="Text Placeholder 15"/>
          <p:cNvSpPr>
            <a:spLocks noGrp="1"/>
          </p:cNvSpPr>
          <p:nvPr>
            <p:ph type="body" sz="quarter" idx="17" hasCustomPrompt="1"/>
          </p:nvPr>
        </p:nvSpPr>
        <p:spPr>
          <a:xfrm>
            <a:off x="576000" y="2001600"/>
            <a:ext cx="216000" cy="219600"/>
          </a:xfrm>
          <a:solidFill>
            <a:schemeClr val="accent2"/>
          </a:solidFill>
        </p:spPr>
        <p:txBody>
          <a:bodyPr/>
          <a:lstStyle>
            <a:lvl1pPr marL="0" indent="0">
              <a:buFontTx/>
              <a:buNone/>
              <a:defRPr/>
            </a:lvl1pPr>
          </a:lstStyle>
          <a:p>
            <a:pPr lvl="0"/>
            <a:r>
              <a:rPr lang="en-AU" dirty="0"/>
              <a:t> </a:t>
            </a:r>
          </a:p>
        </p:txBody>
      </p:sp>
      <p:sp>
        <p:nvSpPr>
          <p:cNvPr id="19" name="Text Placeholder 15"/>
          <p:cNvSpPr>
            <a:spLocks noGrp="1"/>
          </p:cNvSpPr>
          <p:nvPr>
            <p:ph type="body" sz="quarter" idx="16" hasCustomPrompt="1"/>
          </p:nvPr>
        </p:nvSpPr>
        <p:spPr>
          <a:xfrm>
            <a:off x="576000" y="2642399"/>
            <a:ext cx="216000" cy="550800"/>
          </a:xfrm>
          <a:solidFill>
            <a:schemeClr val="accent2"/>
          </a:solidFill>
        </p:spPr>
        <p:txBody>
          <a:bodyPr/>
          <a:lstStyle>
            <a:lvl1pPr marL="0" indent="0">
              <a:buFontTx/>
              <a:buNone/>
              <a:defRPr/>
            </a:lvl1pPr>
          </a:lstStyle>
          <a:p>
            <a:pPr lvl="0"/>
            <a:r>
              <a:rPr lang="en-AU" dirty="0"/>
              <a:t> </a:t>
            </a:r>
          </a:p>
        </p:txBody>
      </p:sp>
      <p:sp>
        <p:nvSpPr>
          <p:cNvPr id="20" name="Text Placeholder 15"/>
          <p:cNvSpPr>
            <a:spLocks noGrp="1"/>
          </p:cNvSpPr>
          <p:nvPr>
            <p:ph type="body" sz="quarter" idx="15" hasCustomPrompt="1"/>
          </p:nvPr>
        </p:nvSpPr>
        <p:spPr>
          <a:xfrm>
            <a:off x="576000" y="3621599"/>
            <a:ext cx="216000" cy="882000"/>
          </a:xfrm>
          <a:solidFill>
            <a:schemeClr val="accent2"/>
          </a:solidFill>
        </p:spPr>
        <p:txBody>
          <a:bodyPr/>
          <a:lstStyle>
            <a:lvl1pPr marL="0" indent="0">
              <a:buFontTx/>
              <a:buNone/>
              <a:defRPr/>
            </a:lvl1pPr>
          </a:lstStyle>
          <a:p>
            <a:pPr lvl="0"/>
            <a:r>
              <a:rPr lang="en-AU" dirty="0"/>
              <a:t> </a:t>
            </a:r>
          </a:p>
        </p:txBody>
      </p:sp>
      <p:sp>
        <p:nvSpPr>
          <p:cNvPr id="23" name="Title 1"/>
          <p:cNvSpPr>
            <a:spLocks noGrp="1"/>
          </p:cNvSpPr>
          <p:nvPr>
            <p:ph type="title" hasCustomPrompt="1"/>
          </p:nvPr>
        </p:nvSpPr>
        <p:spPr>
          <a:xfrm>
            <a:off x="576000" y="788400"/>
            <a:ext cx="11397600" cy="669600"/>
          </a:xfrm>
          <a:prstGeom prst="rect">
            <a:avLst/>
          </a:prstGeom>
        </p:spPr>
        <p:txBody>
          <a:bodyPr>
            <a:noAutofit/>
          </a:bodyPr>
          <a:lstStyle>
            <a:lvl1pPr>
              <a:defRPr baseline="0"/>
            </a:lvl1pPr>
          </a:lstStyle>
          <a:p>
            <a:r>
              <a:rPr lang="en-US" dirty="0"/>
              <a:t>Title line 1</a:t>
            </a:r>
            <a:endParaRPr lang="en-AU" dirty="0"/>
          </a:p>
        </p:txBody>
      </p:sp>
      <p:sp>
        <p:nvSpPr>
          <p:cNvPr id="3" name="Text Placeholder 2"/>
          <p:cNvSpPr>
            <a:spLocks noGrp="1"/>
          </p:cNvSpPr>
          <p:nvPr>
            <p:ph type="body" sz="quarter" idx="20" hasCustomPrompt="1"/>
          </p:nvPr>
        </p:nvSpPr>
        <p:spPr>
          <a:xfrm>
            <a:off x="1152000" y="1958400"/>
            <a:ext cx="10821600" cy="338400"/>
          </a:xfrm>
        </p:spPr>
        <p:txBody>
          <a:bodyPr/>
          <a:lstStyle>
            <a:lvl1pPr marL="0" indent="0">
              <a:spcBef>
                <a:spcPts val="0"/>
              </a:spcBef>
              <a:buFontTx/>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endParaRPr lang="en-GB" dirty="0"/>
          </a:p>
        </p:txBody>
      </p:sp>
      <p:sp>
        <p:nvSpPr>
          <p:cNvPr id="12" name="Text Placeholder 2"/>
          <p:cNvSpPr>
            <a:spLocks noGrp="1"/>
          </p:cNvSpPr>
          <p:nvPr>
            <p:ph type="body" sz="quarter" idx="21" hasCustomPrompt="1"/>
          </p:nvPr>
        </p:nvSpPr>
        <p:spPr>
          <a:xfrm>
            <a:off x="1152000" y="2599200"/>
            <a:ext cx="10821600" cy="669600"/>
          </a:xfrm>
        </p:spPr>
        <p:txBody>
          <a:bodyPr/>
          <a:lstStyle>
            <a:lvl1pPr marL="0" indent="0">
              <a:spcBef>
                <a:spcPts val="0"/>
              </a:spcBef>
              <a:buFont typeface="Arial" panose="020B0604020202020204" pitchFamily="34" charset="0"/>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p>
        </p:txBody>
      </p:sp>
      <p:sp>
        <p:nvSpPr>
          <p:cNvPr id="13" name="Text Placeholder 2"/>
          <p:cNvSpPr>
            <a:spLocks noGrp="1"/>
          </p:cNvSpPr>
          <p:nvPr>
            <p:ph type="body" sz="quarter" idx="22" hasCustomPrompt="1"/>
          </p:nvPr>
        </p:nvSpPr>
        <p:spPr>
          <a:xfrm>
            <a:off x="1152000" y="3578400"/>
            <a:ext cx="10821600" cy="1000800"/>
          </a:xfrm>
        </p:spPr>
        <p:txBody>
          <a:bodyPr/>
          <a:lstStyle>
            <a:lvl1pPr marL="0" indent="0">
              <a:spcBef>
                <a:spcPts val="0"/>
              </a:spcBef>
              <a:buFontTx/>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p>
        </p:txBody>
      </p:sp>
      <p:sp>
        <p:nvSpPr>
          <p:cNvPr id="5" name="fcSlideMaster125.Tab Devic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ab Devic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30650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grpSp>
        <p:nvGrpSpPr>
          <p:cNvPr id="8" name="Group 7"/>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5508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1"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2" name="Title 1"/>
          <p:cNvSpPr>
            <a:spLocks noGrp="1"/>
          </p:cNvSpPr>
          <p:nvPr>
            <p:ph type="title" hasCustomPrompt="1"/>
          </p:nvPr>
        </p:nvSpPr>
        <p:spPr>
          <a:xfrm>
            <a:off x="576000" y="788400"/>
            <a:ext cx="110112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sp>
        <p:nvSpPr>
          <p:cNvPr id="3" name="fcSlideMaster125.24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24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2546825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ver Short -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0"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7" name="Text Placeholder 6">
            <a:extLst>
              <a:ext uri="{FF2B5EF4-FFF2-40B4-BE49-F238E27FC236}">
                <a16:creationId xmlns:a16="http://schemas.microsoft.com/office/drawing/2014/main" id="{4A23F6FD-53CE-4CDC-AE1B-C8DEFE54FAB0}"/>
              </a:ext>
            </a:extLst>
          </p:cNvPr>
          <p:cNvSpPr>
            <a:spLocks noGrp="1"/>
          </p:cNvSpPr>
          <p:nvPr>
            <p:ph type="body" sz="quarter" idx="15" hasCustomPrompt="1"/>
          </p:nvPr>
        </p:nvSpPr>
        <p:spPr>
          <a:xfrm>
            <a:off x="0" y="949244"/>
            <a:ext cx="252000" cy="1260000"/>
          </a:xfrm>
          <a:solidFill>
            <a:srgbClr val="FC4C02"/>
          </a:solidFill>
        </p:spPr>
        <p:txBody>
          <a:bodyPr/>
          <a:lstStyle>
            <a:lvl1pPr marL="0" indent="0">
              <a:buNone/>
              <a:defRPr/>
            </a:lvl1pPr>
          </a:lstStyle>
          <a:p>
            <a:pPr lvl="0"/>
            <a:r>
              <a:rPr lang="en-US" dirty="0"/>
              <a:t>  </a:t>
            </a:r>
            <a:endParaRPr lang="en-GB" dirty="0"/>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252000" y="697482"/>
            <a:ext cx="540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0" name="Text Placeholder 9">
            <a:extLst>
              <a:ext uri="{FF2B5EF4-FFF2-40B4-BE49-F238E27FC236}">
                <a16:creationId xmlns:a16="http://schemas.microsoft.com/office/drawing/2014/main" id="{4B9E8443-BC1B-4EC5-B12A-F2C5841892B5}"/>
              </a:ext>
            </a:extLst>
          </p:cNvPr>
          <p:cNvSpPr>
            <a:spLocks noGrp="1"/>
          </p:cNvSpPr>
          <p:nvPr>
            <p:ph type="body" sz="quarter" idx="17" hasCustomPrompt="1"/>
          </p:nvPr>
        </p:nvSpPr>
        <p:spPr>
          <a:xfrm>
            <a:off x="252413" y="949244"/>
            <a:ext cx="4860000" cy="2038598"/>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252000" y="949244"/>
            <a:ext cx="4860000" cy="1260000"/>
          </a:xfrm>
          <a:solidFill>
            <a:srgbClr val="E40521">
              <a:alpha val="89804"/>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05D71D17-8BBD-4480-8857-F6C1324C9DE3}"/>
              </a:ext>
            </a:extLst>
          </p:cNvPr>
          <p:cNvSpPr>
            <a:spLocks noGrp="1"/>
          </p:cNvSpPr>
          <p:nvPr>
            <p:ph type="sldNum" sz="quarter" idx="18"/>
          </p:nvPr>
        </p:nvSpPr>
        <p:spPr/>
        <p:txBody>
          <a:bodyPr/>
          <a:lstStyle/>
          <a:p>
            <a:fld id="{9091399C-B5EF-49C7-B81A-539AE2F27BD0}" type="slidenum">
              <a:rPr lang="en-GB" smtClean="0"/>
              <a:pPr/>
              <a:t>‹#›</a:t>
            </a:fld>
            <a:endParaRPr lang="en-GB" dirty="0"/>
          </a:p>
        </p:txBody>
      </p:sp>
      <p:sp>
        <p:nvSpPr>
          <p:cNvPr id="9" name="fcSlideMaster125.Cover Short - Lef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6" name="hcSlideMaster125.Cover Short - LeftHeader"/>
          <p:cNvSpPr txBox="1"/>
          <p:nvPr userDrawn="1"/>
        </p:nvSpPr>
        <p:spPr>
          <a:xfrm>
            <a:off x="0" y="0"/>
            <a:ext cx="12192000" cy="130805"/>
          </a:xfrm>
          <a:prstGeom prst="rect">
            <a:avLst/>
          </a:prstGeom>
          <a:noFill/>
        </p:spPr>
        <p:txBody>
          <a:bodyPr vert="horz" wrap="square" lIns="0" tIns="0" rIns="0" bIns="0"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016845535"/>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5" name="Title 4">
            <a:extLst>
              <a:ext uri="{FF2B5EF4-FFF2-40B4-BE49-F238E27FC236}">
                <a16:creationId xmlns:a16="http://schemas.microsoft.com/office/drawing/2014/main" id="{FC3D0E27-12CD-4AD0-B9EF-40EEA6603FA7}"/>
              </a:ext>
            </a:extLst>
          </p:cNvPr>
          <p:cNvSpPr>
            <a:spLocks noGrp="1"/>
          </p:cNvSpPr>
          <p:nvPr>
            <p:ph type="title"/>
          </p:nvPr>
        </p:nvSpPr>
        <p:spPr/>
        <p:txBody>
          <a:bodyPr/>
          <a:lstStyle/>
          <a:p>
            <a:r>
              <a:rPr lang="en-US"/>
              <a:t>Click to edit Master title style</a:t>
            </a:r>
            <a:endParaRPr lang="en-GB"/>
          </a:p>
        </p:txBody>
      </p:sp>
      <p:sp>
        <p:nvSpPr>
          <p:cNvPr id="7" name="flSlideMaster.Title Only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125.Title Only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itle OnlyHeader"/>
          <p:cNvSpPr txBox="1"/>
          <p:nvPr userDrawn="1"/>
        </p:nvSpPr>
        <p:spPr>
          <a:xfrm>
            <a:off x="0" y="0"/>
            <a:ext cx="12192000" cy="130805"/>
          </a:xfrm>
          <a:prstGeom prst="rect">
            <a:avLst/>
          </a:prstGeom>
          <a:noFill/>
        </p:spPr>
        <p:txBody>
          <a:bodyPr vert="horz" wrap="square" lIns="0" tIns="0" rIns="0" bIns="0"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37090228"/>
      </p:ext>
    </p:extLst>
  </p:cSld>
  <p:clrMapOvr>
    <a:masterClrMapping/>
  </p:clrMapOvr>
  <p:extLst>
    <p:ext uri="{DCECCB84-F9BA-43D5-87BE-67443E8EF086}">
      <p15:sldGuideLst xmlns:p15="http://schemas.microsoft.com/office/powerpoint/2012/main">
        <p15:guide id="1" orient="horz" pos="278">
          <p15:clr>
            <a:srgbClr val="717275"/>
          </p15:clr>
        </p15:guide>
        <p15:guide id="2" orient="horz" pos="799">
          <p15:clr>
            <a:srgbClr val="717275"/>
          </p15:clr>
        </p15:guide>
        <p15:guide id="3" orient="horz" pos="1020">
          <p15:clr>
            <a:srgbClr val="FF96FF"/>
          </p15:clr>
        </p15:guide>
        <p15:guide id="6" orient="horz" pos="3843">
          <p15:clr>
            <a:srgbClr val="FF96FF"/>
          </p15:clr>
        </p15:guide>
        <p15:guide id="7" pos="476">
          <p15:clr>
            <a:srgbClr val="FF96FF"/>
          </p15:clr>
        </p15:guide>
        <p15:guide id="8" pos="3840">
          <p15:clr>
            <a:srgbClr val="FF96FF"/>
          </p15:clr>
        </p15:guide>
        <p15:guide id="9" pos="4157">
          <p15:clr>
            <a:srgbClr val="FF96FF"/>
          </p15:clr>
        </p15:guide>
        <p15:guide id="10" pos="7521">
          <p15:clr>
            <a:srgbClr val="FF96FF"/>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6" name="Slide Number Placeholder 1"/>
          <p:cNvSpPr txBox="1">
            <a:spLocks/>
          </p:cNvSpPr>
          <p:nvPr userDrawn="1"/>
        </p:nvSpPr>
        <p:spPr>
          <a:xfrm>
            <a:off x="11386800" y="208800"/>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7"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76000" y="1839600"/>
            <a:ext cx="8293688" cy="35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9131888" y="1839600"/>
            <a:ext cx="2997200" cy="1569660"/>
          </a:xfrm>
          <a:prstGeom prst="rect">
            <a:avLst/>
          </a:prstGeom>
          <a:noFill/>
        </p:spPr>
        <p:txBody>
          <a:bodyPr wrap="square" rtlCol="0">
            <a:spAutoFit/>
          </a:bodyPr>
          <a:lstStyle/>
          <a:p>
            <a:r>
              <a:rPr lang="en-GB" sz="1600" dirty="0">
                <a:solidFill>
                  <a:srgbClr val="000000"/>
                </a:solidFill>
              </a:rPr>
              <a:t>Please note, hyperlinks cannot be clicked in ‘Normal’ view. They can, however, be accessed when in ‘Reading’ view (View | Reading View) or in Slideshow mode.</a:t>
            </a:r>
          </a:p>
        </p:txBody>
      </p:sp>
      <p:sp>
        <p:nvSpPr>
          <p:cNvPr id="3" name="fcSlideMaster237.19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9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316219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Slide Number Placeholder 1"/>
          <p:cNvSpPr txBox="1">
            <a:spLocks/>
          </p:cNvSpPr>
          <p:nvPr userDrawn="1"/>
        </p:nvSpPr>
        <p:spPr>
          <a:xfrm>
            <a:off x="11386800" y="208800"/>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237.18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8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66606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5" name="Rectangle 4"/>
          <p:cNvSpPr/>
          <p:nvPr userDrawn="1"/>
        </p:nvSpPr>
        <p:spPr>
          <a:xfrm>
            <a:off x="0" y="0"/>
            <a:ext cx="12192000" cy="6858000"/>
          </a:xfrm>
          <a:prstGeom prst="rect">
            <a:avLst/>
          </a:prstGeom>
          <a:solidFill>
            <a:srgbClr val="3D4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237.17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7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268069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 Head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7" name="flSlideMaster.Box Header Only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Only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Only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3542843543"/>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360" userDrawn="1">
          <p15:clr>
            <a:srgbClr val="FF96FF"/>
          </p15:clr>
        </p15:guide>
        <p15:guide id="6" orient="horz" pos="3843" userDrawn="1">
          <p15:clr>
            <a:srgbClr val="FF96FF"/>
          </p15:clr>
        </p15:guide>
        <p15:guide id="7" pos="476" userDrawn="1">
          <p15:clr>
            <a:srgbClr val="FF96FF"/>
          </p15:clr>
        </p15:guide>
        <p15:guide id="10" pos="7521" userDrawn="1">
          <p15:clr>
            <a:srgbClr val="FF96FF"/>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5" name="Picture 2" descr="The Best Time of Day to Take a Break from Work"/>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832"/>
          <a:stretch/>
        </p:blipFill>
        <p:spPr bwMode="auto">
          <a:xfrm>
            <a:off x="1" y="-7273"/>
            <a:ext cx="12246428" cy="68652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58F8633-EAD4-A53D-9843-6233EBA12A8D}"/>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85988B47-AF32-99C0-7F24-5DA288F1523A}"/>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16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6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9671140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1028" name="Picture 4" descr="Business Investment - Pathways"/>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1291"/>
          <a:stretch/>
        </p:blipFill>
        <p:spPr bwMode="auto">
          <a:xfrm>
            <a:off x="0" y="0"/>
            <a:ext cx="12192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a:extLst>
              <a:ext uri="{FF2B5EF4-FFF2-40B4-BE49-F238E27FC236}">
                <a16:creationId xmlns:a16="http://schemas.microsoft.com/office/drawing/2014/main" id="{76F2D4A9-8E78-6679-B813-F94720E46042}"/>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5" name="Picture 4">
            <a:extLst>
              <a:ext uri="{FF2B5EF4-FFF2-40B4-BE49-F238E27FC236}">
                <a16:creationId xmlns:a16="http://schemas.microsoft.com/office/drawing/2014/main" id="{F4291513-1F7A-B5ED-F530-556B0543D30E}"/>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3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3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240913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11AF55F-32E8-CF60-DABD-F57520AE3921}"/>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Placeholder 5">
            <a:extLst>
              <a:ext uri="{FF2B5EF4-FFF2-40B4-BE49-F238E27FC236}">
                <a16:creationId xmlns:a16="http://schemas.microsoft.com/office/drawing/2014/main" id="{2DA7B353-EE7F-6A34-25B4-7EB3EEA2EA05}"/>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5" name="Picture 4">
            <a:extLst>
              <a:ext uri="{FF2B5EF4-FFF2-40B4-BE49-F238E27FC236}">
                <a16:creationId xmlns:a16="http://schemas.microsoft.com/office/drawing/2014/main" id="{1F7CF36D-C5C2-A869-B00C-9AA174267930}"/>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6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6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67407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userDrawn="1"/>
        </p:nvSpPr>
        <p:spPr>
          <a:xfrm rot="21274333">
            <a:off x="-5522400" y="-1422000"/>
            <a:ext cx="17092800" cy="9702000"/>
          </a:xfrm>
          <a:prstGeom prst="rect">
            <a:avLst/>
          </a:prstGeom>
          <a:gradFill flip="none" rotWithShape="1">
            <a:gsLst>
              <a:gs pos="0">
                <a:srgbClr val="0D0D0D"/>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237.11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1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5514602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2" descr="Banking Credit Analysis Process (for Bankers) | Udemy"/>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00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FA50773-CF4C-7924-CDAC-692F7E18B4F8}"/>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Placeholder 5">
            <a:extLst>
              <a:ext uri="{FF2B5EF4-FFF2-40B4-BE49-F238E27FC236}">
                <a16:creationId xmlns:a16="http://schemas.microsoft.com/office/drawing/2014/main" id="{30990939-E831-F10F-3D4D-E7A1D48C03D7}"/>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5" name="Picture 4">
            <a:extLst>
              <a:ext uri="{FF2B5EF4-FFF2-40B4-BE49-F238E27FC236}">
                <a16:creationId xmlns:a16="http://schemas.microsoft.com/office/drawing/2014/main" id="{01BF9A2E-BFE9-B97F-638B-02B4E994677E}"/>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1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6001688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2" descr="6 keys to building organisation-wide leadership development capability"/>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2A74DBE-9C2B-49FF-6311-E9DB930492D4}"/>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Placeholder 5">
            <a:extLst>
              <a:ext uri="{FF2B5EF4-FFF2-40B4-BE49-F238E27FC236}">
                <a16:creationId xmlns:a16="http://schemas.microsoft.com/office/drawing/2014/main" id="{3D610720-A20F-BF8C-6F64-28E45BDC2F83}"/>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5" name="Picture 4">
            <a:extLst>
              <a:ext uri="{FF2B5EF4-FFF2-40B4-BE49-F238E27FC236}">
                <a16:creationId xmlns:a16="http://schemas.microsoft.com/office/drawing/2014/main" id="{B1B0062B-D42F-9E71-930C-6688D6211158}"/>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13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3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1446747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2" descr="Business people colleagues shaking hands meeting planning strategy analysis  concept | Premium Photo"/>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58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a:extLst>
              <a:ext uri="{FF2B5EF4-FFF2-40B4-BE49-F238E27FC236}">
                <a16:creationId xmlns:a16="http://schemas.microsoft.com/office/drawing/2014/main" id="{CE44DE7D-1D7F-5CE7-4702-E7FB214678D8}"/>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sp>
        <p:nvSpPr>
          <p:cNvPr id="5" name="Rectangle 4">
            <a:extLst>
              <a:ext uri="{FF2B5EF4-FFF2-40B4-BE49-F238E27FC236}">
                <a16:creationId xmlns:a16="http://schemas.microsoft.com/office/drawing/2014/main" id="{E22C03E6-CA3B-8231-37EE-7D0A55F7BE77}"/>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237.14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4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9957156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37F8263-F6B5-205B-3A44-E81235AA51F7}"/>
              </a:ext>
            </a:extLst>
          </p:cNvPr>
          <p:cNvSpPr/>
          <p:nvPr userDrawn="1"/>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Placeholder 5">
            <a:extLst>
              <a:ext uri="{FF2B5EF4-FFF2-40B4-BE49-F238E27FC236}">
                <a16:creationId xmlns:a16="http://schemas.microsoft.com/office/drawing/2014/main" id="{A8C76C9F-932C-5DFC-3F54-3A8E4513D8C6}"/>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5" name="Picture 4">
            <a:extLst>
              <a:ext uri="{FF2B5EF4-FFF2-40B4-BE49-F238E27FC236}">
                <a16:creationId xmlns:a16="http://schemas.microsoft.com/office/drawing/2014/main" id="{8B4CAFE2-54BC-BD29-4861-A4312BBA2F99}"/>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15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5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85069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2400" y="-19050"/>
            <a:ext cx="12496800" cy="6877050"/>
          </a:xfrm>
          <a:prstGeom prst="rect">
            <a:avLst/>
          </a:prstGeom>
          <a:gradFill>
            <a:gsLst>
              <a:gs pos="0">
                <a:schemeClr val="tx1">
                  <a:lumMod val="50000"/>
                </a:schemeClr>
              </a:gs>
              <a:gs pos="100000">
                <a:schemeClr val="tx1">
                  <a:alpha val="0"/>
                </a:schemeClr>
              </a:gs>
            </a:gsLst>
            <a:lin ang="0" scaled="0"/>
          </a:gradFill>
        </p:spPr>
      </p:pic>
      <p:sp>
        <p:nvSpPr>
          <p:cNvPr id="12" name="Rectangle 11"/>
          <p:cNvSpPr/>
          <p:nvPr userDrawn="1"/>
        </p:nvSpPr>
        <p:spPr>
          <a:xfrm rot="21274333">
            <a:off x="-5522400" y="-1422000"/>
            <a:ext cx="17092800" cy="9702000"/>
          </a:xfrm>
          <a:prstGeom prst="rect">
            <a:avLst/>
          </a:prstGeom>
          <a:gradFill flip="none" rotWithShape="1">
            <a:gsLst>
              <a:gs pos="0">
                <a:srgbClr val="0D0D0D"/>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237.20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20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153627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413" t="2714" r="2289" b="20592"/>
          <a:stretch/>
        </p:blipFill>
        <p:spPr>
          <a:xfrm>
            <a:off x="0" y="0"/>
            <a:ext cx="12221608" cy="6838950"/>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12" name="Rectangle 11"/>
          <p:cNvSpPr/>
          <p:nvPr userDrawn="1"/>
        </p:nvSpPr>
        <p:spPr>
          <a:xfrm rot="21274333">
            <a:off x="-5522400" y="-1422000"/>
            <a:ext cx="17092800" cy="9702000"/>
          </a:xfrm>
          <a:prstGeom prst="rect">
            <a:avLst/>
          </a:prstGeom>
          <a:gradFill flip="none" rotWithShape="1">
            <a:gsLst>
              <a:gs pos="0">
                <a:srgbClr val="0D0D0D"/>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fcSlideMaster237.23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237.23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0541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3F28EA0-50C3-41C4-8BA5-B5CA28E6FEFE}"/>
              </a:ext>
            </a:extLst>
          </p:cNvPr>
          <p:cNvSpPr>
            <a:spLocks noGrp="1"/>
          </p:cNvSpPr>
          <p:nvPr>
            <p:ph type="body" sz="quarter" idx="19" hasCustomPrompt="1"/>
          </p:nvPr>
        </p:nvSpPr>
        <p:spPr>
          <a:xfrm>
            <a:off x="0" y="1440000"/>
            <a:ext cx="12193200" cy="4660763"/>
          </a:xfrm>
          <a:solidFill>
            <a:schemeClr val="bg2"/>
          </a:solidFill>
        </p:spPr>
        <p:txBody>
          <a:bodyPr/>
          <a:lstStyle>
            <a:lvl1pPr marL="0" indent="0">
              <a:buNone/>
              <a:defRPr/>
            </a:lvl1pPr>
          </a:lstStyle>
          <a:p>
            <a:pPr lvl="0"/>
            <a:r>
              <a:rPr lang="en-GB" dirty="0"/>
              <a:t> </a:t>
            </a:r>
          </a:p>
        </p:txBody>
      </p:sp>
      <p:sp>
        <p:nvSpPr>
          <p:cNvPr id="14" name="Text Placeholder 9">
            <a:extLst>
              <a:ext uri="{FF2B5EF4-FFF2-40B4-BE49-F238E27FC236}">
                <a16:creationId xmlns:a16="http://schemas.microsoft.com/office/drawing/2014/main" id="{00C1D73B-DA24-4465-8AD7-902AD881A8FD}"/>
              </a:ext>
            </a:extLst>
          </p:cNvPr>
          <p:cNvSpPr>
            <a:spLocks noGrp="1"/>
          </p:cNvSpPr>
          <p:nvPr>
            <p:ph type="body" sz="quarter" idx="20"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12" name="Content Placeholder 11">
            <a:extLst>
              <a:ext uri="{FF2B5EF4-FFF2-40B4-BE49-F238E27FC236}">
                <a16:creationId xmlns:a16="http://schemas.microsoft.com/office/drawing/2014/main" id="{30953246-894E-4AFF-8DBA-055A88ABC552}"/>
              </a:ext>
            </a:extLst>
          </p:cNvPr>
          <p:cNvSpPr>
            <a:spLocks noGrp="1"/>
          </p:cNvSpPr>
          <p:nvPr>
            <p:ph sz="quarter" idx="17" hasCustomPrompt="1"/>
          </p:nvPr>
        </p:nvSpPr>
        <p:spPr>
          <a:xfrm>
            <a:off x="755649" y="1618262"/>
            <a:ext cx="11184000" cy="360976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55428F21-D19F-4753-B8DE-F5385E934FBB}"/>
              </a:ext>
            </a:extLst>
          </p:cNvPr>
          <p:cNvSpPr>
            <a:spLocks noGrp="1"/>
          </p:cNvSpPr>
          <p:nvPr>
            <p:ph type="title"/>
          </p:nvPr>
        </p:nvSpPr>
        <p:spPr/>
        <p:txBody>
          <a:bodyPr/>
          <a:lstStyle/>
          <a:p>
            <a:r>
              <a:rPr lang="en-US"/>
              <a:t>Click to edit Master title style</a:t>
            </a:r>
            <a:endParaRPr lang="en-GB" dirty="0"/>
          </a:p>
        </p:txBody>
      </p:sp>
      <p:sp>
        <p:nvSpPr>
          <p:cNvPr id="7" name="flSlideMaster.One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5" name="fcSlideMaster.One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One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536736991"/>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7521" userDrawn="1">
          <p15:clr>
            <a:srgbClr val="FF96FF"/>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cSlideMaster237.2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2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528475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153" y="-161678"/>
            <a:ext cx="12336651" cy="7042925"/>
          </a:xfrm>
          <a:prstGeom prst="rect">
            <a:avLst/>
          </a:prstGeom>
        </p:spPr>
      </p:pic>
      <p:sp>
        <p:nvSpPr>
          <p:cNvPr id="7" name="Rectangle 6">
            <a:extLst>
              <a:ext uri="{FF2B5EF4-FFF2-40B4-BE49-F238E27FC236}">
                <a16:creationId xmlns:a16="http://schemas.microsoft.com/office/drawing/2014/main" id="{BC0BB36C-9596-8AA7-D75D-34F35DD9A863}"/>
              </a:ext>
            </a:extLst>
          </p:cNvPr>
          <p:cNvSpPr/>
          <p:nvPr userDrawn="1"/>
        </p:nvSpPr>
        <p:spPr>
          <a:xfrm>
            <a:off x="-129154" y="-161679"/>
            <a:ext cx="12321153" cy="7042925"/>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5" name="Straight Connector 4"/>
          <p:cNvCxnSpPr/>
          <p:nvPr userDrawn="1"/>
        </p:nvCxnSpPr>
        <p:spPr>
          <a:xfrm>
            <a:off x="619125" y="603504"/>
            <a:ext cx="109728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bg1"/>
                </a:solidFill>
              </a:defRPr>
            </a:lvl1pPr>
          </a:lstStyle>
          <a:p>
            <a:pPr lvl="0"/>
            <a:r>
              <a:rPr lang="en-US" dirty="0"/>
              <a:t>2nd Line</a:t>
            </a:r>
          </a:p>
          <a:p>
            <a:pPr lvl="0"/>
            <a:r>
              <a:rPr lang="en-US" dirty="0"/>
              <a:t>3rd Line</a:t>
            </a:r>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bg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chemeClr val="bg1"/>
                </a:solidFill>
              </a:defRPr>
            </a:lvl1pPr>
          </a:lstStyle>
          <a:p>
            <a:endParaRPr lang="en-AU" dirty="0"/>
          </a:p>
        </p:txBody>
      </p:sp>
      <p:sp>
        <p:nvSpPr>
          <p:cNvPr id="14" name="Rectangle 13">
            <a:extLst>
              <a:ext uri="{FF2B5EF4-FFF2-40B4-BE49-F238E27FC236}">
                <a16:creationId xmlns:a16="http://schemas.microsoft.com/office/drawing/2014/main" id="{6A6FAFEB-45C2-674A-8FC7-32BE23C06FA2}"/>
              </a:ext>
            </a:extLst>
          </p:cNvPr>
          <p:cNvSpPr/>
          <p:nvPr userDrawn="1"/>
        </p:nvSpPr>
        <p:spPr>
          <a:xfrm>
            <a:off x="619125" y="841223"/>
            <a:ext cx="223284" cy="909626"/>
          </a:xfrm>
          <a:prstGeom prst="rect">
            <a:avLst/>
          </a:prstGeom>
          <a:solidFill>
            <a:srgbClr val="FC4C0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5">
            <a:extLst>
              <a:ext uri="{FF2B5EF4-FFF2-40B4-BE49-F238E27FC236}">
                <a16:creationId xmlns:a16="http://schemas.microsoft.com/office/drawing/2014/main" id="{1F8BADD2-6984-C0A6-379D-1401265EBF32}"/>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6" name="Picture 5">
            <a:extLst>
              <a:ext uri="{FF2B5EF4-FFF2-40B4-BE49-F238E27FC236}">
                <a16:creationId xmlns:a16="http://schemas.microsoft.com/office/drawing/2014/main" id="{98D41AE0-8C9D-69A2-0F90-7F694E490AC5}"/>
              </a:ext>
            </a:extLst>
          </p:cNvPr>
          <p:cNvPicPr>
            <a:picLocks noChangeAspect="1"/>
          </p:cNvPicPr>
          <p:nvPr userDrawn="1"/>
        </p:nvPicPr>
        <p:blipFill>
          <a:blip r:embed="rId3"/>
          <a:stretch>
            <a:fillRect/>
          </a:stretch>
        </p:blipFill>
        <p:spPr>
          <a:xfrm>
            <a:off x="23877" y="-39308"/>
            <a:ext cx="2244598" cy="559369"/>
          </a:xfrm>
          <a:prstGeom prst="rect">
            <a:avLst/>
          </a:prstGeom>
        </p:spPr>
      </p:pic>
      <p:sp>
        <p:nvSpPr>
          <p:cNvPr id="3" name="fcSlideMaster237.21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21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270340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userDrawn="1"/>
        </p:nvGrpSpPr>
        <p:grpSpPr bwMode="auto">
          <a:xfrm>
            <a:off x="0" y="544544"/>
            <a:ext cx="6936000" cy="2502000"/>
            <a:chOff x="0" y="544544"/>
            <a:chExt cx="5202000" cy="2502000"/>
          </a:xfrm>
        </p:grpSpPr>
        <p:sp>
          <p:nvSpPr>
            <p:cNvPr id="13" name="Rectangle 12"/>
            <p:cNvSpPr/>
            <p:nvPr userDrawn="1"/>
          </p:nvSpPr>
          <p:spPr bwMode="auto">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4" name="Tab 1"/>
            <p:cNvSpPr/>
            <p:nvPr userDrawn="1"/>
          </p:nvSpPr>
          <p:spPr bwMode="auto">
            <a:xfrm>
              <a:off x="1" y="831600"/>
              <a:ext cx="216000" cy="882000"/>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6" name="Title 1"/>
          <p:cNvSpPr>
            <a:spLocks noGrp="1"/>
          </p:cNvSpPr>
          <p:nvPr>
            <p:ph type="title" hasCustomPrompt="1"/>
          </p:nvPr>
        </p:nvSpPr>
        <p:spPr bwMode="auto">
          <a:xfrm>
            <a:off x="576000" y="788400"/>
            <a:ext cx="11011200" cy="1000800"/>
          </a:xfrm>
          <a:prstGeom prst="rect">
            <a:avLst/>
          </a:prstGeom>
        </p:spPr>
        <p:txBody>
          <a:bodyPr lIns="0" tIns="0" rIns="0" bIns="0" anchor="t" anchorCtr="0">
            <a:noAutofit/>
          </a:bodyPr>
          <a:lstStyle>
            <a:lvl1pPr>
              <a:lnSpc>
                <a:spcPct val="90000"/>
              </a:lnSpc>
              <a:defRPr sz="3500" b="0" baseline="0"/>
            </a:lvl1pPr>
          </a:lstStyle>
          <a:p>
            <a:r>
              <a:rPr lang="en-US" dirty="0"/>
              <a:t>Title line 1</a:t>
            </a:r>
            <a:br>
              <a:rPr lang="en-US" dirty="0"/>
            </a:br>
            <a:r>
              <a:rPr lang="en-US" dirty="0"/>
              <a:t>Title line 2</a:t>
            </a:r>
            <a:endParaRPr lang="en-AU"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4" name="Text Placeholder 5">
            <a:extLst>
              <a:ext uri="{FF2B5EF4-FFF2-40B4-BE49-F238E27FC236}">
                <a16:creationId xmlns:a16="http://schemas.microsoft.com/office/drawing/2014/main" id="{D0DDC5D3-EC34-3204-ED09-1AB770CCCD5A}"/>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rgbClr val="666666"/>
                </a:solidFill>
                <a:cs typeface="Arial"/>
              </a:rPr>
              <a:t>Unpublished work © 2024 BAE Systems. All rights reserved.</a:t>
            </a:r>
          </a:p>
        </p:txBody>
      </p:sp>
      <p:pic>
        <p:nvPicPr>
          <p:cNvPr id="5" name="Picture 4">
            <a:extLst>
              <a:ext uri="{FF2B5EF4-FFF2-40B4-BE49-F238E27FC236}">
                <a16:creationId xmlns:a16="http://schemas.microsoft.com/office/drawing/2014/main" id="{0251C118-02B3-F578-85D1-5BFC4140DD69}"/>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3" name="fcSlideMaster237.5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5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1796233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grpSp>
        <p:nvGrpSpPr>
          <p:cNvPr id="10" name="Group 9"/>
          <p:cNvGrpSpPr/>
          <p:nvPr userDrawn="1"/>
        </p:nvGrpSpPr>
        <p:grpSpPr>
          <a:xfrm>
            <a:off x="0" y="544544"/>
            <a:ext cx="6936000" cy="2502000"/>
            <a:chOff x="0" y="544544"/>
            <a:chExt cx="5202000" cy="2502000"/>
          </a:xfrm>
        </p:grpSpPr>
        <p:sp>
          <p:nvSpPr>
            <p:cNvPr id="11" name="Rectangle 10"/>
            <p:cNvSpPr/>
            <p:nvPr userDrawn="1"/>
          </p:nvSpPr>
          <p:spPr>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2" name="Tab 1"/>
            <p:cNvSpPr/>
            <p:nvPr userDrawn="1"/>
          </p:nvSpPr>
          <p:spPr>
            <a:xfrm>
              <a:off x="1" y="831600"/>
              <a:ext cx="216000" cy="5508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7" name="Title 1"/>
          <p:cNvSpPr>
            <a:spLocks noGrp="1"/>
          </p:cNvSpPr>
          <p:nvPr>
            <p:ph type="title" hasCustomPrompt="1"/>
          </p:nvPr>
        </p:nvSpPr>
        <p:spPr>
          <a:xfrm>
            <a:off x="576000" y="788400"/>
            <a:ext cx="110112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sp>
        <p:nvSpPr>
          <p:cNvPr id="18"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237.4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4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0847827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7" name="Group 6"/>
          <p:cNvGrpSpPr/>
          <p:nvPr userDrawn="1"/>
        </p:nvGrpSpPr>
        <p:grpSpPr bwMode="auto">
          <a:xfrm>
            <a:off x="0" y="544544"/>
            <a:ext cx="6936000" cy="2502000"/>
            <a:chOff x="0" y="544544"/>
            <a:chExt cx="5202000" cy="2502000"/>
          </a:xfrm>
        </p:grpSpPr>
        <p:sp>
          <p:nvSpPr>
            <p:cNvPr id="13" name="Rectangle 12"/>
            <p:cNvSpPr/>
            <p:nvPr userDrawn="1"/>
          </p:nvSpPr>
          <p:spPr bwMode="auto">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4" name="Tab 1"/>
            <p:cNvSpPr/>
            <p:nvPr userDrawn="1"/>
          </p:nvSpPr>
          <p:spPr bwMode="auto">
            <a:xfrm>
              <a:off x="1" y="831600"/>
              <a:ext cx="216000" cy="882000"/>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6" name="Title 1"/>
          <p:cNvSpPr>
            <a:spLocks noGrp="1"/>
          </p:cNvSpPr>
          <p:nvPr>
            <p:ph type="title" hasCustomPrompt="1"/>
          </p:nvPr>
        </p:nvSpPr>
        <p:spPr bwMode="auto">
          <a:xfrm>
            <a:off x="576000" y="788400"/>
            <a:ext cx="11011200" cy="1000800"/>
          </a:xfrm>
          <a:prstGeom prst="rect">
            <a:avLst/>
          </a:prstGeom>
        </p:spPr>
        <p:txBody>
          <a:bodyPr lIns="0" tIns="0" rIns="0" bIns="0" anchor="t" anchorCtr="0">
            <a:noAutofit/>
          </a:bodyPr>
          <a:lstStyle>
            <a:lvl1pPr>
              <a:lnSpc>
                <a:spcPct val="90000"/>
              </a:lnSpc>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3" name="fcSlideMaster237.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837173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5508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1"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2" name="Title 1"/>
          <p:cNvSpPr>
            <a:spLocks noGrp="1"/>
          </p:cNvSpPr>
          <p:nvPr>
            <p:ph type="title" hasCustomPrompt="1"/>
          </p:nvPr>
        </p:nvSpPr>
        <p:spPr>
          <a:xfrm>
            <a:off x="576000" y="788400"/>
            <a:ext cx="110112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pic>
        <p:nvPicPr>
          <p:cNvPr id="4" name="Picture 3">
            <a:extLst>
              <a:ext uri="{FF2B5EF4-FFF2-40B4-BE49-F238E27FC236}">
                <a16:creationId xmlns:a16="http://schemas.microsoft.com/office/drawing/2014/main" id="{65CEDB23-7DFB-C160-ACC5-DA7DA824D2AE}"/>
              </a:ext>
            </a:extLst>
          </p:cNvPr>
          <p:cNvPicPr>
            <a:picLocks noChangeAspect="1"/>
          </p:cNvPicPr>
          <p:nvPr userDrawn="1"/>
        </p:nvPicPr>
        <p:blipFill>
          <a:blip r:embed="rId2"/>
          <a:stretch>
            <a:fillRect/>
          </a:stretch>
        </p:blipFill>
        <p:spPr>
          <a:xfrm>
            <a:off x="197497" y="123415"/>
            <a:ext cx="2244598" cy="559369"/>
          </a:xfrm>
          <a:prstGeom prst="rect">
            <a:avLst/>
          </a:prstGeom>
        </p:spPr>
      </p:pic>
      <p:sp>
        <p:nvSpPr>
          <p:cNvPr id="3" name="fcSlideMaster237.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28584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p:cNvGrpSpPr/>
          <p:nvPr userDrawn="1"/>
        </p:nvGrpSpPr>
        <p:grpSpPr>
          <a:xfrm>
            <a:off x="0" y="544544"/>
            <a:ext cx="6936000" cy="2502000"/>
            <a:chOff x="0" y="544544"/>
            <a:chExt cx="5202000" cy="2502000"/>
          </a:xfrm>
        </p:grpSpPr>
        <p:sp>
          <p:nvSpPr>
            <p:cNvPr id="4" name="Rectangle 3"/>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5" name="Tab 1"/>
            <p:cNvSpPr/>
            <p:nvPr userDrawn="1"/>
          </p:nvSpPr>
          <p:spPr>
            <a:xfrm>
              <a:off x="1" y="831600"/>
              <a:ext cx="216000" cy="2196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6"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7"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
        <p:nvSpPr>
          <p:cNvPr id="8" name="fcSlideMaster237.1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934000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3" name="fcSlideMaster237.10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10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0111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3151937"/>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tx1"/>
                </a:solidFill>
              </a:defRPr>
            </a:lvl1pPr>
          </a:lstStyle>
          <a:p>
            <a:pPr lvl="0"/>
            <a:r>
              <a:rPr lang="en-US" dirty="0"/>
              <a:t>2nd Line</a:t>
            </a:r>
          </a:p>
          <a:p>
            <a:pPr lvl="0"/>
            <a:r>
              <a:rPr lang="en-US" dirty="0"/>
              <a:t>3rd Line</a:t>
            </a:r>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tx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3" name="fcSlideMaster237.7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7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253667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3151937"/>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tx1"/>
                </a:solidFill>
              </a:defRPr>
            </a:lvl1pPr>
          </a:lstStyle>
          <a:p>
            <a:pPr lvl="0"/>
            <a:r>
              <a:rPr lang="en-US" dirty="0"/>
              <a:t>2nd Line</a:t>
            </a:r>
          </a:p>
          <a:p>
            <a:pPr lvl="0"/>
            <a:r>
              <a:rPr lang="en-US" dirty="0"/>
              <a:t>3rd Line</a:t>
            </a:r>
          </a:p>
        </p:txBody>
      </p:sp>
      <p:sp>
        <p:nvSpPr>
          <p:cNvPr id="13"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tx1"/>
                </a:solidFill>
              </a:defRPr>
            </a:lvl1pPr>
          </a:lstStyle>
          <a:p>
            <a:pPr lvl="0"/>
            <a:r>
              <a:rPr lang="en-US" dirty="0"/>
              <a:t>Sub Section</a:t>
            </a:r>
          </a:p>
        </p:txBody>
      </p:sp>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11" name="Text Placeholder 5"/>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rgbClr val="666666"/>
                </a:solidFill>
                <a:cs typeface="Arial"/>
              </a:rPr>
              <a:t>Unpublished work © 2019 BAE Systems. All rights reserved.</a:t>
            </a:r>
          </a:p>
        </p:txBody>
      </p:sp>
      <p:sp>
        <p:nvSpPr>
          <p:cNvPr id="14" name="Text Placeholder 5"/>
          <p:cNvSpPr txBox="1">
            <a:spLocks/>
          </p:cNvSpPr>
          <p:nvPr userDrawn="1"/>
        </p:nvSpPr>
        <p:spPr>
          <a:xfrm>
            <a:off x="2496000" y="218400"/>
            <a:ext cx="7200000" cy="138499"/>
          </a:xfrm>
          <a:prstGeom prst="rect">
            <a:avLst/>
          </a:prstGeom>
        </p:spPr>
        <p:txBody>
          <a:bodyPr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AU" sz="600" kern="0" dirty="0">
                <a:solidFill>
                  <a:srgbClr val="666666"/>
                </a:solidFill>
              </a:rPr>
              <a:t>BAE Systems Sensitive – Internal use only</a:t>
            </a:r>
            <a:endParaRPr lang="en-GB" sz="600" kern="0" dirty="0">
              <a:solidFill>
                <a:srgbClr val="FC4C02"/>
              </a:solidFill>
              <a:cs typeface="Arial"/>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3" name="fcSlideMaster237.9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9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122279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EB82F792-4C85-44AE-8D3E-218A3F1D036E}"/>
              </a:ext>
            </a:extLst>
          </p:cNvPr>
          <p:cNvSpPr>
            <a:spLocks noGrp="1"/>
          </p:cNvSpPr>
          <p:nvPr>
            <p:ph type="body" sz="quarter" idx="20" hasCustomPrompt="1"/>
          </p:nvPr>
        </p:nvSpPr>
        <p:spPr>
          <a:xfrm>
            <a:off x="0" y="1440000"/>
            <a:ext cx="12193200" cy="4660763"/>
          </a:xfrm>
          <a:solidFill>
            <a:schemeClr val="bg2"/>
          </a:solidFill>
        </p:spPr>
        <p:txBody>
          <a:bodyPr/>
          <a:lstStyle>
            <a:lvl1pPr marL="0" indent="0">
              <a:buNone/>
              <a:defRPr/>
            </a:lvl1pPr>
          </a:lstStyle>
          <a:p>
            <a:pPr lvl="0"/>
            <a:r>
              <a:rPr lang="en-GB" dirty="0"/>
              <a:t> </a:t>
            </a:r>
          </a:p>
        </p:txBody>
      </p:sp>
      <p:sp>
        <p:nvSpPr>
          <p:cNvPr id="13" name="Text Placeholder 9">
            <a:extLst>
              <a:ext uri="{FF2B5EF4-FFF2-40B4-BE49-F238E27FC236}">
                <a16:creationId xmlns:a16="http://schemas.microsoft.com/office/drawing/2014/main" id="{6F883360-7F23-4C19-A522-86C528840AB0}"/>
              </a:ext>
            </a:extLst>
          </p:cNvPr>
          <p:cNvSpPr>
            <a:spLocks noGrp="1"/>
          </p:cNvSpPr>
          <p:nvPr>
            <p:ph type="body" sz="quarter" idx="21"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Content Placeholder 11">
            <a:extLst>
              <a:ext uri="{FF2B5EF4-FFF2-40B4-BE49-F238E27FC236}">
                <a16:creationId xmlns:a16="http://schemas.microsoft.com/office/drawing/2014/main" id="{04411D71-2260-47AF-A67B-EFA74D9D6B12}"/>
              </a:ext>
            </a:extLst>
          </p:cNvPr>
          <p:cNvSpPr>
            <a:spLocks noGrp="1"/>
          </p:cNvSpPr>
          <p:nvPr>
            <p:ph sz="quarter" idx="17" hasCustomPrompt="1"/>
          </p:nvPr>
        </p:nvSpPr>
        <p:spPr>
          <a:xfrm>
            <a:off x="756001" y="1620001"/>
            <a:ext cx="5340000" cy="360976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27095559-5A5B-499E-AC2F-1976600FAEC3}"/>
              </a:ext>
            </a:extLst>
          </p:cNvPr>
          <p:cNvSpPr>
            <a:spLocks noGrp="1"/>
          </p:cNvSpPr>
          <p:nvPr>
            <p:ph sz="quarter" idx="19" hasCustomPrompt="1"/>
          </p:nvPr>
        </p:nvSpPr>
        <p:spPr>
          <a:xfrm>
            <a:off x="6599999" y="1620001"/>
            <a:ext cx="5340000" cy="360976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E9D1316E-A663-4C4A-9403-C7E85C3249FE}"/>
              </a:ext>
            </a:extLst>
          </p:cNvPr>
          <p:cNvSpPr>
            <a:spLocks noGrp="1"/>
          </p:cNvSpPr>
          <p:nvPr>
            <p:ph type="title"/>
          </p:nvPr>
        </p:nvSpPr>
        <p:spPr/>
        <p:txBody>
          <a:bodyPr/>
          <a:lstStyle/>
          <a:p>
            <a:r>
              <a:rPr lang="en-US"/>
              <a:t>Click to edit Master title style</a:t>
            </a:r>
            <a:endParaRPr lang="en-GB"/>
          </a:p>
        </p:txBody>
      </p:sp>
      <p:sp>
        <p:nvSpPr>
          <p:cNvPr id="7" name="flSlideMaster.Two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5" name="fcSlideMaster.Two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Two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271219001"/>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3840" userDrawn="1">
          <p15:clr>
            <a:srgbClr val="FF96FF"/>
          </p15:clr>
        </p15:guide>
        <p15:guide id="7" pos="4157" userDrawn="1">
          <p15:clr>
            <a:srgbClr val="FF96FF"/>
          </p15:clr>
        </p15:guide>
        <p15:guide id="8" pos="7521" userDrawn="1">
          <p15:clr>
            <a:srgbClr val="FF96FF"/>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2145073"/>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6" name="Text Placeholder 7"/>
          <p:cNvSpPr>
            <a:spLocks noGrp="1"/>
          </p:cNvSpPr>
          <p:nvPr>
            <p:ph type="body" sz="quarter" idx="14" hasCustomPrompt="1"/>
          </p:nvPr>
        </p:nvSpPr>
        <p:spPr bwMode="auto">
          <a:xfrm>
            <a:off x="1278295" y="3312000"/>
            <a:ext cx="4672562" cy="307777"/>
          </a:xfrm>
        </p:spPr>
        <p:txBody>
          <a:bodyPr wrap="square" lIns="0" tIns="0" rIns="0" bIns="0">
            <a:spAutoFit/>
          </a:bodyPr>
          <a:lstStyle>
            <a:lvl1pPr marL="342900" indent="-342900">
              <a:lnSpc>
                <a:spcPct val="100000"/>
              </a:lnSpc>
              <a:spcBef>
                <a:spcPts val="0"/>
              </a:spcBef>
              <a:buClr>
                <a:schemeClr val="tx2"/>
              </a:buClr>
              <a:buFont typeface="Arial" panose="020B0604020202020204" pitchFamily="34" charset="0"/>
              <a:buChar char="•"/>
              <a:defRPr sz="2000" baseline="0">
                <a:solidFill>
                  <a:schemeClr val="tx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8" name="Picture Placeholder 15"/>
          <p:cNvSpPr>
            <a:spLocks noGrp="1"/>
          </p:cNvSpPr>
          <p:nvPr>
            <p:ph type="pic" sz="quarter" idx="18" hasCustomPrompt="1"/>
          </p:nvPr>
        </p:nvSpPr>
        <p:spPr>
          <a:xfrm>
            <a:off x="7128000" y="3312000"/>
            <a:ext cx="5064000" cy="221599"/>
          </a:xfrm>
        </p:spPr>
        <p:txBody>
          <a:bodyPr/>
          <a:lstStyle>
            <a:lvl1pPr marL="0" indent="0">
              <a:buNone/>
              <a:defRPr sz="1600" baseline="0"/>
            </a:lvl1pPr>
          </a:lstStyle>
          <a:p>
            <a:r>
              <a:rPr lang="en-AU" dirty="0"/>
              <a:t>Select a picture to add</a:t>
            </a:r>
          </a:p>
        </p:txBody>
      </p:sp>
      <p:sp>
        <p:nvSpPr>
          <p:cNvPr id="3" name="fcSlideMaster237.8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237.8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77711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1_Master title, left, boxed, 1 lin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404146"/>
              </a:solidFill>
            </a:endParaRPr>
          </a:p>
        </p:txBody>
      </p:sp>
      <p:grpSp>
        <p:nvGrpSpPr>
          <p:cNvPr id="16" name="Group 15"/>
          <p:cNvGrpSpPr/>
          <p:nvPr/>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8"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solidFill>
                  <a:schemeClr val="bg1"/>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solidFill>
                  <a:schemeClr val="bg1"/>
                </a:solidFill>
              </a:defRPr>
            </a:lvl1pPr>
          </a:lstStyle>
          <a:p>
            <a:r>
              <a:rPr lang="en-US" dirty="0"/>
              <a:t>Title line 1</a:t>
            </a:r>
            <a:endParaRPr lang="en-AU"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5" name="Text Placeholder 5">
            <a:extLst>
              <a:ext uri="{FF2B5EF4-FFF2-40B4-BE49-F238E27FC236}">
                <a16:creationId xmlns:a16="http://schemas.microsoft.com/office/drawing/2014/main" id="{22DEB3E2-266D-4FDC-A751-EFF6DE284D59}"/>
              </a:ext>
            </a:extLst>
          </p:cNvPr>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chemeClr val="bg1"/>
                </a:solidFill>
                <a:cs typeface="Arial"/>
              </a:rPr>
              <a:t>Unpublished work © 2024 BAE Systems. All rights reserved.</a:t>
            </a:r>
          </a:p>
        </p:txBody>
      </p:sp>
      <p:pic>
        <p:nvPicPr>
          <p:cNvPr id="6" name="Picture 5">
            <a:extLst>
              <a:ext uri="{FF2B5EF4-FFF2-40B4-BE49-F238E27FC236}">
                <a16:creationId xmlns:a16="http://schemas.microsoft.com/office/drawing/2014/main" id="{5001F792-6019-4D13-0FAF-7F480B5C96A2}"/>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4" name="fcSlideMaster237.1_Master title, left, boxed,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237.1_Master title, left, boxed,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948619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5FFAB743-17D7-490F-8011-022CB6FA005B}"/>
              </a:ext>
            </a:extLst>
          </p:cNvPr>
          <p:cNvSpPr>
            <a:spLocks noGrp="1"/>
          </p:cNvSpPr>
          <p:nvPr>
            <p:ph type="body" sz="quarter" idx="20" hasCustomPrompt="1"/>
          </p:nvPr>
        </p:nvSpPr>
        <p:spPr>
          <a:xfrm>
            <a:off x="0" y="1440000"/>
            <a:ext cx="12193200" cy="4660763"/>
          </a:xfrm>
          <a:solidFill>
            <a:schemeClr val="bg2"/>
          </a:solidFill>
        </p:spPr>
        <p:txBody>
          <a:bodyPr/>
          <a:lstStyle>
            <a:lvl1pPr marL="0" indent="0">
              <a:buNone/>
              <a:defRPr/>
            </a:lvl1pPr>
          </a:lstStyle>
          <a:p>
            <a:pPr lvl="0"/>
            <a:r>
              <a:rPr lang="en-GB" dirty="0"/>
              <a:t> </a:t>
            </a:r>
          </a:p>
        </p:txBody>
      </p:sp>
      <p:sp>
        <p:nvSpPr>
          <p:cNvPr id="15" name="Text Placeholder 9">
            <a:extLst>
              <a:ext uri="{FF2B5EF4-FFF2-40B4-BE49-F238E27FC236}">
                <a16:creationId xmlns:a16="http://schemas.microsoft.com/office/drawing/2014/main" id="{5642C8CA-3B6D-4A4D-9D11-579350D99B4A}"/>
              </a:ext>
            </a:extLst>
          </p:cNvPr>
          <p:cNvSpPr>
            <a:spLocks noGrp="1"/>
          </p:cNvSpPr>
          <p:nvPr>
            <p:ph type="body" sz="quarter" idx="21"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10" name="Content Placeholder 11">
            <a:extLst>
              <a:ext uri="{FF2B5EF4-FFF2-40B4-BE49-F238E27FC236}">
                <a16:creationId xmlns:a16="http://schemas.microsoft.com/office/drawing/2014/main" id="{B5F38A2C-ECFC-485E-ACEA-B8B1F65D2E9C}"/>
              </a:ext>
            </a:extLst>
          </p:cNvPr>
          <p:cNvSpPr>
            <a:spLocks noGrp="1"/>
          </p:cNvSpPr>
          <p:nvPr>
            <p:ph sz="quarter" idx="17" hasCustomPrompt="1"/>
          </p:nvPr>
        </p:nvSpPr>
        <p:spPr>
          <a:xfrm>
            <a:off x="756001" y="1620001"/>
            <a:ext cx="3560000" cy="360802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11">
            <a:extLst>
              <a:ext uri="{FF2B5EF4-FFF2-40B4-BE49-F238E27FC236}">
                <a16:creationId xmlns:a16="http://schemas.microsoft.com/office/drawing/2014/main" id="{F3684ECE-F808-4BAD-A909-53842AA0E7BF}"/>
              </a:ext>
            </a:extLst>
          </p:cNvPr>
          <p:cNvSpPr>
            <a:spLocks noGrp="1"/>
          </p:cNvSpPr>
          <p:nvPr>
            <p:ph sz="quarter" idx="18" hasCustomPrompt="1"/>
          </p:nvPr>
        </p:nvSpPr>
        <p:spPr>
          <a:xfrm>
            <a:off x="4568001" y="1620001"/>
            <a:ext cx="3560000" cy="360802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12">
            <a:extLst>
              <a:ext uri="{FF2B5EF4-FFF2-40B4-BE49-F238E27FC236}">
                <a16:creationId xmlns:a16="http://schemas.microsoft.com/office/drawing/2014/main" id="{BC8CB614-BEA6-48BE-BAD1-B6D04F961AFC}"/>
              </a:ext>
            </a:extLst>
          </p:cNvPr>
          <p:cNvSpPr>
            <a:spLocks noGrp="1"/>
          </p:cNvSpPr>
          <p:nvPr>
            <p:ph sz="quarter" idx="19" hasCustomPrompt="1"/>
          </p:nvPr>
        </p:nvSpPr>
        <p:spPr>
          <a:xfrm>
            <a:off x="8380000" y="1620001"/>
            <a:ext cx="3560000" cy="3608020"/>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604748D3-2478-466C-B368-88FF3905CAC0}"/>
              </a:ext>
            </a:extLst>
          </p:cNvPr>
          <p:cNvSpPr>
            <a:spLocks noGrp="1"/>
          </p:cNvSpPr>
          <p:nvPr>
            <p:ph type="title"/>
          </p:nvPr>
        </p:nvSpPr>
        <p:spPr/>
        <p:txBody>
          <a:bodyPr/>
          <a:lstStyle/>
          <a:p>
            <a:r>
              <a:rPr lang="en-US"/>
              <a:t>Click to edit Master title style</a:t>
            </a:r>
            <a:endParaRPr lang="en-GB"/>
          </a:p>
        </p:txBody>
      </p:sp>
      <p:sp>
        <p:nvSpPr>
          <p:cNvPr id="7" name="flSlideMaster.Three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5" name="fcSlideMaster.Three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Three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464627803"/>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2718" userDrawn="1">
          <p15:clr>
            <a:srgbClr val="FF96FF"/>
          </p15:clr>
        </p15:guide>
        <p15:guide id="7" pos="2877" userDrawn="1">
          <p15:clr>
            <a:srgbClr val="FF96FF"/>
          </p15:clr>
        </p15:guide>
        <p15:guide id="8" pos="5120" userDrawn="1">
          <p15:clr>
            <a:srgbClr val="FF96FF"/>
          </p15:clr>
        </p15:guide>
        <p15:guide id="9" pos="5278" userDrawn="1">
          <p15:clr>
            <a:srgbClr val="FF96FF"/>
          </p15:clr>
        </p15:guide>
        <p15:guide id="10" pos="7521" userDrawn="1">
          <p15:clr>
            <a:srgbClr val="FF96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9D6B6456-0CE0-4417-9E3B-E17C5DDAC991}"/>
              </a:ext>
            </a:extLst>
          </p:cNvPr>
          <p:cNvSpPr>
            <a:spLocks noGrp="1"/>
          </p:cNvSpPr>
          <p:nvPr>
            <p:ph type="body" sz="quarter" idx="19" hasCustomPrompt="1"/>
          </p:nvPr>
        </p:nvSpPr>
        <p:spPr>
          <a:xfrm>
            <a:off x="0" y="1440000"/>
            <a:ext cx="12193200" cy="4660763"/>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Picture Placeholder 8">
            <a:extLst>
              <a:ext uri="{FF2B5EF4-FFF2-40B4-BE49-F238E27FC236}">
                <a16:creationId xmlns:a16="http://schemas.microsoft.com/office/drawing/2014/main" id="{501BC94E-8AD5-4CF2-A4B5-B04C2B7873D3}"/>
              </a:ext>
            </a:extLst>
          </p:cNvPr>
          <p:cNvSpPr>
            <a:spLocks noGrp="1"/>
          </p:cNvSpPr>
          <p:nvPr>
            <p:ph type="pic" sz="quarter" idx="12"/>
          </p:nvPr>
        </p:nvSpPr>
        <p:spPr>
          <a:xfrm>
            <a:off x="6599238" y="1439863"/>
            <a:ext cx="5340000" cy="4660763"/>
          </a:xfrm>
          <a:noFill/>
        </p:spPr>
        <p:txBody>
          <a:bodyPr tIns="144000"/>
          <a:lstStyle>
            <a:lvl1pPr marL="0" indent="0" algn="ctr">
              <a:buNone/>
              <a:defRPr sz="1800"/>
            </a:lvl1pPr>
          </a:lstStyle>
          <a:p>
            <a:r>
              <a:rPr lang="en-US" dirty="0"/>
              <a:t>Click icon to add picture</a:t>
            </a:r>
            <a:endParaRPr lang="en-GB" dirty="0"/>
          </a:p>
        </p:txBody>
      </p:sp>
      <p:sp>
        <p:nvSpPr>
          <p:cNvPr id="11" name="Content Placeholder 11">
            <a:extLst>
              <a:ext uri="{FF2B5EF4-FFF2-40B4-BE49-F238E27FC236}">
                <a16:creationId xmlns:a16="http://schemas.microsoft.com/office/drawing/2014/main" id="{195085D3-E81E-41B3-B9A0-0A2D95E9DDE7}"/>
              </a:ext>
            </a:extLst>
          </p:cNvPr>
          <p:cNvSpPr>
            <a:spLocks noGrp="1"/>
          </p:cNvSpPr>
          <p:nvPr>
            <p:ph sz="quarter" idx="17" hasCustomPrompt="1"/>
          </p:nvPr>
        </p:nvSpPr>
        <p:spPr>
          <a:xfrm>
            <a:off x="756001" y="1620001"/>
            <a:ext cx="5340000" cy="4480762"/>
          </a:xfrm>
        </p:spPr>
        <p:txBody>
          <a:bodyPr tIns="0"/>
          <a:lstStyle/>
          <a:p>
            <a:pPr marL="0" marR="0" lvl="0" indent="0" algn="l" defTabSz="914348" rtl="0" eaLnBrk="1" fontAlgn="auto" latinLnBrk="0" hangingPunct="1">
              <a:lnSpc>
                <a:spcPct val="98000"/>
              </a:lnSpc>
              <a:spcBef>
                <a:spcPts val="1000"/>
              </a:spcBef>
              <a:spcAft>
                <a:spcPts val="0"/>
              </a:spcAft>
              <a:buClr>
                <a:schemeClr val="accent2"/>
              </a:buClr>
              <a:buSzTx/>
              <a:buFont typeface="Arial" panose="020B0604020202020204" pitchFamily="34" charset="0"/>
              <a:buNone/>
              <a:tabLst/>
              <a:defRPr/>
            </a:pPr>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10D55A49-B3B7-47B2-8064-5C87EE5EA004}"/>
              </a:ext>
            </a:extLst>
          </p:cNvPr>
          <p:cNvSpPr>
            <a:spLocks noGrp="1"/>
          </p:cNvSpPr>
          <p:nvPr>
            <p:ph type="title"/>
          </p:nvPr>
        </p:nvSpPr>
        <p:spPr/>
        <p:txBody>
          <a:bodyPr/>
          <a:lstStyle/>
          <a:p>
            <a:r>
              <a:rPr lang="en-US"/>
              <a:t>Click to edit Master title style</a:t>
            </a:r>
            <a:endParaRPr lang="en-GB"/>
          </a:p>
        </p:txBody>
      </p:sp>
      <p:sp>
        <p:nvSpPr>
          <p:cNvPr id="7" name="flSlideMaster.Content and Picture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Content and Picture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Content and Picture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801932540"/>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3840" userDrawn="1">
          <p15:clr>
            <a:srgbClr val="FF96FF"/>
          </p15:clr>
        </p15:guide>
        <p15:guide id="7" pos="4157" userDrawn="1">
          <p15:clr>
            <a:srgbClr val="FF96FF"/>
          </p15:clr>
        </p15:guide>
        <p15:guide id="8" pos="7521" userDrawn="1">
          <p15:clr>
            <a:srgbClr val="FF96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Two Pictures">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A065A478-BDE5-443C-9696-A8ECCEEFEB33}"/>
              </a:ext>
            </a:extLst>
          </p:cNvPr>
          <p:cNvSpPr>
            <a:spLocks noGrp="1"/>
          </p:cNvSpPr>
          <p:nvPr>
            <p:ph type="body" sz="quarter" idx="19" hasCustomPrompt="1"/>
          </p:nvPr>
        </p:nvSpPr>
        <p:spPr>
          <a:xfrm>
            <a:off x="0" y="1440000"/>
            <a:ext cx="12193200" cy="4660763"/>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Picture Placeholder 8">
            <a:extLst>
              <a:ext uri="{FF2B5EF4-FFF2-40B4-BE49-F238E27FC236}">
                <a16:creationId xmlns:a16="http://schemas.microsoft.com/office/drawing/2014/main" id="{501BC94E-8AD5-4CF2-A4B5-B04C2B7873D3}"/>
              </a:ext>
            </a:extLst>
          </p:cNvPr>
          <p:cNvSpPr>
            <a:spLocks noGrp="1"/>
          </p:cNvSpPr>
          <p:nvPr>
            <p:ph type="pic" sz="quarter" idx="12"/>
          </p:nvPr>
        </p:nvSpPr>
        <p:spPr>
          <a:xfrm>
            <a:off x="6600000" y="1438627"/>
            <a:ext cx="5340000" cy="2204450"/>
          </a:xfrm>
          <a:noFill/>
        </p:spPr>
        <p:txBody>
          <a:bodyPr tIns="144000"/>
          <a:lstStyle>
            <a:lvl1pPr marL="0" indent="0" algn="ctr">
              <a:buNone/>
              <a:defRPr sz="1800"/>
            </a:lvl1pPr>
          </a:lstStyle>
          <a:p>
            <a:r>
              <a:rPr lang="en-US" dirty="0"/>
              <a:t>Click icon to add picture</a:t>
            </a:r>
            <a:endParaRPr lang="en-GB" dirty="0"/>
          </a:p>
        </p:txBody>
      </p:sp>
      <p:sp>
        <p:nvSpPr>
          <p:cNvPr id="7" name="Picture Placeholder 81">
            <a:extLst>
              <a:ext uri="{FF2B5EF4-FFF2-40B4-BE49-F238E27FC236}">
                <a16:creationId xmlns:a16="http://schemas.microsoft.com/office/drawing/2014/main" id="{ACAA190F-BCAE-4717-ADF1-61A727B8FFD6}"/>
              </a:ext>
            </a:extLst>
          </p:cNvPr>
          <p:cNvSpPr>
            <a:spLocks noGrp="1"/>
          </p:cNvSpPr>
          <p:nvPr>
            <p:ph type="pic" sz="quarter" idx="13"/>
          </p:nvPr>
        </p:nvSpPr>
        <p:spPr>
          <a:xfrm>
            <a:off x="6600000" y="3896313"/>
            <a:ext cx="5340000" cy="2205068"/>
          </a:xfrm>
          <a:noFill/>
        </p:spPr>
        <p:txBody>
          <a:bodyPr tIns="144000"/>
          <a:lstStyle>
            <a:lvl1pPr marL="0" indent="0" algn="ctr">
              <a:buNone/>
              <a:defRPr sz="1800"/>
            </a:lvl1pPr>
          </a:lstStyle>
          <a:p>
            <a:r>
              <a:rPr lang="en-US" dirty="0"/>
              <a:t>Click icon to add picture</a:t>
            </a:r>
            <a:endParaRPr lang="en-GB" dirty="0"/>
          </a:p>
        </p:txBody>
      </p:sp>
      <p:sp>
        <p:nvSpPr>
          <p:cNvPr id="11" name="Content Placeholder 11">
            <a:extLst>
              <a:ext uri="{FF2B5EF4-FFF2-40B4-BE49-F238E27FC236}">
                <a16:creationId xmlns:a16="http://schemas.microsoft.com/office/drawing/2014/main" id="{F82A98BA-F432-417A-A11F-027E2AD47B87}"/>
              </a:ext>
            </a:extLst>
          </p:cNvPr>
          <p:cNvSpPr>
            <a:spLocks noGrp="1"/>
          </p:cNvSpPr>
          <p:nvPr>
            <p:ph sz="quarter" idx="17" hasCustomPrompt="1"/>
          </p:nvPr>
        </p:nvSpPr>
        <p:spPr>
          <a:xfrm>
            <a:off x="756001" y="1620001"/>
            <a:ext cx="5340000" cy="4481999"/>
          </a:xfrm>
        </p:spPr>
        <p:txBody>
          <a:bodyPr tIns="0"/>
          <a:lstStyle/>
          <a:p>
            <a:pPr marL="0" marR="0" lvl="0" indent="0" algn="l" defTabSz="914348" rtl="0" eaLnBrk="1" fontAlgn="auto" latinLnBrk="0" hangingPunct="1">
              <a:lnSpc>
                <a:spcPct val="98000"/>
              </a:lnSpc>
              <a:spcBef>
                <a:spcPts val="1000"/>
              </a:spcBef>
              <a:spcAft>
                <a:spcPts val="0"/>
              </a:spcAft>
              <a:buClr>
                <a:schemeClr val="accent2"/>
              </a:buClr>
              <a:buSzTx/>
              <a:buFont typeface="Arial" panose="020B0604020202020204" pitchFamily="34" charset="0"/>
              <a:buNone/>
              <a:tabLst/>
              <a:defRPr/>
            </a:pPr>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C032A2EB-F839-4585-88D6-E2058797AD9F}"/>
              </a:ext>
            </a:extLst>
          </p:cNvPr>
          <p:cNvSpPr>
            <a:spLocks noGrp="1"/>
          </p:cNvSpPr>
          <p:nvPr>
            <p:ph type="title"/>
          </p:nvPr>
        </p:nvSpPr>
        <p:spPr/>
        <p:txBody>
          <a:bodyPr/>
          <a:lstStyle/>
          <a:p>
            <a:r>
              <a:rPr lang="en-US"/>
              <a:t>Click to edit Master title style</a:t>
            </a:r>
            <a:endParaRPr lang="en-GB"/>
          </a:p>
        </p:txBody>
      </p:sp>
      <p:sp>
        <p:nvSpPr>
          <p:cNvPr id="8" name="flSlideMaster.Content and Two Pictures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Content and Two Pictures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Content and Two Pictures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703834541"/>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6" orient="horz" pos="3843" userDrawn="1">
          <p15:clr>
            <a:srgbClr val="FF96FF"/>
          </p15:clr>
        </p15:guide>
        <p15:guide id="7" pos="476" userDrawn="1">
          <p15:clr>
            <a:srgbClr val="FF96FF"/>
          </p15:clr>
        </p15:guide>
        <p15:guide id="8" pos="3840" userDrawn="1">
          <p15:clr>
            <a:srgbClr val="FF96FF"/>
          </p15:clr>
        </p15:guide>
        <p15:guide id="9" pos="4157" userDrawn="1">
          <p15:clr>
            <a:srgbClr val="FF96FF"/>
          </p15:clr>
        </p15:guide>
        <p15:guide id="10" pos="7521" userDrawn="1">
          <p15:clr>
            <a:srgbClr val="FF96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hort - Righ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Text Placeholder 6">
            <a:extLst>
              <a:ext uri="{FF2B5EF4-FFF2-40B4-BE49-F238E27FC236}">
                <a16:creationId xmlns:a16="http://schemas.microsoft.com/office/drawing/2014/main" id="{46FCE4B3-A73D-41FF-AFA0-D478B752FA28}"/>
              </a:ext>
            </a:extLst>
          </p:cNvPr>
          <p:cNvSpPr>
            <a:spLocks noGrp="1"/>
          </p:cNvSpPr>
          <p:nvPr>
            <p:ph type="body" sz="quarter" idx="15" hasCustomPrompt="1"/>
          </p:nvPr>
        </p:nvSpPr>
        <p:spPr>
          <a:xfrm>
            <a:off x="6276475" y="949244"/>
            <a:ext cx="252000" cy="1260000"/>
          </a:xfrm>
          <a:solidFill>
            <a:srgbClr val="FC4C02"/>
          </a:solidFill>
        </p:spPr>
        <p:txBody>
          <a:bodyPr/>
          <a:lstStyle>
            <a:lvl1pPr marL="0" indent="0">
              <a:buNone/>
              <a:defRPr/>
            </a:lvl1pPr>
          </a:lstStyle>
          <a:p>
            <a:pPr lvl="0"/>
            <a:r>
              <a:rPr lang="en-US" dirty="0"/>
              <a:t>  </a:t>
            </a:r>
            <a:endParaRPr lang="en-GB" dirty="0"/>
          </a:p>
        </p:txBody>
      </p:sp>
      <p:sp>
        <p:nvSpPr>
          <p:cNvPr id="11" name="Text Placeholder 6">
            <a:extLst>
              <a:ext uri="{FF2B5EF4-FFF2-40B4-BE49-F238E27FC236}">
                <a16:creationId xmlns:a16="http://schemas.microsoft.com/office/drawing/2014/main" id="{66FB34FE-806A-4781-A751-FA183616E058}"/>
              </a:ext>
            </a:extLst>
          </p:cNvPr>
          <p:cNvSpPr>
            <a:spLocks noGrp="1"/>
          </p:cNvSpPr>
          <p:nvPr>
            <p:ph type="body" sz="quarter" idx="16" hasCustomPrompt="1"/>
          </p:nvPr>
        </p:nvSpPr>
        <p:spPr>
          <a:xfrm>
            <a:off x="6528475" y="697482"/>
            <a:ext cx="540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3" name="Text Placeholder 9">
            <a:extLst>
              <a:ext uri="{FF2B5EF4-FFF2-40B4-BE49-F238E27FC236}">
                <a16:creationId xmlns:a16="http://schemas.microsoft.com/office/drawing/2014/main" id="{E383995F-1F31-4E0A-95AD-3979E9E8E9F7}"/>
              </a:ext>
            </a:extLst>
          </p:cNvPr>
          <p:cNvSpPr>
            <a:spLocks noGrp="1"/>
          </p:cNvSpPr>
          <p:nvPr>
            <p:ph type="body" sz="quarter" idx="17" hasCustomPrompt="1"/>
          </p:nvPr>
        </p:nvSpPr>
        <p:spPr>
          <a:xfrm>
            <a:off x="6528888" y="949243"/>
            <a:ext cx="4860000" cy="1998000"/>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endParaRPr lang="en-GB" dirty="0"/>
          </a:p>
        </p:txBody>
      </p:sp>
      <p:sp>
        <p:nvSpPr>
          <p:cNvPr id="12" name="Title 1">
            <a:extLst>
              <a:ext uri="{FF2B5EF4-FFF2-40B4-BE49-F238E27FC236}">
                <a16:creationId xmlns:a16="http://schemas.microsoft.com/office/drawing/2014/main" id="{49DC5C88-F6B8-4E6F-A6BF-7CFED3EF0D32}"/>
              </a:ext>
            </a:extLst>
          </p:cNvPr>
          <p:cNvSpPr>
            <a:spLocks noGrp="1"/>
          </p:cNvSpPr>
          <p:nvPr>
            <p:ph type="title"/>
          </p:nvPr>
        </p:nvSpPr>
        <p:spPr>
          <a:xfrm>
            <a:off x="6528475" y="949244"/>
            <a:ext cx="4860000" cy="1260000"/>
          </a:xfrm>
          <a:solidFill>
            <a:srgbClr val="E40521">
              <a:alpha val="90000"/>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2" name="Slide Number Placeholder 1">
            <a:extLst>
              <a:ext uri="{FF2B5EF4-FFF2-40B4-BE49-F238E27FC236}">
                <a16:creationId xmlns:a16="http://schemas.microsoft.com/office/drawing/2014/main" id="{71D3B2A9-9FC5-471F-95B6-1C0E9577DFBD}"/>
              </a:ext>
            </a:extLst>
          </p:cNvPr>
          <p:cNvSpPr>
            <a:spLocks noGrp="1"/>
          </p:cNvSpPr>
          <p:nvPr>
            <p:ph type="sldNum" sz="quarter" idx="18"/>
          </p:nvPr>
        </p:nvSpPr>
        <p:spPr/>
        <p:txBody>
          <a:bodyPr/>
          <a:lstStyle/>
          <a:p>
            <a:fld id="{9091399C-B5EF-49C7-B81A-539AE2F27BD0}" type="slidenum">
              <a:rPr lang="en-GB" smtClean="0"/>
              <a:pPr/>
              <a:t>‹#›</a:t>
            </a:fld>
            <a:endParaRPr lang="en-GB" dirty="0"/>
          </a:p>
        </p:txBody>
      </p:sp>
      <p:sp>
        <p:nvSpPr>
          <p:cNvPr id="7" name="flSlideMaster.Cover Short - Righ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Cover Short - Righ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Cover Short - Righ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05118613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Boxed title and Content">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7787FAA5-67C7-4C54-B6DA-E3263F772F79}"/>
              </a:ext>
            </a:extLst>
          </p:cNvPr>
          <p:cNvSpPr>
            <a:spLocks noGrp="1"/>
          </p:cNvSpPr>
          <p:nvPr>
            <p:ph type="body" sz="quarter" idx="20" hasCustomPrompt="1"/>
          </p:nvPr>
        </p:nvSpPr>
        <p:spPr>
          <a:xfrm>
            <a:off x="0" y="1619250"/>
            <a:ext cx="12192000" cy="4494213"/>
          </a:xfrm>
          <a:solidFill>
            <a:schemeClr val="bg2"/>
          </a:solidFill>
        </p:spPr>
        <p:txBody>
          <a:bodyPr/>
          <a:lstStyle>
            <a:lvl1pPr marL="0" indent="0">
              <a:buNone/>
              <a:defRPr/>
            </a:lvl1pPr>
          </a:lstStyle>
          <a:p>
            <a:pPr lvl="0"/>
            <a:r>
              <a:rPr lang="en-US" dirty="0"/>
              <a:t> </a:t>
            </a:r>
            <a:endParaRPr lang="en-GB" dirty="0"/>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5" name="Title 4">
            <a:extLst>
              <a:ext uri="{FF2B5EF4-FFF2-40B4-BE49-F238E27FC236}">
                <a16:creationId xmlns:a16="http://schemas.microsoft.com/office/drawing/2014/main" id="{C032A2EB-F839-4585-88D6-E2058797AD9F}"/>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11A41F14-C51C-4A38-90D8-E015902E902D}"/>
              </a:ext>
            </a:extLst>
          </p:cNvPr>
          <p:cNvSpPr>
            <a:spLocks noGrp="1"/>
          </p:cNvSpPr>
          <p:nvPr>
            <p:ph type="body" sz="quarter" idx="11"/>
          </p:nvPr>
        </p:nvSpPr>
        <p:spPr>
          <a:xfrm>
            <a:off x="757238" y="1619250"/>
            <a:ext cx="3560000" cy="809625"/>
          </a:xfrm>
          <a:solidFill>
            <a:schemeClr val="accent2"/>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a:t>Click to edit Master text styles</a:t>
            </a:r>
          </a:p>
          <a:p>
            <a:pPr lvl="1"/>
            <a:r>
              <a:rPr lang="en-US"/>
              <a:t>Second level</a:t>
            </a:r>
          </a:p>
        </p:txBody>
      </p:sp>
      <p:sp>
        <p:nvSpPr>
          <p:cNvPr id="8" name="Content Placeholder 7">
            <a:extLst>
              <a:ext uri="{FF2B5EF4-FFF2-40B4-BE49-F238E27FC236}">
                <a16:creationId xmlns:a16="http://schemas.microsoft.com/office/drawing/2014/main" id="{6255092A-49F0-4CDD-9FA7-25636468C08F}"/>
              </a:ext>
            </a:extLst>
          </p:cNvPr>
          <p:cNvSpPr>
            <a:spLocks noGrp="1"/>
          </p:cNvSpPr>
          <p:nvPr>
            <p:ph sz="quarter" idx="12"/>
          </p:nvPr>
        </p:nvSpPr>
        <p:spPr>
          <a:xfrm>
            <a:off x="757238" y="2536826"/>
            <a:ext cx="3560000" cy="172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211A2C9B-9638-48F7-9503-F16973D8130A}"/>
              </a:ext>
            </a:extLst>
          </p:cNvPr>
          <p:cNvSpPr>
            <a:spLocks noGrp="1"/>
          </p:cNvSpPr>
          <p:nvPr>
            <p:ph type="pic" sz="quarter" idx="13"/>
          </p:nvPr>
        </p:nvSpPr>
        <p:spPr>
          <a:xfrm>
            <a:off x="755649" y="4384676"/>
            <a:ext cx="3560000" cy="1728788"/>
          </a:xfrm>
        </p:spPr>
        <p:txBody>
          <a:bodyPr tIns="72000"/>
          <a:lstStyle>
            <a:lvl1pPr marL="0" indent="0" algn="ctr">
              <a:buNone/>
              <a:defRPr sz="1800"/>
            </a:lvl1pPr>
          </a:lstStyle>
          <a:p>
            <a:r>
              <a:rPr lang="en-US" dirty="0"/>
              <a:t>Click icon to add picture</a:t>
            </a:r>
            <a:endParaRPr lang="en-GB" dirty="0"/>
          </a:p>
        </p:txBody>
      </p:sp>
      <p:sp>
        <p:nvSpPr>
          <p:cNvPr id="27" name="Text Placeholder 26">
            <a:extLst>
              <a:ext uri="{FF2B5EF4-FFF2-40B4-BE49-F238E27FC236}">
                <a16:creationId xmlns:a16="http://schemas.microsoft.com/office/drawing/2014/main" id="{11614A04-5625-43DD-8604-D1D979363FEA}"/>
              </a:ext>
            </a:extLst>
          </p:cNvPr>
          <p:cNvSpPr>
            <a:spLocks noGrp="1"/>
          </p:cNvSpPr>
          <p:nvPr>
            <p:ph type="body" sz="quarter" idx="14"/>
          </p:nvPr>
        </p:nvSpPr>
        <p:spPr>
          <a:xfrm>
            <a:off x="4568000" y="1606199"/>
            <a:ext cx="3560000" cy="822676"/>
          </a:xfrm>
          <a:solidFill>
            <a:schemeClr val="accent4"/>
          </a:solidFill>
        </p:spPr>
        <p:txBody>
          <a:bodyPr lIns="72000" rIns="72000" anchor="ctr"/>
          <a:lstStyle>
            <a:lvl1pPr marL="0" indent="0" algn="ctr">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a:t>Click to edit Master text styles</a:t>
            </a:r>
          </a:p>
          <a:p>
            <a:pPr lvl="1"/>
            <a:r>
              <a:rPr lang="en-US"/>
              <a:t>Second level</a:t>
            </a:r>
          </a:p>
        </p:txBody>
      </p:sp>
      <p:sp>
        <p:nvSpPr>
          <p:cNvPr id="29" name="Content Placeholder 28">
            <a:extLst>
              <a:ext uri="{FF2B5EF4-FFF2-40B4-BE49-F238E27FC236}">
                <a16:creationId xmlns:a16="http://schemas.microsoft.com/office/drawing/2014/main" id="{4B0F2FDB-FC44-4EED-B70F-AB3177432C84}"/>
              </a:ext>
            </a:extLst>
          </p:cNvPr>
          <p:cNvSpPr>
            <a:spLocks noGrp="1"/>
          </p:cNvSpPr>
          <p:nvPr>
            <p:ph sz="quarter" idx="15"/>
          </p:nvPr>
        </p:nvSpPr>
        <p:spPr>
          <a:xfrm>
            <a:off x="4568000" y="2523774"/>
            <a:ext cx="3560000" cy="172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32">
            <a:extLst>
              <a:ext uri="{FF2B5EF4-FFF2-40B4-BE49-F238E27FC236}">
                <a16:creationId xmlns:a16="http://schemas.microsoft.com/office/drawing/2014/main" id="{E75AD695-A403-49BB-90DA-B343368715C1}"/>
              </a:ext>
            </a:extLst>
          </p:cNvPr>
          <p:cNvSpPr>
            <a:spLocks noGrp="1"/>
          </p:cNvSpPr>
          <p:nvPr>
            <p:ph type="pic" sz="quarter" idx="16"/>
          </p:nvPr>
        </p:nvSpPr>
        <p:spPr>
          <a:xfrm>
            <a:off x="4571177" y="4371624"/>
            <a:ext cx="3560000" cy="1716087"/>
          </a:xfrm>
        </p:spPr>
        <p:txBody>
          <a:bodyPr tIns="72000"/>
          <a:lstStyle>
            <a:lvl1pPr marL="0" indent="0" algn="ctr">
              <a:buNone/>
              <a:defRPr sz="1800"/>
            </a:lvl1pPr>
          </a:lstStyle>
          <a:p>
            <a:r>
              <a:rPr lang="en-US" dirty="0"/>
              <a:t>Click icon to add picture</a:t>
            </a:r>
            <a:endParaRPr lang="en-GB" dirty="0"/>
          </a:p>
        </p:txBody>
      </p:sp>
      <p:sp>
        <p:nvSpPr>
          <p:cNvPr id="35" name="Text Placeholder 34">
            <a:extLst>
              <a:ext uri="{FF2B5EF4-FFF2-40B4-BE49-F238E27FC236}">
                <a16:creationId xmlns:a16="http://schemas.microsoft.com/office/drawing/2014/main" id="{03569F73-A856-4F57-BEB7-4E7FFF18C8FC}"/>
              </a:ext>
            </a:extLst>
          </p:cNvPr>
          <p:cNvSpPr>
            <a:spLocks noGrp="1"/>
          </p:cNvSpPr>
          <p:nvPr>
            <p:ph type="body" sz="quarter" idx="17"/>
          </p:nvPr>
        </p:nvSpPr>
        <p:spPr>
          <a:xfrm>
            <a:off x="8378825" y="1606200"/>
            <a:ext cx="3560000" cy="822675"/>
          </a:xfrm>
          <a:solidFill>
            <a:schemeClr val="accent5"/>
          </a:solidFill>
        </p:spPr>
        <p:txBody>
          <a:bodyPr lIns="72000" rIns="72000" anchor="ctr"/>
          <a:lstStyle>
            <a:lvl1pPr marL="0" indent="0" algn="ctr">
              <a:spcBef>
                <a:spcPts val="0"/>
              </a:spcBef>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a:t>Click to edit Master text styles</a:t>
            </a:r>
          </a:p>
          <a:p>
            <a:pPr lvl="1"/>
            <a:r>
              <a:rPr lang="en-US"/>
              <a:t>Second level</a:t>
            </a:r>
          </a:p>
        </p:txBody>
      </p:sp>
      <p:sp>
        <p:nvSpPr>
          <p:cNvPr id="37" name="Content Placeholder 36">
            <a:extLst>
              <a:ext uri="{FF2B5EF4-FFF2-40B4-BE49-F238E27FC236}">
                <a16:creationId xmlns:a16="http://schemas.microsoft.com/office/drawing/2014/main" id="{968814DB-EE45-473E-ADD3-9756091F03B4}"/>
              </a:ext>
            </a:extLst>
          </p:cNvPr>
          <p:cNvSpPr>
            <a:spLocks noGrp="1"/>
          </p:cNvSpPr>
          <p:nvPr>
            <p:ph sz="quarter" idx="18"/>
          </p:nvPr>
        </p:nvSpPr>
        <p:spPr>
          <a:xfrm>
            <a:off x="8385177" y="2523775"/>
            <a:ext cx="3560000" cy="1728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3699D712-AC27-4B39-9FC7-E79E726A5C04}"/>
              </a:ext>
            </a:extLst>
          </p:cNvPr>
          <p:cNvSpPr>
            <a:spLocks noGrp="1"/>
          </p:cNvSpPr>
          <p:nvPr>
            <p:ph type="pic" sz="quarter" idx="19"/>
          </p:nvPr>
        </p:nvSpPr>
        <p:spPr>
          <a:xfrm>
            <a:off x="8385177" y="4371626"/>
            <a:ext cx="3560000" cy="1716087"/>
          </a:xfrm>
        </p:spPr>
        <p:txBody>
          <a:bodyPr tIns="72000"/>
          <a:lstStyle>
            <a:lvl1pPr marL="0" indent="0" algn="ctr">
              <a:buNone/>
              <a:defRPr sz="1800"/>
            </a:lvl1pPr>
          </a:lstStyle>
          <a:p>
            <a:r>
              <a:rPr lang="en-US" dirty="0"/>
              <a:t>Click icon to add picture</a:t>
            </a:r>
            <a:endParaRPr lang="en-GB" dirty="0"/>
          </a:p>
        </p:txBody>
      </p:sp>
      <p:sp>
        <p:nvSpPr>
          <p:cNvPr id="9" name="flSlideMaster.3 Boxed title and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7" name="fcSlideMaster.3 Boxed title and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3 Boxed title and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1814239665"/>
      </p:ext>
    </p:extLst>
  </p:cSld>
  <p:clrMapOvr>
    <a:masterClrMapping/>
  </p:clrMapOvr>
  <p:extLst>
    <p:ext uri="{DCECCB84-F9BA-43D5-87BE-67443E8EF086}">
      <p15:sldGuideLst xmlns:p15="http://schemas.microsoft.com/office/powerpoint/2012/main">
        <p15:guide id="1" orient="horz" pos="277" userDrawn="1">
          <p15:clr>
            <a:srgbClr val="717275"/>
          </p15:clr>
        </p15:guide>
        <p15:guide id="2" orient="horz" pos="795"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2718" userDrawn="1">
          <p15:clr>
            <a:srgbClr val="FF96FF"/>
          </p15:clr>
        </p15:guide>
        <p15:guide id="7" pos="2877" userDrawn="1">
          <p15:clr>
            <a:srgbClr val="FF96FF"/>
          </p15:clr>
        </p15:guide>
        <p15:guide id="8" pos="5120" userDrawn="1">
          <p15:clr>
            <a:srgbClr val="FF96FF"/>
          </p15:clr>
        </p15:guide>
        <p15:guide id="9" pos="5278" userDrawn="1">
          <p15:clr>
            <a:srgbClr val="FF96FF"/>
          </p15:clr>
        </p15:guide>
        <p15:guide id="10" pos="7521" userDrawn="1">
          <p15:clr>
            <a:srgbClr val="FF96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Boxed 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877D41B0-FC4A-445B-B1D2-D51B6A2B796E}"/>
              </a:ext>
            </a:extLst>
          </p:cNvPr>
          <p:cNvSpPr>
            <a:spLocks noGrp="1"/>
          </p:cNvSpPr>
          <p:nvPr>
            <p:ph type="body" sz="quarter" idx="26" hasCustomPrompt="1"/>
          </p:nvPr>
        </p:nvSpPr>
        <p:spPr>
          <a:xfrm>
            <a:off x="0" y="1619250"/>
            <a:ext cx="12192000" cy="4494213"/>
          </a:xfrm>
          <a:solidFill>
            <a:schemeClr val="bg2"/>
          </a:solidFill>
        </p:spPr>
        <p:txBody>
          <a:bodyPr/>
          <a:lstStyle>
            <a:lvl1pPr marL="0" indent="0">
              <a:buNone/>
              <a:defRPr/>
            </a:lvl1pPr>
            <a:lvl2pPr marL="0" indent="0">
              <a:buNone/>
              <a:defRPr/>
            </a:lvl2pPr>
            <a:lvl3pPr marL="0" indent="0">
              <a:buNone/>
              <a:defRPr/>
            </a:lvl3pPr>
            <a:lvl4pPr marL="252000" indent="0">
              <a:buNone/>
              <a:defRPr/>
            </a:lvl4pPr>
            <a:lvl5pPr marL="504000" indent="0">
              <a:buNone/>
              <a:defRPr/>
            </a:lvl5pPr>
          </a:lstStyle>
          <a:p>
            <a:pPr lvl="0"/>
            <a:r>
              <a:rPr lang="en-US" dirty="0"/>
              <a:t> </a:t>
            </a:r>
            <a:endParaRPr lang="en-GB" dirty="0"/>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5" name="Title 4">
            <a:extLst>
              <a:ext uri="{FF2B5EF4-FFF2-40B4-BE49-F238E27FC236}">
                <a16:creationId xmlns:a16="http://schemas.microsoft.com/office/drawing/2014/main" id="{C032A2EB-F839-4585-88D6-E2058797AD9F}"/>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11A41F14-C51C-4A38-90D8-E015902E902D}"/>
              </a:ext>
            </a:extLst>
          </p:cNvPr>
          <p:cNvSpPr>
            <a:spLocks noGrp="1"/>
          </p:cNvSpPr>
          <p:nvPr>
            <p:ph type="body" sz="quarter" idx="11" hasCustomPrompt="1"/>
          </p:nvPr>
        </p:nvSpPr>
        <p:spPr>
          <a:xfrm>
            <a:off x="757237" y="1619251"/>
            <a:ext cx="2035200" cy="401638"/>
          </a:xfrm>
          <a:solidFill>
            <a:schemeClr val="accent2"/>
          </a:solidFill>
        </p:spPr>
        <p:txBody>
          <a:bodyPr lIns="72000" rIns="72000" anchor="ctr"/>
          <a:lstStyle>
            <a:lvl1pPr marL="0" indent="0" algn="ctr">
              <a:spcBef>
                <a:spcPts val="0"/>
              </a:spcBef>
              <a:buFont typeface="Arial" panose="020B0604020202020204" pitchFamily="34" charset="0"/>
              <a:buNone/>
              <a:defRPr>
                <a:solidFill>
                  <a:schemeClr val="bg1"/>
                </a:solidFill>
              </a:defRPr>
            </a:lvl1pPr>
            <a:lvl2pPr marL="0" indent="0" algn="ctr">
              <a:spcBef>
                <a:spcPts val="0"/>
              </a:spcBef>
              <a:buFont typeface="Arial" panose="020B0604020202020204" pitchFamily="34" charset="0"/>
              <a:buNone/>
              <a:defRPr sz="1600">
                <a:solidFill>
                  <a:schemeClr val="bg1"/>
                </a:solidFill>
              </a:defRPr>
            </a:lvl2pPr>
            <a:lvl3pPr marL="0" indent="0" algn="ctr">
              <a:spcBef>
                <a:spcPts val="0"/>
              </a:spcBef>
              <a:buFont typeface="Arial" panose="020B0604020202020204" pitchFamily="34" charset="0"/>
              <a:buNone/>
              <a:defRPr>
                <a:solidFill>
                  <a:schemeClr val="bg1"/>
                </a:solidFill>
              </a:defRPr>
            </a:lvl3pPr>
            <a:lvl4pPr marL="0" indent="0" algn="ctr">
              <a:spcBef>
                <a:spcPts val="0"/>
              </a:spcBef>
              <a:buFont typeface="Arial" panose="020B0604020202020204" pitchFamily="34" charset="0"/>
              <a:buNone/>
              <a:defRPr>
                <a:solidFill>
                  <a:schemeClr val="bg1"/>
                </a:solidFill>
              </a:defRPr>
            </a:lvl4pPr>
            <a:lvl5pPr marL="0" indent="0" algn="ctr">
              <a:spcBef>
                <a:spcPts val="0"/>
              </a:spcBef>
              <a:buFont typeface="Arial" panose="020B0604020202020204" pitchFamily="34" charset="0"/>
              <a:buNone/>
              <a:defRPr>
                <a:solidFill>
                  <a:schemeClr val="bg1"/>
                </a:solidFill>
              </a:defRPr>
            </a:lvl5pPr>
          </a:lstStyle>
          <a:p>
            <a:pPr lvl="0"/>
            <a:r>
              <a:rPr lang="en-US" dirty="0"/>
              <a:t>Title</a:t>
            </a:r>
            <a:endParaRPr lang="en-GB" dirty="0"/>
          </a:p>
        </p:txBody>
      </p:sp>
      <p:sp>
        <p:nvSpPr>
          <p:cNvPr id="8" name="Content Placeholder 7">
            <a:extLst>
              <a:ext uri="{FF2B5EF4-FFF2-40B4-BE49-F238E27FC236}">
                <a16:creationId xmlns:a16="http://schemas.microsoft.com/office/drawing/2014/main" id="{6255092A-49F0-4CDD-9FA7-25636468C08F}"/>
              </a:ext>
            </a:extLst>
          </p:cNvPr>
          <p:cNvSpPr>
            <a:spLocks noGrp="1"/>
          </p:cNvSpPr>
          <p:nvPr>
            <p:ph sz="quarter" idx="12"/>
          </p:nvPr>
        </p:nvSpPr>
        <p:spPr>
          <a:xfrm>
            <a:off x="757237" y="2128838"/>
            <a:ext cx="2035200" cy="277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211A2C9B-9638-48F7-9503-F16973D8130A}"/>
              </a:ext>
            </a:extLst>
          </p:cNvPr>
          <p:cNvSpPr>
            <a:spLocks noGrp="1"/>
          </p:cNvSpPr>
          <p:nvPr>
            <p:ph type="pic" sz="quarter" idx="13"/>
          </p:nvPr>
        </p:nvSpPr>
        <p:spPr>
          <a:xfrm>
            <a:off x="755649" y="5013324"/>
            <a:ext cx="2035200" cy="1100140"/>
          </a:xfrm>
        </p:spPr>
        <p:txBody>
          <a:bodyPr tIns="36000"/>
          <a:lstStyle>
            <a:lvl1pPr marL="0" indent="0" algn="ctr">
              <a:buNone/>
              <a:defRPr sz="1600"/>
            </a:lvl1pPr>
          </a:lstStyle>
          <a:p>
            <a:r>
              <a:rPr lang="en-US" dirty="0"/>
              <a:t>Click icon to add picture</a:t>
            </a:r>
            <a:endParaRPr lang="en-GB" dirty="0"/>
          </a:p>
        </p:txBody>
      </p:sp>
      <p:sp>
        <p:nvSpPr>
          <p:cNvPr id="27" name="Text Placeholder 26">
            <a:extLst>
              <a:ext uri="{FF2B5EF4-FFF2-40B4-BE49-F238E27FC236}">
                <a16:creationId xmlns:a16="http://schemas.microsoft.com/office/drawing/2014/main" id="{11614A04-5625-43DD-8604-D1D979363FEA}"/>
              </a:ext>
            </a:extLst>
          </p:cNvPr>
          <p:cNvSpPr>
            <a:spLocks noGrp="1"/>
          </p:cNvSpPr>
          <p:nvPr>
            <p:ph type="body" sz="quarter" idx="14" hasCustomPrompt="1"/>
          </p:nvPr>
        </p:nvSpPr>
        <p:spPr>
          <a:xfrm>
            <a:off x="3041650" y="1619249"/>
            <a:ext cx="2035200" cy="401637"/>
          </a:xfrm>
          <a:solidFill>
            <a:schemeClr val="accent4"/>
          </a:solidFill>
        </p:spPr>
        <p:txBody>
          <a:bodyPr lIns="72000" rIns="72000" anchor="ctr"/>
          <a:lstStyle>
            <a:lvl1pPr marL="0" indent="0" algn="ctr">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dirty="0"/>
              <a:t>Title</a:t>
            </a:r>
            <a:endParaRPr lang="en-GB" dirty="0"/>
          </a:p>
        </p:txBody>
      </p:sp>
      <p:sp>
        <p:nvSpPr>
          <p:cNvPr id="29" name="Content Placeholder 28">
            <a:extLst>
              <a:ext uri="{FF2B5EF4-FFF2-40B4-BE49-F238E27FC236}">
                <a16:creationId xmlns:a16="http://schemas.microsoft.com/office/drawing/2014/main" id="{4B0F2FDB-FC44-4EED-B70F-AB3177432C84}"/>
              </a:ext>
            </a:extLst>
          </p:cNvPr>
          <p:cNvSpPr>
            <a:spLocks noGrp="1"/>
          </p:cNvSpPr>
          <p:nvPr>
            <p:ph sz="quarter" idx="15"/>
          </p:nvPr>
        </p:nvSpPr>
        <p:spPr>
          <a:xfrm>
            <a:off x="3041650" y="2128836"/>
            <a:ext cx="2035200" cy="2776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32">
            <a:extLst>
              <a:ext uri="{FF2B5EF4-FFF2-40B4-BE49-F238E27FC236}">
                <a16:creationId xmlns:a16="http://schemas.microsoft.com/office/drawing/2014/main" id="{E75AD695-A403-49BB-90DA-B343368715C1}"/>
              </a:ext>
            </a:extLst>
          </p:cNvPr>
          <p:cNvSpPr>
            <a:spLocks noGrp="1"/>
          </p:cNvSpPr>
          <p:nvPr>
            <p:ph type="pic" sz="quarter" idx="16"/>
          </p:nvPr>
        </p:nvSpPr>
        <p:spPr>
          <a:xfrm>
            <a:off x="3041650" y="5000621"/>
            <a:ext cx="2035200" cy="1100140"/>
          </a:xfrm>
        </p:spPr>
        <p:txBody>
          <a:bodyPr tIns="36000"/>
          <a:lstStyle>
            <a:lvl1pPr marL="0" indent="0" algn="ctr">
              <a:buNone/>
              <a:defRPr sz="1600"/>
            </a:lvl1pPr>
          </a:lstStyle>
          <a:p>
            <a:r>
              <a:rPr lang="en-US" dirty="0"/>
              <a:t>Click icon to add picture</a:t>
            </a:r>
            <a:endParaRPr lang="en-GB" dirty="0"/>
          </a:p>
        </p:txBody>
      </p:sp>
      <p:sp>
        <p:nvSpPr>
          <p:cNvPr id="35" name="Text Placeholder 34">
            <a:extLst>
              <a:ext uri="{FF2B5EF4-FFF2-40B4-BE49-F238E27FC236}">
                <a16:creationId xmlns:a16="http://schemas.microsoft.com/office/drawing/2014/main" id="{03569F73-A856-4F57-BEB7-4E7FFF18C8FC}"/>
              </a:ext>
            </a:extLst>
          </p:cNvPr>
          <p:cNvSpPr>
            <a:spLocks noGrp="1"/>
          </p:cNvSpPr>
          <p:nvPr>
            <p:ph type="body" sz="quarter" idx="17" hasCustomPrompt="1"/>
          </p:nvPr>
        </p:nvSpPr>
        <p:spPr>
          <a:xfrm>
            <a:off x="5329238" y="1619251"/>
            <a:ext cx="2035200" cy="401638"/>
          </a:xfrm>
          <a:solidFill>
            <a:schemeClr val="accent5"/>
          </a:solidFill>
        </p:spPr>
        <p:txBody>
          <a:bodyPr lIns="72000" rIns="72000" anchor="ctr"/>
          <a:lstStyle>
            <a:lvl1pPr marL="0" indent="0" algn="ctr">
              <a:spcBef>
                <a:spcPts val="0"/>
              </a:spcBef>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dirty="0"/>
              <a:t>Title</a:t>
            </a:r>
            <a:endParaRPr lang="en-GB" dirty="0"/>
          </a:p>
        </p:txBody>
      </p:sp>
      <p:sp>
        <p:nvSpPr>
          <p:cNvPr id="37" name="Content Placeholder 36">
            <a:extLst>
              <a:ext uri="{FF2B5EF4-FFF2-40B4-BE49-F238E27FC236}">
                <a16:creationId xmlns:a16="http://schemas.microsoft.com/office/drawing/2014/main" id="{968814DB-EE45-473E-ADD3-9756091F03B4}"/>
              </a:ext>
            </a:extLst>
          </p:cNvPr>
          <p:cNvSpPr>
            <a:spLocks noGrp="1"/>
          </p:cNvSpPr>
          <p:nvPr>
            <p:ph sz="quarter" idx="18"/>
          </p:nvPr>
        </p:nvSpPr>
        <p:spPr>
          <a:xfrm>
            <a:off x="5329238" y="2128838"/>
            <a:ext cx="2035200" cy="2776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3699D712-AC27-4B39-9FC7-E79E726A5C04}"/>
              </a:ext>
            </a:extLst>
          </p:cNvPr>
          <p:cNvSpPr>
            <a:spLocks noGrp="1"/>
          </p:cNvSpPr>
          <p:nvPr>
            <p:ph type="pic" sz="quarter" idx="19"/>
          </p:nvPr>
        </p:nvSpPr>
        <p:spPr>
          <a:xfrm>
            <a:off x="5332414" y="5000623"/>
            <a:ext cx="2035200" cy="1100140"/>
          </a:xfrm>
        </p:spPr>
        <p:txBody>
          <a:bodyPr tIns="36000"/>
          <a:lstStyle>
            <a:lvl1pPr marL="0" indent="0" algn="ctr">
              <a:buNone/>
              <a:defRPr sz="1600"/>
            </a:lvl1pPr>
          </a:lstStyle>
          <a:p>
            <a:r>
              <a:rPr lang="en-US" dirty="0"/>
              <a:t>Click icon to add picture</a:t>
            </a:r>
            <a:endParaRPr lang="en-GB" dirty="0"/>
          </a:p>
        </p:txBody>
      </p:sp>
      <p:sp>
        <p:nvSpPr>
          <p:cNvPr id="15" name="Text Placeholder 34">
            <a:extLst>
              <a:ext uri="{FF2B5EF4-FFF2-40B4-BE49-F238E27FC236}">
                <a16:creationId xmlns:a16="http://schemas.microsoft.com/office/drawing/2014/main" id="{BDF5F3B2-B169-424D-8E1F-E57141DFFE10}"/>
              </a:ext>
            </a:extLst>
          </p:cNvPr>
          <p:cNvSpPr>
            <a:spLocks noGrp="1"/>
          </p:cNvSpPr>
          <p:nvPr>
            <p:ph type="body" sz="quarter" idx="20" hasCustomPrompt="1"/>
          </p:nvPr>
        </p:nvSpPr>
        <p:spPr>
          <a:xfrm>
            <a:off x="7620002" y="1619251"/>
            <a:ext cx="2035200" cy="401638"/>
          </a:xfrm>
          <a:solidFill>
            <a:schemeClr val="accent6"/>
          </a:solidFill>
        </p:spPr>
        <p:txBody>
          <a:bodyPr lIns="72000" rIns="72000" anchor="ctr"/>
          <a:lstStyle>
            <a:lvl1pPr marL="0" indent="0" algn="ctr">
              <a:spcBef>
                <a:spcPts val="0"/>
              </a:spcBef>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dirty="0"/>
              <a:t>Title</a:t>
            </a:r>
            <a:endParaRPr lang="en-GB" dirty="0"/>
          </a:p>
        </p:txBody>
      </p:sp>
      <p:sp>
        <p:nvSpPr>
          <p:cNvPr id="7" name="Content Placeholder 6">
            <a:extLst>
              <a:ext uri="{FF2B5EF4-FFF2-40B4-BE49-F238E27FC236}">
                <a16:creationId xmlns:a16="http://schemas.microsoft.com/office/drawing/2014/main" id="{ED535B42-E5BC-4AD7-ACF0-8E7736B52DE7}"/>
              </a:ext>
            </a:extLst>
          </p:cNvPr>
          <p:cNvSpPr>
            <a:spLocks noGrp="1"/>
          </p:cNvSpPr>
          <p:nvPr>
            <p:ph sz="quarter" idx="21"/>
          </p:nvPr>
        </p:nvSpPr>
        <p:spPr>
          <a:xfrm>
            <a:off x="7620003" y="2128838"/>
            <a:ext cx="2035200" cy="277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BC0CBFB2-E9B0-4E3F-A865-B4CE5F4AB463}"/>
              </a:ext>
            </a:extLst>
          </p:cNvPr>
          <p:cNvSpPr>
            <a:spLocks noGrp="1"/>
          </p:cNvSpPr>
          <p:nvPr>
            <p:ph type="pic" sz="quarter" idx="22"/>
          </p:nvPr>
        </p:nvSpPr>
        <p:spPr>
          <a:xfrm>
            <a:off x="7621589" y="5000623"/>
            <a:ext cx="2035200" cy="1112840"/>
          </a:xfrm>
        </p:spPr>
        <p:txBody>
          <a:bodyPr tIns="36000"/>
          <a:lstStyle>
            <a:lvl1pPr marL="0" indent="0" algn="ctr">
              <a:buNone/>
              <a:defRPr sz="1600"/>
            </a:lvl1pPr>
          </a:lstStyle>
          <a:p>
            <a:r>
              <a:rPr lang="en-US" dirty="0"/>
              <a:t>Click icon to add picture</a:t>
            </a:r>
            <a:endParaRPr lang="en-GB" dirty="0"/>
          </a:p>
        </p:txBody>
      </p:sp>
      <p:sp>
        <p:nvSpPr>
          <p:cNvPr id="20" name="Text Placeholder 34">
            <a:extLst>
              <a:ext uri="{FF2B5EF4-FFF2-40B4-BE49-F238E27FC236}">
                <a16:creationId xmlns:a16="http://schemas.microsoft.com/office/drawing/2014/main" id="{DABF480B-5EE1-47B6-BCD6-1BA7FF0159C6}"/>
              </a:ext>
            </a:extLst>
          </p:cNvPr>
          <p:cNvSpPr>
            <a:spLocks noGrp="1"/>
          </p:cNvSpPr>
          <p:nvPr>
            <p:ph type="body" sz="quarter" idx="23" hasCustomPrompt="1"/>
          </p:nvPr>
        </p:nvSpPr>
        <p:spPr>
          <a:xfrm>
            <a:off x="9907590" y="1619251"/>
            <a:ext cx="2035200" cy="401638"/>
          </a:xfrm>
          <a:solidFill>
            <a:schemeClr val="accent3"/>
          </a:solidFill>
        </p:spPr>
        <p:txBody>
          <a:bodyPr lIns="72000" rIns="72000" anchor="ctr"/>
          <a:lstStyle>
            <a:lvl1pPr marL="0" indent="0" algn="ctr">
              <a:spcBef>
                <a:spcPts val="0"/>
              </a:spcBef>
              <a:buNone/>
              <a:defRPr>
                <a:solidFill>
                  <a:schemeClr val="bg1"/>
                </a:solidFill>
              </a:defRPr>
            </a:lvl1pPr>
            <a:lvl2pPr marL="0" indent="0" algn="ctr">
              <a:spcBef>
                <a:spcPts val="0"/>
              </a:spcBef>
              <a:buNone/>
              <a:defRPr>
                <a:solidFill>
                  <a:schemeClr val="bg1"/>
                </a:solidFill>
              </a:defRPr>
            </a:lvl2pPr>
            <a:lvl3pPr marL="0" indent="0" algn="ctr">
              <a:spcBef>
                <a:spcPts val="0"/>
              </a:spcBef>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US" dirty="0"/>
              <a:t>Title</a:t>
            </a:r>
            <a:endParaRPr lang="en-GB" dirty="0"/>
          </a:p>
        </p:txBody>
      </p:sp>
      <p:sp>
        <p:nvSpPr>
          <p:cNvPr id="13" name="Content Placeholder 12">
            <a:extLst>
              <a:ext uri="{FF2B5EF4-FFF2-40B4-BE49-F238E27FC236}">
                <a16:creationId xmlns:a16="http://schemas.microsoft.com/office/drawing/2014/main" id="{0ED5789C-8005-4F83-9824-18B6F8F0ADFB}"/>
              </a:ext>
            </a:extLst>
          </p:cNvPr>
          <p:cNvSpPr>
            <a:spLocks noGrp="1"/>
          </p:cNvSpPr>
          <p:nvPr>
            <p:ph sz="quarter" idx="24"/>
          </p:nvPr>
        </p:nvSpPr>
        <p:spPr>
          <a:xfrm>
            <a:off x="9912354" y="2128838"/>
            <a:ext cx="2035200" cy="277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AF4F7BF8-816A-4762-BD96-85C36C4C58FB}"/>
              </a:ext>
            </a:extLst>
          </p:cNvPr>
          <p:cNvSpPr>
            <a:spLocks noGrp="1"/>
          </p:cNvSpPr>
          <p:nvPr>
            <p:ph type="pic" sz="quarter" idx="25"/>
          </p:nvPr>
        </p:nvSpPr>
        <p:spPr>
          <a:xfrm>
            <a:off x="9907592" y="5000623"/>
            <a:ext cx="2035200" cy="1100140"/>
          </a:xfrm>
        </p:spPr>
        <p:txBody>
          <a:bodyPr tIns="36000"/>
          <a:lstStyle>
            <a:lvl1pPr marL="0" indent="0" algn="ctr">
              <a:buNone/>
              <a:defRPr sz="1600"/>
            </a:lvl1pPr>
          </a:lstStyle>
          <a:p>
            <a:r>
              <a:rPr lang="en-US" dirty="0"/>
              <a:t>Click icon to add picture</a:t>
            </a:r>
            <a:endParaRPr lang="en-GB" dirty="0"/>
          </a:p>
        </p:txBody>
      </p:sp>
      <p:sp>
        <p:nvSpPr>
          <p:cNvPr id="12" name="flSlideMaster.5 Boxed title and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9" name="fcSlideMaster.5 Boxed title and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5 Boxed title and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626867004"/>
      </p:ext>
    </p:extLst>
  </p:cSld>
  <p:clrMapOvr>
    <a:masterClrMapping/>
  </p:clrMapOvr>
  <p:extLst>
    <p:ext uri="{DCECCB84-F9BA-43D5-87BE-67443E8EF086}">
      <p15:sldGuideLst xmlns:p15="http://schemas.microsoft.com/office/powerpoint/2012/main">
        <p15:guide id="1" orient="horz" pos="277" userDrawn="1">
          <p15:clr>
            <a:srgbClr val="717275"/>
          </p15:clr>
        </p15:guide>
        <p15:guide id="2" orient="horz" pos="795"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1758" userDrawn="1">
          <p15:clr>
            <a:srgbClr val="FF96FF"/>
          </p15:clr>
        </p15:guide>
        <p15:guide id="7" pos="1916" userDrawn="1">
          <p15:clr>
            <a:srgbClr val="FF96FF"/>
          </p15:clr>
        </p15:guide>
        <p15:guide id="8" pos="3198" userDrawn="1">
          <p15:clr>
            <a:srgbClr val="FF96FF"/>
          </p15:clr>
        </p15:guide>
        <p15:guide id="9" pos="3357" userDrawn="1">
          <p15:clr>
            <a:srgbClr val="FF96FF"/>
          </p15:clr>
        </p15:guide>
        <p15:guide id="10" pos="4639" userDrawn="1">
          <p15:clr>
            <a:srgbClr val="FF96FF"/>
          </p15:clr>
        </p15:guide>
        <p15:guide id="11" pos="4798" userDrawn="1">
          <p15:clr>
            <a:srgbClr val="FF96FF"/>
          </p15:clr>
        </p15:guide>
        <p15:guide id="12" pos="6080" userDrawn="1">
          <p15:clr>
            <a:srgbClr val="FF96FF"/>
          </p15:clr>
        </p15:guide>
        <p15:guide id="13" pos="6239" userDrawn="1">
          <p15:clr>
            <a:srgbClr val="FF96FF"/>
          </p15:clr>
        </p15:guide>
        <p15:guide id="14" pos="7521" userDrawn="1">
          <p15:clr>
            <a:srgbClr val="FF96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8" name="Picture Placeholder 8">
            <a:extLst>
              <a:ext uri="{FF2B5EF4-FFF2-40B4-BE49-F238E27FC236}">
                <a16:creationId xmlns:a16="http://schemas.microsoft.com/office/drawing/2014/main" id="{C98FB7C0-AB81-400B-93D2-786E05B9ECD1}"/>
              </a:ext>
            </a:extLst>
          </p:cNvPr>
          <p:cNvSpPr>
            <a:spLocks noGrp="1"/>
          </p:cNvSpPr>
          <p:nvPr>
            <p:ph type="pic" sz="quarter" idx="14"/>
          </p:nvPr>
        </p:nvSpPr>
        <p:spPr>
          <a:xfrm>
            <a:off x="0" y="719138"/>
            <a:ext cx="12192000" cy="5382861"/>
          </a:xfrm>
          <a:solidFill>
            <a:schemeClr val="bg2"/>
          </a:solidFill>
        </p:spPr>
        <p:txBody>
          <a:bodyPr tIns="144000"/>
          <a:lstStyle>
            <a:lvl1pPr marL="0" indent="0" algn="ctr">
              <a:buNone/>
              <a:defRPr sz="1800"/>
            </a:lvl1pPr>
          </a:lstStyle>
          <a:p>
            <a:r>
              <a:rPr lang="en-US" dirty="0"/>
              <a:t>Click icon to add picture</a:t>
            </a:r>
            <a:endParaRPr lang="en-GB" dirty="0"/>
          </a:p>
        </p:txBody>
      </p:sp>
      <p:sp>
        <p:nvSpPr>
          <p:cNvPr id="6" name="flSlideMaster.Image Only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5" name="fcSlideMaster.Image Only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Image Only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598319232"/>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020" userDrawn="1">
          <p15:clr>
            <a:srgbClr val="FF96FF"/>
          </p15:clr>
        </p15:guide>
        <p15:guide id="4" orient="horz" pos="3843" userDrawn="1">
          <p15:clr>
            <a:srgbClr val="FF96FF"/>
          </p15:clr>
        </p15:guide>
        <p15:guide id="5" pos="476" userDrawn="1">
          <p15:clr>
            <a:srgbClr val="FF96FF"/>
          </p15:clr>
        </p15:guide>
        <p15:guide id="6" pos="7521" userDrawn="1">
          <p15:clr>
            <a:srgbClr val="FF96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5" name="Title 4">
            <a:extLst>
              <a:ext uri="{FF2B5EF4-FFF2-40B4-BE49-F238E27FC236}">
                <a16:creationId xmlns:a16="http://schemas.microsoft.com/office/drawing/2014/main" id="{FC3D0E27-12CD-4AD0-B9EF-40EEA6603FA7}"/>
              </a:ext>
            </a:extLst>
          </p:cNvPr>
          <p:cNvSpPr>
            <a:spLocks noGrp="1"/>
          </p:cNvSpPr>
          <p:nvPr>
            <p:ph type="title"/>
          </p:nvPr>
        </p:nvSpPr>
        <p:spPr/>
        <p:txBody>
          <a:bodyPr/>
          <a:lstStyle/>
          <a:p>
            <a:r>
              <a:rPr lang="en-US"/>
              <a:t>Click to edit Master title style</a:t>
            </a:r>
            <a:endParaRPr lang="en-GB"/>
          </a:p>
        </p:txBody>
      </p:sp>
      <p:sp>
        <p:nvSpPr>
          <p:cNvPr id="7" name="flSlideMaster.Title Only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Title Only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Title Only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92632239"/>
      </p:ext>
    </p:extLst>
  </p:cSld>
  <p:clrMapOvr>
    <a:masterClrMapping/>
  </p:clrMapOvr>
  <p:extLst>
    <p:ext uri="{DCECCB84-F9BA-43D5-87BE-67443E8EF086}">
      <p15:sldGuideLst xmlns:p15="http://schemas.microsoft.com/office/powerpoint/2012/main">
        <p15:guide id="1" orient="horz" pos="278" userDrawn="1">
          <p15:clr>
            <a:srgbClr val="717275"/>
          </p15:clr>
        </p15:guide>
        <p15:guide id="2" orient="horz" pos="799" userDrawn="1">
          <p15:clr>
            <a:srgbClr val="717275"/>
          </p15:clr>
        </p15:guide>
        <p15:guide id="3" orient="horz" pos="1020" userDrawn="1">
          <p15:clr>
            <a:srgbClr val="FF96FF"/>
          </p15:clr>
        </p15:guide>
        <p15:guide id="6" orient="horz" pos="3843" userDrawn="1">
          <p15:clr>
            <a:srgbClr val="FF96FF"/>
          </p15:clr>
        </p15:guide>
        <p15:guide id="7" pos="476" userDrawn="1">
          <p15:clr>
            <a:srgbClr val="FF96FF"/>
          </p15:clr>
        </p15:guide>
        <p15:guide id="8" pos="3840" userDrawn="1">
          <p15:clr>
            <a:srgbClr val="FF96FF"/>
          </p15:clr>
        </p15:guide>
        <p15:guide id="9" pos="4157" userDrawn="1">
          <p15:clr>
            <a:srgbClr val="FF96FF"/>
          </p15:clr>
        </p15:guide>
        <p15:guide id="10" pos="7521" userDrawn="1">
          <p15:clr>
            <a:srgbClr val="FF96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6" name="Footer Placeholder 6"/>
          <p:cNvSpPr txBox="1">
            <a:spLocks/>
          </p:cNvSpPr>
          <p:nvPr/>
        </p:nvSpPr>
        <p:spPr>
          <a:xfrm>
            <a:off x="4002741" y="6600638"/>
            <a:ext cx="4114800" cy="24167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lumMod val="95000"/>
                    <a:lumOff val="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900" dirty="0"/>
          </a:p>
        </p:txBody>
      </p:sp>
      <p:sp>
        <p:nvSpPr>
          <p:cNvPr id="2" name="fcSlideMaster.2_Title and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4" name="hcSlideMaster.2_Title and ContentHeader"/>
          <p:cNvSpPr txBox="1"/>
          <p:nvPr userDrawn="1"/>
        </p:nvSpPr>
        <p:spPr>
          <a:xfrm>
            <a:off x="0" y="0"/>
            <a:ext cx="12192000" cy="130805"/>
          </a:xfrm>
          <a:prstGeom prst="rect">
            <a:avLst/>
          </a:prstGeom>
          <a:noFill/>
        </p:spPr>
        <p:txBody>
          <a:bodyPr vert="horz" wrap="square" lIns="0" tIns="0" rIns="0" bIns="0"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622192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4D28B5-D225-E945-914F-30C3587B0F40}"/>
              </a:ext>
            </a:extLst>
          </p:cNvPr>
          <p:cNvSpPr/>
          <p:nvPr userDrawn="1"/>
        </p:nvSpPr>
        <p:spPr>
          <a:xfrm>
            <a:off x="250799" y="0"/>
            <a:ext cx="11941201" cy="6134407"/>
          </a:xfrm>
          <a:prstGeom prst="rect">
            <a:avLst/>
          </a:prstGeom>
          <a:solidFill>
            <a:srgbClr val="E2DCD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59414BE-9CD9-3F44-B894-575EC98D80FB}"/>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FF4A6476-2359-6D43-95A6-908A1A52CA9E}"/>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6" name="hcSlideMaster.Custom LayoutHeader" descr=" "/>
          <p:cNvSpPr txBox="1"/>
          <p:nvPr userDrawn="1"/>
        </p:nvSpPr>
        <p:spPr>
          <a:xfrm>
            <a:off x="0" y="0"/>
            <a:ext cx="12192000" cy="130805"/>
          </a:xfrm>
          <a:prstGeom prst="rect">
            <a:avLst/>
          </a:prstGeom>
          <a:noFill/>
        </p:spPr>
        <p:txBody>
          <a:bodyPr vert="horz" wrap="square" lIns="0" tIns="0" rIns="0" bIns="0" rtlCol="0">
            <a:spAutoFit/>
          </a:bodyPr>
          <a:lstStyle/>
          <a:p>
            <a:pPr algn="ctr"/>
            <a:r>
              <a:rPr lang="en-AU" sz="850" b="0" i="0" u="none" baseline="0" dirty="0">
                <a:solidFill>
                  <a:srgbClr val="000000"/>
                </a:solidFill>
                <a:latin typeface="Microsoft Sans Serif" panose="020B0604020202020204" pitchFamily="34" charset="0"/>
              </a:rPr>
              <a:t> </a:t>
            </a:r>
          </a:p>
        </p:txBody>
      </p:sp>
      <p:sp>
        <p:nvSpPr>
          <p:cNvPr id="5" name="fcSlideMaster.Custom Layou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baseline="0" dirty="0">
                <a:solidFill>
                  <a:srgbClr val="000000"/>
                </a:solidFill>
                <a:latin typeface="tahoma" panose="020B0604030504040204" pitchFamily="34" charset="0"/>
              </a:rPr>
              <a:t>BAE SYSTEMS PROPRIETARY</a:t>
            </a:r>
          </a:p>
        </p:txBody>
      </p:sp>
      <p:sp>
        <p:nvSpPr>
          <p:cNvPr id="11" name="fcSlideMaster.1_Custom LayoutFooter" descr="BAE SYSTEMS PROPRIETARY">
            <a:extLst>
              <a:ext uri="{FF2B5EF4-FFF2-40B4-BE49-F238E27FC236}">
                <a16:creationId xmlns:a16="http://schemas.microsoft.com/office/drawing/2014/main" id="{2EBAB570-3551-540D-A7DE-F5660E0771B4}"/>
              </a:ext>
            </a:extLst>
          </p:cNvPr>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9" name="hcSlideMaster.1_Custom LayoutHeader">
            <a:extLst>
              <a:ext uri="{FF2B5EF4-FFF2-40B4-BE49-F238E27FC236}">
                <a16:creationId xmlns:a16="http://schemas.microsoft.com/office/drawing/2014/main" id="{2CE22DA5-FE08-53F6-A81B-C14E537A52E6}"/>
              </a:ext>
            </a:extLst>
          </p:cNvPr>
          <p:cNvSpPr txBox="1"/>
          <p:nvPr userDrawn="1"/>
        </p:nvSpPr>
        <p:spPr>
          <a:xfrm>
            <a:off x="0" y="0"/>
            <a:ext cx="12192000" cy="246221"/>
          </a:xfrm>
          <a:prstGeom prst="rect">
            <a:avLst/>
          </a:prstGeom>
          <a:noFill/>
        </p:spPr>
        <p:txBody>
          <a:bodyPr vert="horz" wrap="square" lIns="0" tIns="0" rIns="0" bIns="0" rtlCol="0">
            <a:spAutoFit/>
          </a:bodyPr>
          <a:lstStyle/>
          <a:p>
            <a:pPr algn="l"/>
            <a:endParaRPr lang="en-AU" sz="1600" dirty="0"/>
          </a:p>
        </p:txBody>
      </p:sp>
    </p:spTree>
    <p:extLst>
      <p:ext uri="{BB962C8B-B14F-4D97-AF65-F5344CB8AC3E}">
        <p14:creationId xmlns:p14="http://schemas.microsoft.com/office/powerpoint/2010/main" val="2521173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6" name="Slide Number Placeholder 1"/>
          <p:cNvSpPr txBox="1">
            <a:spLocks/>
          </p:cNvSpPr>
          <p:nvPr userDrawn="1"/>
        </p:nvSpPr>
        <p:spPr>
          <a:xfrm>
            <a:off x="11386800" y="208800"/>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7"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76000" y="1839600"/>
            <a:ext cx="8293688" cy="35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9131888" y="1839600"/>
            <a:ext cx="2997200" cy="1569660"/>
          </a:xfrm>
          <a:prstGeom prst="rect">
            <a:avLst/>
          </a:prstGeom>
          <a:noFill/>
        </p:spPr>
        <p:txBody>
          <a:bodyPr wrap="square" rtlCol="0">
            <a:spAutoFit/>
          </a:bodyPr>
          <a:lstStyle/>
          <a:p>
            <a:r>
              <a:rPr lang="en-GB" sz="1600" dirty="0">
                <a:solidFill>
                  <a:srgbClr val="000000"/>
                </a:solidFill>
              </a:rPr>
              <a:t>Please note, hyperlinks cannot be clicked in ‘Normal’ view. They can, however, be accessed when in ‘Reading’ view (View | Reading View) or in Slideshow mode.</a:t>
            </a:r>
          </a:p>
        </p:txBody>
      </p:sp>
      <p:sp>
        <p:nvSpPr>
          <p:cNvPr id="3" name="fcSlideMaster125.19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9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831571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Slide Number Placeholder 1"/>
          <p:cNvSpPr txBox="1">
            <a:spLocks/>
          </p:cNvSpPr>
          <p:nvPr userDrawn="1"/>
        </p:nvSpPr>
        <p:spPr>
          <a:xfrm>
            <a:off x="11386800" y="208800"/>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18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8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85813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125.17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7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261425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5" name="Picture 2" descr="The Best Time of Day to Take a Break from Work"/>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832"/>
          <a:stretch/>
        </p:blipFill>
        <p:spPr bwMode="auto">
          <a:xfrm>
            <a:off x="1" y="-7273"/>
            <a:ext cx="12246428" cy="68652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FE9175-F86D-203D-0434-4D23C93BC1AB}"/>
              </a:ext>
            </a:extLst>
          </p:cNvPr>
          <p:cNvSpPr/>
          <p:nvPr userDrawn="1"/>
        </p:nvSpPr>
        <p:spPr>
          <a:xfrm>
            <a:off x="1" y="-7273"/>
            <a:ext cx="12192000" cy="6883895"/>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40E2CE26-C010-F1AA-1C6F-E4AC8FBD71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8" name="Rectangle 7">
            <a:extLst>
              <a:ext uri="{FF2B5EF4-FFF2-40B4-BE49-F238E27FC236}">
                <a16:creationId xmlns:a16="http://schemas.microsoft.com/office/drawing/2014/main" id="{B274C3EA-ACF1-F521-FA82-72104FBA5DAE}"/>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1" name="Slide Number Placeholder 1">
            <a:extLst>
              <a:ext uri="{FF2B5EF4-FFF2-40B4-BE49-F238E27FC236}">
                <a16:creationId xmlns:a16="http://schemas.microsoft.com/office/drawing/2014/main" id="{25BC0E9C-6C22-7453-D6C2-374821160735}"/>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3" name="fcSlideMaster125.16_Custom LayoutFooter" descr="BAE SYSTEMS PROPRIETARY">
            <a:extLst>
              <a:ext uri="{FF2B5EF4-FFF2-40B4-BE49-F238E27FC236}">
                <a16:creationId xmlns:a16="http://schemas.microsoft.com/office/drawing/2014/main" id="{0E4060BA-1A05-E67F-DAD3-314F01261375}"/>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6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200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Long -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7" name="Text Placeholder 6">
            <a:extLst>
              <a:ext uri="{FF2B5EF4-FFF2-40B4-BE49-F238E27FC236}">
                <a16:creationId xmlns:a16="http://schemas.microsoft.com/office/drawing/2014/main" id="{4A23F6FD-53CE-4CDC-AE1B-C8DEFE54FAB0}"/>
              </a:ext>
            </a:extLst>
          </p:cNvPr>
          <p:cNvSpPr>
            <a:spLocks noGrp="1"/>
          </p:cNvSpPr>
          <p:nvPr>
            <p:ph type="body" sz="quarter" idx="15" hasCustomPrompt="1"/>
          </p:nvPr>
        </p:nvSpPr>
        <p:spPr>
          <a:xfrm>
            <a:off x="-17253" y="949363"/>
            <a:ext cx="252000" cy="1260000"/>
          </a:xfrm>
          <a:solidFill>
            <a:srgbClr val="FC4C02"/>
          </a:solidFill>
        </p:spPr>
        <p:txBody>
          <a:bodyPr/>
          <a:lstStyle>
            <a:lvl1pPr marL="0" indent="0">
              <a:buNone/>
              <a:defRPr/>
            </a:lvl1pPr>
          </a:lstStyle>
          <a:p>
            <a:pPr lvl="0"/>
            <a:r>
              <a:rPr lang="en-US" dirty="0"/>
              <a:t>  </a:t>
            </a:r>
            <a:endParaRPr lang="en-GB" dirty="0"/>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234747" y="697363"/>
            <a:ext cx="756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0" name="Text Placeholder 9">
            <a:extLst>
              <a:ext uri="{FF2B5EF4-FFF2-40B4-BE49-F238E27FC236}">
                <a16:creationId xmlns:a16="http://schemas.microsoft.com/office/drawing/2014/main" id="{4B9E8443-BC1B-4EC5-B12A-F2C5841892B5}"/>
              </a:ext>
            </a:extLst>
          </p:cNvPr>
          <p:cNvSpPr>
            <a:spLocks noGrp="1"/>
          </p:cNvSpPr>
          <p:nvPr>
            <p:ph type="body" sz="quarter" idx="17" hasCustomPrompt="1"/>
          </p:nvPr>
        </p:nvSpPr>
        <p:spPr>
          <a:xfrm>
            <a:off x="235160" y="949362"/>
            <a:ext cx="7054850" cy="2037600"/>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endParaRPr lang="en-GB" dirty="0"/>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234747" y="949363"/>
            <a:ext cx="7056000" cy="1260000"/>
          </a:xfrm>
          <a:solidFill>
            <a:srgbClr val="E40521">
              <a:alpha val="90000"/>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ECE394F1-3220-4DAF-913C-077631010D00}"/>
              </a:ext>
            </a:extLst>
          </p:cNvPr>
          <p:cNvSpPr>
            <a:spLocks noGrp="1"/>
          </p:cNvSpPr>
          <p:nvPr>
            <p:ph type="sldNum" sz="quarter" idx="18"/>
          </p:nvPr>
        </p:nvSpPr>
        <p:spPr/>
        <p:txBody>
          <a:bodyPr/>
          <a:lstStyle/>
          <a:p>
            <a:fld id="{9091399C-B5EF-49C7-B81A-539AE2F27BD0}" type="slidenum">
              <a:rPr lang="en-GB" smtClean="0"/>
              <a:pPr/>
              <a:t>‹#›</a:t>
            </a:fld>
            <a:endParaRPr lang="en-GB" dirty="0"/>
          </a:p>
        </p:txBody>
      </p:sp>
      <p:sp>
        <p:nvSpPr>
          <p:cNvPr id="11" name="flSlideMaster.Cover Long - Lef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9" name="fcSlideMaster.Cover Long - Lef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6" name="hcSlideMaster.Cover Long - Lef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2448877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descr="Business Investment - Pathways">
            <a:extLst>
              <a:ext uri="{FF2B5EF4-FFF2-40B4-BE49-F238E27FC236}">
                <a16:creationId xmlns:a16="http://schemas.microsoft.com/office/drawing/2014/main" id="{4AB732D2-C9F1-6639-E6BD-7FF5D061960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1291"/>
          <a:stretch/>
        </p:blipFill>
        <p:spPr bwMode="auto">
          <a:xfrm>
            <a:off x="0" y="1"/>
            <a:ext cx="12192000" cy="6876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EC251EC-E5B8-1EAA-C41A-A9E9D0C441CE}"/>
              </a:ext>
            </a:extLst>
          </p:cNvPr>
          <p:cNvSpPr/>
          <p:nvPr userDrawn="1"/>
        </p:nvSpPr>
        <p:spPr>
          <a:xfrm>
            <a:off x="1" y="0"/>
            <a:ext cx="12192000" cy="6876623"/>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3A68BC6E-EA26-8F8D-AD0C-6FFF396A4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7" name="Rectangle 6">
            <a:extLst>
              <a:ext uri="{FF2B5EF4-FFF2-40B4-BE49-F238E27FC236}">
                <a16:creationId xmlns:a16="http://schemas.microsoft.com/office/drawing/2014/main" id="{8FD19D49-DC99-FAD7-F34C-EF70644A60FA}"/>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8" name="Slide Number Placeholder 1">
            <a:extLst>
              <a:ext uri="{FF2B5EF4-FFF2-40B4-BE49-F238E27FC236}">
                <a16:creationId xmlns:a16="http://schemas.microsoft.com/office/drawing/2014/main" id="{0E9A4DF3-4093-75D0-4FD4-BF3EA55C62D1}"/>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2" name="fcSlideMaster125.3_Custom LayoutFooter" descr="BAE SYSTEMS PROPRIETARY">
            <a:extLst>
              <a:ext uri="{FF2B5EF4-FFF2-40B4-BE49-F238E27FC236}">
                <a16:creationId xmlns:a16="http://schemas.microsoft.com/office/drawing/2014/main" id="{1AF58EED-A562-1920-7825-07F4005FBF7B}"/>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1" name="hcSlideMaster125.3_Custom LayoutHeader">
            <a:extLst>
              <a:ext uri="{FF2B5EF4-FFF2-40B4-BE49-F238E27FC236}">
                <a16:creationId xmlns:a16="http://schemas.microsoft.com/office/drawing/2014/main" id="{1D6921DC-8310-1713-F95C-AAE2DCC1E502}"/>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2471449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D5187C-70FB-C378-C687-FAAA9FB90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648F7F3-757F-E9B9-1436-0B3A546F1FA4}"/>
              </a:ext>
            </a:extLst>
          </p:cNvPr>
          <p:cNvSpPr/>
          <p:nvPr userDrawn="1"/>
        </p:nvSpPr>
        <p:spPr>
          <a:xfrm>
            <a:off x="1" y="1"/>
            <a:ext cx="12192000" cy="6876622"/>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b="0" dirty="0">
              <a:solidFill>
                <a:srgbClr val="404146"/>
              </a:solidFill>
              <a:latin typeface="Tahoma"/>
            </a:endParaRPr>
          </a:p>
        </p:txBody>
      </p:sp>
      <p:pic>
        <p:nvPicPr>
          <p:cNvPr id="12" name="Picture 11">
            <a:extLst>
              <a:ext uri="{FF2B5EF4-FFF2-40B4-BE49-F238E27FC236}">
                <a16:creationId xmlns:a16="http://schemas.microsoft.com/office/drawing/2014/main" id="{AB65B6B0-6A2C-AB82-D392-D9F842399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3" name="Rectangle 12">
            <a:extLst>
              <a:ext uri="{FF2B5EF4-FFF2-40B4-BE49-F238E27FC236}">
                <a16:creationId xmlns:a16="http://schemas.microsoft.com/office/drawing/2014/main" id="{D7B1D465-85C2-1504-6E59-DB32CE6B308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4" name="Slide Number Placeholder 1">
            <a:extLst>
              <a:ext uri="{FF2B5EF4-FFF2-40B4-BE49-F238E27FC236}">
                <a16:creationId xmlns:a16="http://schemas.microsoft.com/office/drawing/2014/main" id="{76EDCDFB-1540-528A-AD90-5BB55FE06444}"/>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6" name="fcSlideMaster125.6_Custom LayoutFooter" descr="BAE SYSTEMS PROPRIETARY">
            <a:extLst>
              <a:ext uri="{FF2B5EF4-FFF2-40B4-BE49-F238E27FC236}">
                <a16:creationId xmlns:a16="http://schemas.microsoft.com/office/drawing/2014/main" id="{63E3A6E2-5B58-9C98-30B9-A006A9C98EC5}"/>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6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61780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A5DD43-6CC4-7CE9-26C8-10F76363CC9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28D6438F-8803-771A-BE31-182889AB2F0C}"/>
              </a:ext>
            </a:extLst>
          </p:cNvPr>
          <p:cNvSpPr/>
          <p:nvPr userDrawn="1"/>
        </p:nvSpPr>
        <p:spPr>
          <a:xfrm>
            <a:off x="1" y="1"/>
            <a:ext cx="12191999" cy="6876622"/>
          </a:xfrm>
          <a:prstGeom prst="rect">
            <a:avLst/>
          </a:prstGeom>
          <a:solidFill>
            <a:srgbClr val="11111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Picture 12">
            <a:extLst>
              <a:ext uri="{FF2B5EF4-FFF2-40B4-BE49-F238E27FC236}">
                <a16:creationId xmlns:a16="http://schemas.microsoft.com/office/drawing/2014/main" id="{47945FB5-81B1-9B08-1353-66FCF31C23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6" name="Rectangle 15">
            <a:extLst>
              <a:ext uri="{FF2B5EF4-FFF2-40B4-BE49-F238E27FC236}">
                <a16:creationId xmlns:a16="http://schemas.microsoft.com/office/drawing/2014/main" id="{1331BF58-0EC4-D479-107F-B773ACBC33CF}"/>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4" name="Slide Number Placeholder 1">
            <a:extLst>
              <a:ext uri="{FF2B5EF4-FFF2-40B4-BE49-F238E27FC236}">
                <a16:creationId xmlns:a16="http://schemas.microsoft.com/office/drawing/2014/main" id="{77BC5875-88BB-C0E8-D399-368A23BF3C39}"/>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b="0" dirty="0">
              <a:solidFill>
                <a:schemeClr val="bg1"/>
              </a:solidFill>
              <a:latin typeface="Tahoma"/>
            </a:endParaRPr>
          </a:p>
        </p:txBody>
      </p:sp>
      <p:sp>
        <p:nvSpPr>
          <p:cNvPr id="7" name="Slide Number Placeholder 1">
            <a:extLst>
              <a:ext uri="{FF2B5EF4-FFF2-40B4-BE49-F238E27FC236}">
                <a16:creationId xmlns:a16="http://schemas.microsoft.com/office/drawing/2014/main" id="{1E4C868A-9A38-859B-0D02-80B72087E0C9}"/>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21" name="fcSlideMaster125.28_Custom LayoutFooter" descr="BAE SYSTEMS PROPRIETARY">
            <a:extLst>
              <a:ext uri="{FF2B5EF4-FFF2-40B4-BE49-F238E27FC236}">
                <a16:creationId xmlns:a16="http://schemas.microsoft.com/office/drawing/2014/main" id="{812C9B25-CFC9-0D78-E903-32BF54A8A0F8}"/>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2" name="hcSlideMaster125.28_Custom LayoutHeader">
            <a:extLst>
              <a:ext uri="{FF2B5EF4-FFF2-40B4-BE49-F238E27FC236}">
                <a16:creationId xmlns:a16="http://schemas.microsoft.com/office/drawing/2014/main" id="{643DF6A9-1854-0A13-33FC-DB776222505B}"/>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1472814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2" descr="Banking Credit Analysis Process (for Bankers) | Udemy">
            <a:extLst>
              <a:ext uri="{FF2B5EF4-FFF2-40B4-BE49-F238E27FC236}">
                <a16:creationId xmlns:a16="http://schemas.microsoft.com/office/drawing/2014/main" id="{8089A5F9-4953-E9BC-5DF9-51C41C20C2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0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4808C6-F0C9-5BB7-D4E7-663DE730FC83}"/>
              </a:ext>
            </a:extLst>
          </p:cNvPr>
          <p:cNvSpPr/>
          <p:nvPr userDrawn="1"/>
        </p:nvSpPr>
        <p:spPr>
          <a:xfrm>
            <a:off x="1" y="11365"/>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a:extLst>
              <a:ext uri="{FF2B5EF4-FFF2-40B4-BE49-F238E27FC236}">
                <a16:creationId xmlns:a16="http://schemas.microsoft.com/office/drawing/2014/main" id="{6CCE165E-3B31-7E7A-80A2-F0C51F75CC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2" name="Rectangle 11">
            <a:extLst>
              <a:ext uri="{FF2B5EF4-FFF2-40B4-BE49-F238E27FC236}">
                <a16:creationId xmlns:a16="http://schemas.microsoft.com/office/drawing/2014/main" id="{F587ABF9-2FE5-7CA6-9202-157D2EE0A267}"/>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3" name="Slide Number Placeholder 1">
            <a:extLst>
              <a:ext uri="{FF2B5EF4-FFF2-40B4-BE49-F238E27FC236}">
                <a16:creationId xmlns:a16="http://schemas.microsoft.com/office/drawing/2014/main" id="{F51063BA-1C77-F511-8AB0-6997AC450916}"/>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6" name="fcSlideMaster125.25_Custom LayoutFooter" descr="BAE SYSTEMS PROPRIETARY">
            <a:extLst>
              <a:ext uri="{FF2B5EF4-FFF2-40B4-BE49-F238E27FC236}">
                <a16:creationId xmlns:a16="http://schemas.microsoft.com/office/drawing/2014/main" id="{17C3761E-5FDD-0464-FE90-31EEBC392863}"/>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5" name="hcSlideMaster125.25_Custom LayoutHeader">
            <a:extLst>
              <a:ext uri="{FF2B5EF4-FFF2-40B4-BE49-F238E27FC236}">
                <a16:creationId xmlns:a16="http://schemas.microsoft.com/office/drawing/2014/main" id="{30B7279F-E355-6DC6-6EE4-55E2477FB9ED}"/>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404089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DE3A0CFD-200D-DD0A-A6D0-968A2F3612E2}"/>
              </a:ext>
            </a:extLst>
          </p:cNvPr>
          <p:cNvSpPr/>
          <p:nvPr userDrawn="1"/>
        </p:nvSpPr>
        <p:spPr>
          <a:xfrm>
            <a:off x="1" y="11366"/>
            <a:ext cx="12192000" cy="6858000"/>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38C55892-435C-23D0-57B4-01A400128F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6" name="Rectangle 5">
            <a:extLst>
              <a:ext uri="{FF2B5EF4-FFF2-40B4-BE49-F238E27FC236}">
                <a16:creationId xmlns:a16="http://schemas.microsoft.com/office/drawing/2014/main" id="{B1FBF276-C8A3-25CB-E018-436E2F008D72}"/>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1" name="Slide Number Placeholder 1">
            <a:extLst>
              <a:ext uri="{FF2B5EF4-FFF2-40B4-BE49-F238E27FC236}">
                <a16:creationId xmlns:a16="http://schemas.microsoft.com/office/drawing/2014/main" id="{B7E4F8BB-AD33-61EF-1EEE-0D5EEE255C6A}"/>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3" name="fcSlideMaster125.11_Custom LayoutFooter" descr="BAE SYSTEMS PROPRIETARY">
            <a:extLst>
              <a:ext uri="{FF2B5EF4-FFF2-40B4-BE49-F238E27FC236}">
                <a16:creationId xmlns:a16="http://schemas.microsoft.com/office/drawing/2014/main" id="{5B192AAB-D7A5-4141-65E7-37DE3F837739}"/>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1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33047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1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212889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6" name="Picture 2" descr="6 keys to building organisation-wide leadership development capability"/>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B067B33-CAB2-A7DA-3B49-63C2F7FC05CA}"/>
              </a:ext>
            </a:extLst>
          </p:cNvPr>
          <p:cNvSpPr/>
          <p:nvPr userDrawn="1"/>
        </p:nvSpPr>
        <p:spPr>
          <a:xfrm>
            <a:off x="1" y="11366"/>
            <a:ext cx="12192000" cy="6858000"/>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CFFD0AFF-CF3C-1D6E-0AA6-2745188EA4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8" name="Rectangle 7">
            <a:extLst>
              <a:ext uri="{FF2B5EF4-FFF2-40B4-BE49-F238E27FC236}">
                <a16:creationId xmlns:a16="http://schemas.microsoft.com/office/drawing/2014/main" id="{A3E1F493-DC79-0150-B513-CFE4918F66B9}"/>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1" name="Slide Number Placeholder 1">
            <a:extLst>
              <a:ext uri="{FF2B5EF4-FFF2-40B4-BE49-F238E27FC236}">
                <a16:creationId xmlns:a16="http://schemas.microsoft.com/office/drawing/2014/main" id="{36A1173C-2B0A-62BB-80C6-4FCCDF5E1A77}"/>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4" name="fcSlideMaster125.13_Custom LayoutFooter" descr="BAE SYSTEMS PROPRIETARY">
            <a:extLst>
              <a:ext uri="{FF2B5EF4-FFF2-40B4-BE49-F238E27FC236}">
                <a16:creationId xmlns:a16="http://schemas.microsoft.com/office/drawing/2014/main" id="{B01F0DD5-0171-074B-2128-330F031C52CA}"/>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3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08371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14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4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090862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2" descr="Business people colleagues shaking hands meeting planning strategy analysis  concept | Premium Photo">
            <a:extLst>
              <a:ext uri="{FF2B5EF4-FFF2-40B4-BE49-F238E27FC236}">
                <a16:creationId xmlns:a16="http://schemas.microsoft.com/office/drawing/2014/main" id="{93097ECF-EDC1-22BD-FAB6-7184FB3EB02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8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5" name="Rectangle 4">
            <a:extLst>
              <a:ext uri="{FF2B5EF4-FFF2-40B4-BE49-F238E27FC236}">
                <a16:creationId xmlns:a16="http://schemas.microsoft.com/office/drawing/2014/main" id="{AF7A7F03-993D-EB67-A644-C97ACE2A1C55}"/>
              </a:ext>
            </a:extLst>
          </p:cNvPr>
          <p:cNvSpPr/>
          <p:nvPr userDrawn="1"/>
        </p:nvSpPr>
        <p:spPr>
          <a:xfrm>
            <a:off x="-62845" y="0"/>
            <a:ext cx="12254844"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9A3F745E-7AC4-2EEC-2CC7-982980527A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8" name="Rectangle 7">
            <a:extLst>
              <a:ext uri="{FF2B5EF4-FFF2-40B4-BE49-F238E27FC236}">
                <a16:creationId xmlns:a16="http://schemas.microsoft.com/office/drawing/2014/main" id="{A0E9FBB1-E8A5-7F02-A0BA-5726495033E5}"/>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9" name="Slide Number Placeholder 1">
            <a:extLst>
              <a:ext uri="{FF2B5EF4-FFF2-40B4-BE49-F238E27FC236}">
                <a16:creationId xmlns:a16="http://schemas.microsoft.com/office/drawing/2014/main" id="{4FC27AE9-3456-72D1-B60F-1F50CC324FC9}"/>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4" name="fcSlideMaster125.27_Custom LayoutFooter" descr="BAE SYSTEMS PROPRIETARY">
            <a:extLst>
              <a:ext uri="{FF2B5EF4-FFF2-40B4-BE49-F238E27FC236}">
                <a16:creationId xmlns:a16="http://schemas.microsoft.com/office/drawing/2014/main" id="{A261043E-A55D-7212-F86D-3D7DDB3DE52B}"/>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3" name="hcSlideMaster125.27_Custom LayoutHeader">
            <a:extLst>
              <a:ext uri="{FF2B5EF4-FFF2-40B4-BE49-F238E27FC236}">
                <a16:creationId xmlns:a16="http://schemas.microsoft.com/office/drawing/2014/main" id="{9EFB0AAD-1A8D-A100-4401-ADB5182F8103}"/>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1004234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15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5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1072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Long - Righ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9" name="Text Placeholder 6">
            <a:extLst>
              <a:ext uri="{FF2B5EF4-FFF2-40B4-BE49-F238E27FC236}">
                <a16:creationId xmlns:a16="http://schemas.microsoft.com/office/drawing/2014/main" id="{E55E93C9-F91A-401F-A16E-FF19B5CE4F70}"/>
              </a:ext>
            </a:extLst>
          </p:cNvPr>
          <p:cNvSpPr>
            <a:spLocks noGrp="1"/>
          </p:cNvSpPr>
          <p:nvPr>
            <p:ph type="body" sz="quarter" idx="15" hasCustomPrompt="1"/>
          </p:nvPr>
        </p:nvSpPr>
        <p:spPr>
          <a:xfrm>
            <a:off x="4116475" y="949363"/>
            <a:ext cx="252000" cy="1260000"/>
          </a:xfrm>
          <a:solidFill>
            <a:srgbClr val="FC4C02"/>
          </a:solidFill>
        </p:spPr>
        <p:txBody>
          <a:bodyPr/>
          <a:lstStyle>
            <a:lvl1pPr marL="0" indent="0">
              <a:buNone/>
              <a:defRPr/>
            </a:lvl1pPr>
          </a:lstStyle>
          <a:p>
            <a:pPr lvl="0"/>
            <a:r>
              <a:rPr lang="en-US" dirty="0"/>
              <a:t>  </a:t>
            </a:r>
            <a:endParaRPr lang="en-GB" dirty="0"/>
          </a:p>
        </p:txBody>
      </p:sp>
      <p:sp>
        <p:nvSpPr>
          <p:cNvPr id="11" name="Text Placeholder 6">
            <a:extLst>
              <a:ext uri="{FF2B5EF4-FFF2-40B4-BE49-F238E27FC236}">
                <a16:creationId xmlns:a16="http://schemas.microsoft.com/office/drawing/2014/main" id="{66CFFB0E-B293-4FC5-A26E-7CEC82AA5691}"/>
              </a:ext>
            </a:extLst>
          </p:cNvPr>
          <p:cNvSpPr>
            <a:spLocks noGrp="1"/>
          </p:cNvSpPr>
          <p:nvPr>
            <p:ph type="body" sz="quarter" idx="16" hasCustomPrompt="1"/>
          </p:nvPr>
        </p:nvSpPr>
        <p:spPr>
          <a:xfrm>
            <a:off x="4368475" y="697363"/>
            <a:ext cx="7560000" cy="1512000"/>
          </a:xfrm>
          <a:solidFill>
            <a:srgbClr val="F18700">
              <a:alpha val="89804"/>
            </a:srgbClr>
          </a:solidFill>
        </p:spPr>
        <p:txBody>
          <a:bodyPr/>
          <a:lstStyle>
            <a:lvl1pPr marL="0" indent="0">
              <a:buNone/>
              <a:defRPr/>
            </a:lvl1pPr>
          </a:lstStyle>
          <a:p>
            <a:pPr lvl="0"/>
            <a:r>
              <a:rPr lang="en-US" dirty="0"/>
              <a:t>   </a:t>
            </a:r>
            <a:endParaRPr lang="en-GB" dirty="0"/>
          </a:p>
        </p:txBody>
      </p:sp>
      <p:sp>
        <p:nvSpPr>
          <p:cNvPr id="13" name="Text Placeholder 9">
            <a:extLst>
              <a:ext uri="{FF2B5EF4-FFF2-40B4-BE49-F238E27FC236}">
                <a16:creationId xmlns:a16="http://schemas.microsoft.com/office/drawing/2014/main" id="{3B858534-A605-4531-8083-01BA112013CB}"/>
              </a:ext>
            </a:extLst>
          </p:cNvPr>
          <p:cNvSpPr>
            <a:spLocks noGrp="1"/>
          </p:cNvSpPr>
          <p:nvPr>
            <p:ph type="body" sz="quarter" idx="17" hasCustomPrompt="1"/>
          </p:nvPr>
        </p:nvSpPr>
        <p:spPr>
          <a:xfrm>
            <a:off x="4368888" y="949362"/>
            <a:ext cx="7054850" cy="2037600"/>
          </a:xfrm>
          <a:solidFill>
            <a:srgbClr val="E74011">
              <a:alpha val="89804"/>
            </a:srgbClr>
          </a:solidFill>
        </p:spPr>
        <p:txBody>
          <a:bodyPr lIns="252000" bIns="126000" anchor="b" anchorCtr="0"/>
          <a:lstStyle>
            <a:lvl1pPr marL="0" indent="0">
              <a:lnSpc>
                <a:spcPct val="100000"/>
              </a:lnSpc>
              <a:spcBef>
                <a:spcPts val="0"/>
              </a:spcBef>
              <a:buFont typeface="Arial" panose="020B0604020202020204" pitchFamily="34" charset="0"/>
              <a:buNone/>
              <a:defRPr sz="1800" b="0">
                <a:solidFill>
                  <a:schemeClr val="bg1"/>
                </a:solidFill>
                <a:latin typeface="+mj-lt"/>
              </a:defRPr>
            </a:lvl1pPr>
            <a:lvl2pPr marL="0" indent="0">
              <a:buNone/>
              <a:defRPr sz="1800" b="0">
                <a:solidFill>
                  <a:schemeClr val="bg1"/>
                </a:solidFill>
                <a:latin typeface="+mj-lt"/>
              </a:defRPr>
            </a:lvl2pPr>
            <a:lvl3pPr marL="0" indent="0">
              <a:buNone/>
              <a:defRPr sz="1800" b="0">
                <a:solidFill>
                  <a:schemeClr val="bg1"/>
                </a:solidFill>
                <a:latin typeface="+mj-lt"/>
              </a:defRPr>
            </a:lvl3pPr>
            <a:lvl4pPr marL="0" indent="0">
              <a:buNone/>
              <a:defRPr sz="1800" b="0">
                <a:solidFill>
                  <a:schemeClr val="bg1"/>
                </a:solidFill>
                <a:latin typeface="+mj-lt"/>
              </a:defRPr>
            </a:lvl4pPr>
            <a:lvl5pPr marL="0" indent="0">
              <a:buNone/>
              <a:defRPr sz="1800" b="0">
                <a:solidFill>
                  <a:schemeClr val="bg1"/>
                </a:solidFill>
                <a:latin typeface="+mj-lt"/>
              </a:defRPr>
            </a:lvl5pPr>
          </a:lstStyle>
          <a:p>
            <a:pPr lvl="0"/>
            <a:r>
              <a:rPr lang="en-US" dirty="0"/>
              <a:t>Click to add text if needed</a:t>
            </a:r>
            <a:endParaRPr lang="en-GB" dirty="0"/>
          </a:p>
        </p:txBody>
      </p:sp>
      <p:sp>
        <p:nvSpPr>
          <p:cNvPr id="12" name="Title 1">
            <a:extLst>
              <a:ext uri="{FF2B5EF4-FFF2-40B4-BE49-F238E27FC236}">
                <a16:creationId xmlns:a16="http://schemas.microsoft.com/office/drawing/2014/main" id="{EA3C8C3A-3598-4939-B59A-07D7B83C5CB6}"/>
              </a:ext>
            </a:extLst>
          </p:cNvPr>
          <p:cNvSpPr>
            <a:spLocks noGrp="1"/>
          </p:cNvSpPr>
          <p:nvPr>
            <p:ph type="title"/>
          </p:nvPr>
        </p:nvSpPr>
        <p:spPr>
          <a:xfrm>
            <a:off x="4368475" y="949363"/>
            <a:ext cx="7056000" cy="1260000"/>
          </a:xfrm>
          <a:solidFill>
            <a:srgbClr val="E40521">
              <a:alpha val="90000"/>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2" name="Slide Number Placeholder 1">
            <a:extLst>
              <a:ext uri="{FF2B5EF4-FFF2-40B4-BE49-F238E27FC236}">
                <a16:creationId xmlns:a16="http://schemas.microsoft.com/office/drawing/2014/main" id="{4AB8DD72-FB9B-45F2-90EC-36313C92CD77}"/>
              </a:ext>
            </a:extLst>
          </p:cNvPr>
          <p:cNvSpPr>
            <a:spLocks noGrp="1"/>
          </p:cNvSpPr>
          <p:nvPr>
            <p:ph type="sldNum" sz="quarter" idx="18"/>
          </p:nvPr>
        </p:nvSpPr>
        <p:spPr/>
        <p:txBody>
          <a:bodyPr/>
          <a:lstStyle/>
          <a:p>
            <a:fld id="{9091399C-B5EF-49C7-B81A-539AE2F27BD0}" type="slidenum">
              <a:rPr lang="en-GB" smtClean="0"/>
              <a:pPr/>
              <a:t>‹#›</a:t>
            </a:fld>
            <a:endParaRPr lang="en-GB" dirty="0"/>
          </a:p>
        </p:txBody>
      </p:sp>
      <p:sp>
        <p:nvSpPr>
          <p:cNvPr id="7" name="flSlideMaster.Cover Long - Righ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Cover Long - Righ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Cover Long - Righ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42005830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4" name="Picture 3">
            <a:extLst>
              <a:ext uri="{FF2B5EF4-FFF2-40B4-BE49-F238E27FC236}">
                <a16:creationId xmlns:a16="http://schemas.microsoft.com/office/drawing/2014/main" id="{BF315303-C724-0A74-8C2E-537370B10F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45" y="0"/>
            <a:ext cx="12254845" cy="6858000"/>
          </a:xfrm>
          <a:prstGeom prst="rect">
            <a:avLst/>
          </a:prstGeom>
        </p:spPr>
      </p:pic>
      <p:sp>
        <p:nvSpPr>
          <p:cNvPr id="5" name="Rectangle 4">
            <a:extLst>
              <a:ext uri="{FF2B5EF4-FFF2-40B4-BE49-F238E27FC236}">
                <a16:creationId xmlns:a16="http://schemas.microsoft.com/office/drawing/2014/main" id="{AA50A3FC-ADC5-458F-5BA6-EF82C13171C8}"/>
              </a:ext>
            </a:extLst>
          </p:cNvPr>
          <p:cNvSpPr/>
          <p:nvPr userDrawn="1"/>
        </p:nvSpPr>
        <p:spPr>
          <a:xfrm>
            <a:off x="-62845" y="0"/>
            <a:ext cx="12254844"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9ECF61F7-EE3F-349B-4FFA-6BB1273567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7" name="Rectangle 6">
            <a:extLst>
              <a:ext uri="{FF2B5EF4-FFF2-40B4-BE49-F238E27FC236}">
                <a16:creationId xmlns:a16="http://schemas.microsoft.com/office/drawing/2014/main" id="{F1B8FCF8-91D8-A9E0-8B8B-9CB0EDCA9FDE}"/>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8" name="Slide Number Placeholder 1">
            <a:extLst>
              <a:ext uri="{FF2B5EF4-FFF2-40B4-BE49-F238E27FC236}">
                <a16:creationId xmlns:a16="http://schemas.microsoft.com/office/drawing/2014/main" id="{278ED252-DBC4-528D-7BB4-F346FD734837}"/>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2" name="fcSlideMaster125.26_Custom LayoutFooter" descr="BAE SYSTEMS PROPRIETARY">
            <a:extLst>
              <a:ext uri="{FF2B5EF4-FFF2-40B4-BE49-F238E27FC236}">
                <a16:creationId xmlns:a16="http://schemas.microsoft.com/office/drawing/2014/main" id="{8CEA5454-9FC2-E997-8638-043F03AEAB9D}"/>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1" name="hcSlideMaster125.26_Custom LayoutHeader">
            <a:extLst>
              <a:ext uri="{FF2B5EF4-FFF2-40B4-BE49-F238E27FC236}">
                <a16:creationId xmlns:a16="http://schemas.microsoft.com/office/drawing/2014/main" id="{33A9D6B3-3DDB-D617-C266-2B99CAFDE5B3}"/>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4043513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2400" y="-19050"/>
            <a:ext cx="12496800" cy="6877050"/>
          </a:xfrm>
          <a:prstGeom prst="rect">
            <a:avLst/>
          </a:prstGeom>
          <a:gradFill>
            <a:gsLst>
              <a:gs pos="0">
                <a:schemeClr val="tx1">
                  <a:lumMod val="50000"/>
                </a:schemeClr>
              </a:gs>
              <a:gs pos="100000">
                <a:schemeClr val="tx1">
                  <a:alpha val="0"/>
                </a:schemeClr>
              </a:gs>
            </a:gsLst>
            <a:lin ang="0" scaled="0"/>
          </a:gradFill>
        </p:spPr>
      </p:pic>
      <p:sp>
        <p:nvSpPr>
          <p:cNvPr id="12" name="Rectangle 11"/>
          <p:cNvSpPr/>
          <p:nvPr userDrawn="1"/>
        </p:nvSpPr>
        <p:spPr>
          <a:xfrm rot="21274333">
            <a:off x="-5522400" y="-1422000"/>
            <a:ext cx="17092800" cy="9702000"/>
          </a:xfrm>
          <a:prstGeom prst="rect">
            <a:avLst/>
          </a:prstGeom>
          <a:gradFill flip="none" rotWithShape="1">
            <a:gsLst>
              <a:gs pos="0">
                <a:srgbClr val="0D0D0D"/>
              </a:gs>
              <a:gs pos="100000">
                <a:schemeClr val="tx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cSlideMaster125.20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20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098826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pic>
        <p:nvPicPr>
          <p:cNvPr id="4" name="Picture 3">
            <a:extLst>
              <a:ext uri="{FF2B5EF4-FFF2-40B4-BE49-F238E27FC236}">
                <a16:creationId xmlns:a16="http://schemas.microsoft.com/office/drawing/2014/main" id="{F735015D-F2C5-D456-0002-35FE0006A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3" t="2714" r="2289" b="20592"/>
          <a:stretch/>
        </p:blipFill>
        <p:spPr>
          <a:xfrm>
            <a:off x="0" y="0"/>
            <a:ext cx="12221608" cy="6838950"/>
          </a:xfrm>
          <a:prstGeom prst="rect">
            <a:avLst/>
          </a:prstGeom>
        </p:spPr>
      </p:pic>
      <p:sp>
        <p:nvSpPr>
          <p:cNvPr id="5" name="Rectangle 4">
            <a:extLst>
              <a:ext uri="{FF2B5EF4-FFF2-40B4-BE49-F238E27FC236}">
                <a16:creationId xmlns:a16="http://schemas.microsoft.com/office/drawing/2014/main" id="{520747FA-9F1D-3C43-595E-A51B3ED3D02E}"/>
              </a:ext>
            </a:extLst>
          </p:cNvPr>
          <p:cNvSpPr/>
          <p:nvPr userDrawn="1"/>
        </p:nvSpPr>
        <p:spPr>
          <a:xfrm>
            <a:off x="0" y="-7684"/>
            <a:ext cx="12192000" cy="6846634"/>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CF7FAD10-48D9-0945-E681-C5E762D16B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7" name="Rectangle 6">
            <a:extLst>
              <a:ext uri="{FF2B5EF4-FFF2-40B4-BE49-F238E27FC236}">
                <a16:creationId xmlns:a16="http://schemas.microsoft.com/office/drawing/2014/main" id="{ED613397-268C-5D7D-626E-A9CC9B7F92A7}"/>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8" name="Slide Number Placeholder 1">
            <a:extLst>
              <a:ext uri="{FF2B5EF4-FFF2-40B4-BE49-F238E27FC236}">
                <a16:creationId xmlns:a16="http://schemas.microsoft.com/office/drawing/2014/main" id="{1F1257FA-3800-3F37-4469-9419EA003A0B}"/>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1" name="fcSlideMaster125.23_Custom LayoutFooter" descr="BAE SYSTEMS PROPRIETARY">
            <a:extLst>
              <a:ext uri="{FF2B5EF4-FFF2-40B4-BE49-F238E27FC236}">
                <a16:creationId xmlns:a16="http://schemas.microsoft.com/office/drawing/2014/main" id="{3E56922B-8551-7597-1D9C-31F36A8228C7}"/>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23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956131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5" name="Rectangle 14">
            <a:extLst>
              <a:ext uri="{FF2B5EF4-FFF2-40B4-BE49-F238E27FC236}">
                <a16:creationId xmlns:a16="http://schemas.microsoft.com/office/drawing/2014/main" id="{86763DBB-2D5C-462E-8FA3-DD827D3FAD3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2021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7"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3" name="fcSlideMaster125.2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2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44134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153" y="-161678"/>
            <a:ext cx="12336651" cy="7042925"/>
          </a:xfrm>
          <a:prstGeom prst="rect">
            <a:avLst/>
          </a:prstGeom>
        </p:spPr>
      </p:pic>
      <p:sp>
        <p:nvSpPr>
          <p:cNvPr id="7" name="Rectangle 6">
            <a:extLst>
              <a:ext uri="{FF2B5EF4-FFF2-40B4-BE49-F238E27FC236}">
                <a16:creationId xmlns:a16="http://schemas.microsoft.com/office/drawing/2014/main" id="{9489D290-0142-F1A5-DE31-F8113519747D}"/>
              </a:ext>
            </a:extLst>
          </p:cNvPr>
          <p:cNvSpPr/>
          <p:nvPr userDrawn="1"/>
        </p:nvSpPr>
        <p:spPr>
          <a:xfrm>
            <a:off x="-129153" y="-166303"/>
            <a:ext cx="12321152" cy="7042925"/>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5" name="Straight Connector 4"/>
          <p:cNvCxnSpPr/>
          <p:nvPr userDrawn="1"/>
        </p:nvCxnSpPr>
        <p:spPr>
          <a:xfrm>
            <a:off x="619125" y="603504"/>
            <a:ext cx="109728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bg1"/>
                </a:solidFill>
              </a:defRPr>
            </a:lvl1pPr>
          </a:lstStyle>
          <a:p>
            <a:pPr lvl="0"/>
            <a:r>
              <a:rPr lang="en-US" dirty="0"/>
              <a:t>2nd Line</a:t>
            </a:r>
          </a:p>
          <a:p>
            <a:pPr lvl="0"/>
            <a:r>
              <a:rPr lang="en-US" dirty="0"/>
              <a:t>3rd Line</a:t>
            </a:r>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bg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chemeClr val="bg1"/>
                </a:solidFill>
              </a:defRPr>
            </a:lvl1pPr>
          </a:lstStyle>
          <a:p>
            <a:endParaRPr lang="en-AU" dirty="0"/>
          </a:p>
        </p:txBody>
      </p:sp>
      <p:sp>
        <p:nvSpPr>
          <p:cNvPr id="14" name="Rectangle 13">
            <a:extLst>
              <a:ext uri="{FF2B5EF4-FFF2-40B4-BE49-F238E27FC236}">
                <a16:creationId xmlns:a16="http://schemas.microsoft.com/office/drawing/2014/main" id="{6A6FAFEB-45C2-674A-8FC7-32BE23C06FA2}"/>
              </a:ext>
            </a:extLst>
          </p:cNvPr>
          <p:cNvSpPr/>
          <p:nvPr userDrawn="1"/>
        </p:nvSpPr>
        <p:spPr>
          <a:xfrm>
            <a:off x="619125" y="841223"/>
            <a:ext cx="223284" cy="909626"/>
          </a:xfrm>
          <a:prstGeom prst="rect">
            <a:avLst/>
          </a:prstGeom>
          <a:solidFill>
            <a:srgbClr val="FC4C0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7" name="Rectangle 16">
            <a:extLst>
              <a:ext uri="{FF2B5EF4-FFF2-40B4-BE49-F238E27FC236}">
                <a16:creationId xmlns:a16="http://schemas.microsoft.com/office/drawing/2014/main" id="{86763DBB-2D5C-462E-8FA3-DD827D3FAD3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2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9" name="fcSlideMaster125.21_Custom LayoutFooter" descr="BAE SYSTEMS PROPRIETARY">
            <a:extLst>
              <a:ext uri="{FF2B5EF4-FFF2-40B4-BE49-F238E27FC236}">
                <a16:creationId xmlns:a16="http://schemas.microsoft.com/office/drawing/2014/main" id="{5CA23B54-105F-AFAE-53E2-EBCCDA02BF4E}"/>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0" name="hcSlideMaster125.21_Custom LayoutHeader">
            <a:extLst>
              <a:ext uri="{FF2B5EF4-FFF2-40B4-BE49-F238E27FC236}">
                <a16:creationId xmlns:a16="http://schemas.microsoft.com/office/drawing/2014/main" id="{4846B975-6420-0FCE-8486-D319CD1F8DE1}"/>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1873229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userDrawn="1"/>
        </p:nvGrpSpPr>
        <p:grpSpPr bwMode="auto">
          <a:xfrm>
            <a:off x="0" y="544544"/>
            <a:ext cx="6936000" cy="2502000"/>
            <a:chOff x="0" y="544544"/>
            <a:chExt cx="5202000" cy="2502000"/>
          </a:xfrm>
        </p:grpSpPr>
        <p:sp>
          <p:nvSpPr>
            <p:cNvPr id="13" name="Rectangle 12"/>
            <p:cNvSpPr/>
            <p:nvPr userDrawn="1"/>
          </p:nvSpPr>
          <p:spPr bwMode="auto">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4" name="Tab 1"/>
            <p:cNvSpPr/>
            <p:nvPr userDrawn="1"/>
          </p:nvSpPr>
          <p:spPr bwMode="auto">
            <a:xfrm>
              <a:off x="1" y="831600"/>
              <a:ext cx="216000" cy="882000"/>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6" name="Title 1"/>
          <p:cNvSpPr>
            <a:spLocks noGrp="1"/>
          </p:cNvSpPr>
          <p:nvPr>
            <p:ph type="title" hasCustomPrompt="1"/>
          </p:nvPr>
        </p:nvSpPr>
        <p:spPr bwMode="auto">
          <a:xfrm>
            <a:off x="576000" y="788400"/>
            <a:ext cx="11011200" cy="1000800"/>
          </a:xfrm>
          <a:prstGeom prst="rect">
            <a:avLst/>
          </a:prstGeom>
        </p:spPr>
        <p:txBody>
          <a:bodyPr lIns="0" tIns="0" rIns="0" bIns="0" anchor="t" anchorCtr="0">
            <a:noAutofit/>
          </a:bodyPr>
          <a:lstStyle>
            <a:lvl1pPr>
              <a:lnSpc>
                <a:spcPct val="90000"/>
              </a:lnSpc>
              <a:defRPr sz="3500" b="0" baseline="0"/>
            </a:lvl1pPr>
          </a:lstStyle>
          <a:p>
            <a:r>
              <a:rPr lang="en-US" dirty="0"/>
              <a:t>Title line 1</a:t>
            </a:r>
            <a:br>
              <a:rPr lang="en-US" dirty="0"/>
            </a:br>
            <a:r>
              <a:rPr lang="en-US" dirty="0"/>
              <a:t>Title line 2</a:t>
            </a:r>
            <a:endParaRPr lang="en-AU" dirty="0"/>
          </a:p>
        </p:txBody>
      </p:sp>
      <p:pic>
        <p:nvPicPr>
          <p:cNvPr id="26" name="Picture 25">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27" name="Rectangle 26">
            <a:extLst>
              <a:ext uri="{FF2B5EF4-FFF2-40B4-BE49-F238E27FC236}">
                <a16:creationId xmlns:a16="http://schemas.microsoft.com/office/drawing/2014/main" id="{86763DBB-2D5C-462E-8FA3-DD827D3FAD3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2025 BAE Systems. All Rights Reserved.</a:t>
            </a:r>
          </a:p>
          <a:p>
            <a:pPr>
              <a:spcAft>
                <a:spcPts val="0"/>
              </a:spcAft>
              <a:tabLst>
                <a:tab pos="269875" algn="l"/>
              </a:tabLst>
            </a:pPr>
            <a:r>
              <a:rPr lang="en-GB" sz="600" dirty="0">
                <a:solidFill>
                  <a:schemeClr val="tx1"/>
                </a:solidFill>
              </a:rPr>
              <a:t>BAE SYSTEMS is a registered trademark.</a:t>
            </a:r>
          </a:p>
        </p:txBody>
      </p:sp>
      <p:sp>
        <p:nvSpPr>
          <p:cNvPr id="29"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rgbClr val="404146"/>
                </a:solidFill>
                <a:latin typeface="Tahoma"/>
              </a:rPr>
              <a:pPr/>
              <a:t>‹#›</a:t>
            </a:fld>
            <a:endParaRPr lang="en-AU" b="0" dirty="0">
              <a:solidFill>
                <a:srgbClr val="404146"/>
              </a:solidFill>
              <a:latin typeface="Tahoma"/>
            </a:endParaRPr>
          </a:p>
        </p:txBody>
      </p:sp>
      <p:sp>
        <p:nvSpPr>
          <p:cNvPr id="3" name="fcSlideMaster125.5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4" name="hcSlideMaster125.5_Custom LayoutHeader">
            <a:extLst>
              <a:ext uri="{FF2B5EF4-FFF2-40B4-BE49-F238E27FC236}">
                <a16:creationId xmlns:a16="http://schemas.microsoft.com/office/drawing/2014/main" id="{7D0D2132-41FB-4EA8-1405-86C0BF68CD54}"/>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1384894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grpSp>
        <p:nvGrpSpPr>
          <p:cNvPr id="10" name="Group 9"/>
          <p:cNvGrpSpPr/>
          <p:nvPr userDrawn="1"/>
        </p:nvGrpSpPr>
        <p:grpSpPr>
          <a:xfrm>
            <a:off x="0" y="544544"/>
            <a:ext cx="6936000" cy="2502000"/>
            <a:chOff x="0" y="544544"/>
            <a:chExt cx="5202000" cy="2502000"/>
          </a:xfrm>
        </p:grpSpPr>
        <p:sp>
          <p:nvSpPr>
            <p:cNvPr id="11" name="Rectangle 10"/>
            <p:cNvSpPr/>
            <p:nvPr userDrawn="1"/>
          </p:nvSpPr>
          <p:spPr>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2" name="Tab 1"/>
            <p:cNvSpPr/>
            <p:nvPr userDrawn="1"/>
          </p:nvSpPr>
          <p:spPr>
            <a:xfrm>
              <a:off x="1" y="831600"/>
              <a:ext cx="216000" cy="5508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7" name="Title 1"/>
          <p:cNvSpPr>
            <a:spLocks noGrp="1"/>
          </p:cNvSpPr>
          <p:nvPr>
            <p:ph type="title" hasCustomPrompt="1"/>
          </p:nvPr>
        </p:nvSpPr>
        <p:spPr>
          <a:xfrm>
            <a:off x="576000" y="788400"/>
            <a:ext cx="110112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pic>
        <p:nvPicPr>
          <p:cNvPr id="14" name="Picture 13">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6" name="Rectangle 15">
            <a:extLst>
              <a:ext uri="{FF2B5EF4-FFF2-40B4-BE49-F238E27FC236}">
                <a16:creationId xmlns:a16="http://schemas.microsoft.com/office/drawing/2014/main" id="{86763DBB-2D5C-462E-8FA3-DD827D3FAD3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2021 BAE Systems. All Rights Reserved.</a:t>
            </a:r>
          </a:p>
          <a:p>
            <a:pPr>
              <a:spcAft>
                <a:spcPts val="0"/>
              </a:spcAft>
              <a:tabLst>
                <a:tab pos="269875" algn="l"/>
              </a:tabLst>
            </a:pPr>
            <a:r>
              <a:rPr lang="en-GB" sz="600" dirty="0">
                <a:solidFill>
                  <a:schemeClr val="tx1"/>
                </a:solidFill>
              </a:rPr>
              <a:t>BAE SYSTEMS is a registered trademark.</a:t>
            </a:r>
          </a:p>
        </p:txBody>
      </p:sp>
      <p:sp>
        <p:nvSpPr>
          <p:cNvPr id="2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4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4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767064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7" name="Group 6"/>
          <p:cNvGrpSpPr/>
          <p:nvPr userDrawn="1"/>
        </p:nvGrpSpPr>
        <p:grpSpPr bwMode="auto">
          <a:xfrm>
            <a:off x="0" y="544544"/>
            <a:ext cx="6936000" cy="2502000"/>
            <a:chOff x="0" y="544544"/>
            <a:chExt cx="5202000" cy="2502000"/>
          </a:xfrm>
        </p:grpSpPr>
        <p:sp>
          <p:nvSpPr>
            <p:cNvPr id="13" name="Rectangle 12"/>
            <p:cNvSpPr/>
            <p:nvPr userDrawn="1"/>
          </p:nvSpPr>
          <p:spPr bwMode="auto">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4" name="Tab 1"/>
            <p:cNvSpPr/>
            <p:nvPr userDrawn="1"/>
          </p:nvSpPr>
          <p:spPr bwMode="auto">
            <a:xfrm>
              <a:off x="1" y="831600"/>
              <a:ext cx="216000" cy="882000"/>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5"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6" name="Title 1"/>
          <p:cNvSpPr>
            <a:spLocks noGrp="1"/>
          </p:cNvSpPr>
          <p:nvPr>
            <p:ph type="title" hasCustomPrompt="1"/>
          </p:nvPr>
        </p:nvSpPr>
        <p:spPr bwMode="auto">
          <a:xfrm>
            <a:off x="576000" y="788400"/>
            <a:ext cx="11011200" cy="1000800"/>
          </a:xfrm>
          <a:prstGeom prst="rect">
            <a:avLst/>
          </a:prstGeom>
        </p:spPr>
        <p:txBody>
          <a:bodyPr lIns="0" tIns="0" rIns="0" bIns="0" anchor="t" anchorCtr="0">
            <a:noAutofit/>
          </a:bodyPr>
          <a:lstStyle>
            <a:lvl1pPr>
              <a:lnSpc>
                <a:spcPct val="90000"/>
              </a:lnSpc>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8"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2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2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138845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5508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11"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2" name="Title 1"/>
          <p:cNvSpPr>
            <a:spLocks noGrp="1"/>
          </p:cNvSpPr>
          <p:nvPr>
            <p:ph type="title" hasCustomPrompt="1"/>
          </p:nvPr>
        </p:nvSpPr>
        <p:spPr>
          <a:xfrm>
            <a:off x="576000" y="788400"/>
            <a:ext cx="110112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sp>
        <p:nvSpPr>
          <p:cNvPr id="3" name="fcSlideMaster125.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66507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p:cNvGrpSpPr/>
          <p:nvPr userDrawn="1"/>
        </p:nvGrpSpPr>
        <p:grpSpPr>
          <a:xfrm>
            <a:off x="0" y="544544"/>
            <a:ext cx="6936000" cy="2502000"/>
            <a:chOff x="0" y="544544"/>
            <a:chExt cx="5202000" cy="2502000"/>
          </a:xfrm>
        </p:grpSpPr>
        <p:sp>
          <p:nvSpPr>
            <p:cNvPr id="4" name="Rectangle 3"/>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5" name="Tab 1"/>
            <p:cNvSpPr/>
            <p:nvPr userDrawn="1"/>
          </p:nvSpPr>
          <p:spPr>
            <a:xfrm>
              <a:off x="1" y="831600"/>
              <a:ext cx="216000" cy="219600"/>
            </a:xfrm>
            <a:prstGeom prst="rect">
              <a:avLst/>
            </a:prstGeom>
            <a:solidFill>
              <a:srgbClr val="FC4C0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6"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7"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
        <p:nvSpPr>
          <p:cNvPr id="8"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9" name="fcSlideMaster125.1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228272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Shor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None/>
              <a:defRPr sz="1800" b="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20570" y="1326888"/>
            <a:ext cx="6248591" cy="1008000"/>
          </a:xfrm>
          <a:solidFill>
            <a:srgbClr val="86C9E8">
              <a:alpha val="80000"/>
            </a:srgbClr>
          </a:solidFill>
        </p:spPr>
        <p:txBody>
          <a:bodyPr/>
          <a:lstStyle>
            <a:lvl1pPr marL="0" indent="0">
              <a:buNone/>
              <a:defRPr/>
            </a:lvl1pPr>
          </a:lstStyle>
          <a:p>
            <a:pPr lvl="0"/>
            <a:r>
              <a:rPr lang="en-US" dirty="0"/>
              <a:t>  </a:t>
            </a:r>
            <a:endParaRPr lang="en-GB" dirty="0"/>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0" y="696888"/>
            <a:ext cx="6017162" cy="1260000"/>
          </a:xfrm>
          <a:solidFill>
            <a:srgbClr val="00405E">
              <a:alpha val="89804"/>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1228CFA6-5DB1-4852-9A3C-3B6704CA6705}"/>
              </a:ext>
            </a:extLst>
          </p:cNvPr>
          <p:cNvSpPr>
            <a:spLocks noGrp="1"/>
          </p:cNvSpPr>
          <p:nvPr>
            <p:ph type="sldNum" sz="quarter" idx="17"/>
          </p:nvPr>
        </p:nvSpPr>
        <p:spPr/>
        <p:txBody>
          <a:bodyPr/>
          <a:lstStyle/>
          <a:p>
            <a:fld id="{9091399C-B5EF-49C7-B81A-539AE2F27BD0}" type="slidenum">
              <a:rPr lang="en-GB" smtClean="0"/>
              <a:pPr/>
              <a:t>‹#›</a:t>
            </a:fld>
            <a:endParaRPr lang="en-GB" dirty="0"/>
          </a:p>
        </p:txBody>
      </p:sp>
      <p:sp>
        <p:nvSpPr>
          <p:cNvPr id="9" name="flSlideMaster.Section Divider - Shor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7" name="fcSlideMaster.Section Divider - Shor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6" name="hcSlideMaster.Section Divider - Shor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7946527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6"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10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10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8603992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3151937"/>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tx1"/>
                </a:solidFill>
              </a:defRPr>
            </a:lvl1pPr>
          </a:lstStyle>
          <a:p>
            <a:pPr lvl="0"/>
            <a:r>
              <a:rPr lang="en-US" dirty="0"/>
              <a:t>2nd Line</a:t>
            </a:r>
          </a:p>
          <a:p>
            <a:pPr lvl="0"/>
            <a:r>
              <a:rPr lang="en-US" dirty="0"/>
              <a:t>3rd Line</a:t>
            </a:r>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tx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8"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7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7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10265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3151937"/>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2" name="Text Placeholder 7"/>
          <p:cNvSpPr>
            <a:spLocks noGrp="1"/>
          </p:cNvSpPr>
          <p:nvPr>
            <p:ph type="body" sz="quarter" idx="13" hasCustomPrompt="1"/>
          </p:nvPr>
        </p:nvSpPr>
        <p:spPr bwMode="auto">
          <a:xfrm>
            <a:off x="1278296" y="2186279"/>
            <a:ext cx="8548676" cy="738664"/>
          </a:xfrm>
        </p:spPr>
        <p:txBody>
          <a:bodyPr wrap="square" lIns="0" tIns="0" rIns="0" bIns="0">
            <a:spAutoFit/>
          </a:bodyPr>
          <a:lstStyle>
            <a:lvl1pPr marL="0" indent="0">
              <a:lnSpc>
                <a:spcPct val="100000"/>
              </a:lnSpc>
              <a:spcBef>
                <a:spcPts val="0"/>
              </a:spcBef>
              <a:buNone/>
              <a:defRPr sz="2400" baseline="0">
                <a:solidFill>
                  <a:schemeClr val="tx1"/>
                </a:solidFill>
              </a:defRPr>
            </a:lvl1pPr>
          </a:lstStyle>
          <a:p>
            <a:pPr lvl="0"/>
            <a:r>
              <a:rPr lang="en-US" dirty="0"/>
              <a:t>2nd Line</a:t>
            </a:r>
          </a:p>
          <a:p>
            <a:pPr lvl="0"/>
            <a:r>
              <a:rPr lang="en-US" dirty="0"/>
              <a:t>3rd Line</a:t>
            </a:r>
          </a:p>
        </p:txBody>
      </p:sp>
      <p:sp>
        <p:nvSpPr>
          <p:cNvPr id="13"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16" name="Text Placeholder 7"/>
          <p:cNvSpPr>
            <a:spLocks noGrp="1"/>
          </p:cNvSpPr>
          <p:nvPr>
            <p:ph type="body" sz="quarter" idx="14" hasCustomPrompt="1"/>
          </p:nvPr>
        </p:nvSpPr>
        <p:spPr bwMode="auto">
          <a:xfrm>
            <a:off x="1278295" y="3378932"/>
            <a:ext cx="10313629" cy="307777"/>
          </a:xfrm>
        </p:spPr>
        <p:txBody>
          <a:bodyPr wrap="square" lIns="0" tIns="0" rIns="0" bIns="0">
            <a:spAutoFit/>
          </a:bodyPr>
          <a:lstStyle>
            <a:lvl1pPr marL="0" indent="0">
              <a:lnSpc>
                <a:spcPct val="100000"/>
              </a:lnSpc>
              <a:spcBef>
                <a:spcPts val="0"/>
              </a:spcBef>
              <a:buNone/>
              <a:defRPr sz="2000" baseline="0">
                <a:solidFill>
                  <a:schemeClr val="tx1"/>
                </a:solidFill>
              </a:defRPr>
            </a:lvl1pPr>
          </a:lstStyle>
          <a:p>
            <a:pPr lvl="0"/>
            <a:r>
              <a:rPr lang="en-US" dirty="0"/>
              <a:t>Sub Section</a:t>
            </a:r>
          </a:p>
        </p:txBody>
      </p:sp>
      <p:sp>
        <p:nvSpPr>
          <p:cNvPr id="3" name="fcSlideMaster125.9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9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681134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5" name="Straight Connector 4"/>
          <p:cNvCxnSpPr/>
          <p:nvPr userDrawn="1"/>
        </p:nvCxnSpPr>
        <p:spPr>
          <a:xfrm>
            <a:off x="619125" y="603504"/>
            <a:ext cx="10972800"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7" name="Tab 1"/>
          <p:cNvSpPr/>
          <p:nvPr userDrawn="1"/>
        </p:nvSpPr>
        <p:spPr>
          <a:xfrm rot="5400000">
            <a:off x="328377" y="1223345"/>
            <a:ext cx="884579" cy="297761"/>
          </a:xfrm>
          <a:prstGeom prst="rect">
            <a:avLst/>
          </a:prstGeom>
          <a:solidFill>
            <a:srgbClr val="FC4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cxnSp>
        <p:nvCxnSpPr>
          <p:cNvPr id="9" name="Straight Connector 8"/>
          <p:cNvCxnSpPr/>
          <p:nvPr userDrawn="1"/>
        </p:nvCxnSpPr>
        <p:spPr>
          <a:xfrm>
            <a:off x="1278295" y="2145073"/>
            <a:ext cx="8548677" cy="0"/>
          </a:xfrm>
          <a:prstGeom prst="line">
            <a:avLst/>
          </a:prstGeom>
          <a:ln w="12700" cap="rnd">
            <a:solidFill>
              <a:srgbClr val="3D4146"/>
            </a:solidFill>
            <a:round/>
          </a:ln>
        </p:spPr>
        <p:style>
          <a:lnRef idx="1">
            <a:schemeClr val="accent1"/>
          </a:lnRef>
          <a:fillRef idx="0">
            <a:schemeClr val="accent1"/>
          </a:fillRef>
          <a:effectRef idx="0">
            <a:schemeClr val="accent1"/>
          </a:effectRef>
          <a:fontRef idx="minor">
            <a:schemeClr val="tx1"/>
          </a:fontRef>
        </p:style>
      </p:cxnSp>
      <p:sp>
        <p:nvSpPr>
          <p:cNvPr id="16" name="Text Placeholder 7"/>
          <p:cNvSpPr>
            <a:spLocks noGrp="1"/>
          </p:cNvSpPr>
          <p:nvPr>
            <p:ph type="body" sz="quarter" idx="14" hasCustomPrompt="1"/>
          </p:nvPr>
        </p:nvSpPr>
        <p:spPr bwMode="auto">
          <a:xfrm>
            <a:off x="1278295" y="3312000"/>
            <a:ext cx="4672562" cy="307777"/>
          </a:xfrm>
        </p:spPr>
        <p:txBody>
          <a:bodyPr wrap="square" lIns="0" tIns="0" rIns="0" bIns="0">
            <a:spAutoFit/>
          </a:bodyPr>
          <a:lstStyle>
            <a:lvl1pPr marL="342900" indent="-342900">
              <a:lnSpc>
                <a:spcPct val="100000"/>
              </a:lnSpc>
              <a:spcBef>
                <a:spcPts val="0"/>
              </a:spcBef>
              <a:buClr>
                <a:schemeClr val="tx2"/>
              </a:buClr>
              <a:buFont typeface="Arial" panose="020B0604020202020204" pitchFamily="34" charset="0"/>
              <a:buChar char="•"/>
              <a:defRPr sz="2000" baseline="0">
                <a:solidFill>
                  <a:schemeClr val="tx1"/>
                </a:solidFill>
              </a:defRPr>
            </a:lvl1pPr>
          </a:lstStyle>
          <a:p>
            <a:pPr lvl="0"/>
            <a:r>
              <a:rPr lang="en-US" dirty="0"/>
              <a:t>Sub Section</a:t>
            </a:r>
          </a:p>
        </p:txBody>
      </p:sp>
      <p:sp>
        <p:nvSpPr>
          <p:cNvPr id="18" name="Title 1"/>
          <p:cNvSpPr>
            <a:spLocks noGrp="1"/>
          </p:cNvSpPr>
          <p:nvPr>
            <p:ph type="title"/>
          </p:nvPr>
        </p:nvSpPr>
        <p:spPr bwMode="auto">
          <a:xfrm>
            <a:off x="1146176" y="876054"/>
            <a:ext cx="10455423" cy="1037676"/>
          </a:xfrm>
          <a:prstGeom prst="rect">
            <a:avLst/>
          </a:prstGeom>
        </p:spPr>
        <p:txBody>
          <a:bodyPr lIns="0" tIns="0" rIns="0" bIns="0" anchor="t" anchorCtr="0">
            <a:noAutofit/>
          </a:bodyPr>
          <a:lstStyle>
            <a:lvl1pPr>
              <a:lnSpc>
                <a:spcPct val="90000"/>
              </a:lnSpc>
              <a:defRPr sz="3600" b="1" baseline="0">
                <a:solidFill>
                  <a:srgbClr val="3D4146"/>
                </a:solidFill>
              </a:defRPr>
            </a:lvl1pPr>
          </a:lstStyle>
          <a:p>
            <a:endParaRPr lang="en-AU" dirty="0"/>
          </a:p>
        </p:txBody>
      </p:sp>
      <p:sp>
        <p:nvSpPr>
          <p:cNvPr id="8" name="Picture Placeholder 15"/>
          <p:cNvSpPr>
            <a:spLocks noGrp="1"/>
          </p:cNvSpPr>
          <p:nvPr>
            <p:ph type="pic" sz="quarter" idx="18" hasCustomPrompt="1"/>
          </p:nvPr>
        </p:nvSpPr>
        <p:spPr>
          <a:xfrm>
            <a:off x="7128000" y="3312000"/>
            <a:ext cx="5064000" cy="221599"/>
          </a:xfrm>
        </p:spPr>
        <p:txBody>
          <a:bodyPr/>
          <a:lstStyle>
            <a:lvl1pPr marL="0" indent="0">
              <a:buNone/>
              <a:defRPr sz="1600" baseline="0"/>
            </a:lvl1pPr>
          </a:lstStyle>
          <a:p>
            <a:r>
              <a:rPr lang="en-AU" dirty="0"/>
              <a:t>Select a picture to add</a:t>
            </a:r>
          </a:p>
        </p:txBody>
      </p:sp>
      <p:sp>
        <p:nvSpPr>
          <p:cNvPr id="10"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3" name="fcSlideMaster125.8_Custom Layout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8_Custom Layout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387742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Master title, left, boxed, 1 line">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404146"/>
              </a:solidFill>
            </a:endParaRPr>
          </a:p>
        </p:txBody>
      </p:sp>
      <p:grpSp>
        <p:nvGrpSpPr>
          <p:cNvPr id="16" name="Group 15"/>
          <p:cNvGrpSpPr/>
          <p:nvPr/>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8"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solidFill>
                  <a:schemeClr val="bg1"/>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solidFill>
                  <a:schemeClr val="bg1"/>
                </a:solidFill>
              </a:defRPr>
            </a:lvl1pPr>
          </a:lstStyle>
          <a:p>
            <a:r>
              <a:rPr lang="en-US" dirty="0"/>
              <a:t>Title line 1</a:t>
            </a:r>
            <a:endParaRPr lang="en-AU" dirty="0"/>
          </a:p>
        </p:txBody>
      </p:sp>
      <p:pic>
        <p:nvPicPr>
          <p:cNvPr id="19" name="Picture 18">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pic>
        <p:nvPicPr>
          <p:cNvPr id="5" name="Picture 4">
            <a:extLst>
              <a:ext uri="{FF2B5EF4-FFF2-40B4-BE49-F238E27FC236}">
                <a16:creationId xmlns:a16="http://schemas.microsoft.com/office/drawing/2014/main" id="{461C060A-6EC1-768B-EB72-D2F0FF7D15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6" name="Rectangle 5">
            <a:extLst>
              <a:ext uri="{FF2B5EF4-FFF2-40B4-BE49-F238E27FC236}">
                <a16:creationId xmlns:a16="http://schemas.microsoft.com/office/drawing/2014/main" id="{C7E4E016-0EF5-5EF9-DB43-165816380E6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1" name="Slide Number Placeholder 1">
            <a:extLst>
              <a:ext uri="{FF2B5EF4-FFF2-40B4-BE49-F238E27FC236}">
                <a16:creationId xmlns:a16="http://schemas.microsoft.com/office/drawing/2014/main" id="{2C290D12-90D2-7A38-2B78-0322BAD8294E}"/>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sp>
        <p:nvSpPr>
          <p:cNvPr id="13" name="fcSlideMaster125.1_Master title, left, boxed, 1 lineFooter" descr="BAE SYSTEMS PROPRIETARY">
            <a:extLst>
              <a:ext uri="{FF2B5EF4-FFF2-40B4-BE49-F238E27FC236}">
                <a16:creationId xmlns:a16="http://schemas.microsoft.com/office/drawing/2014/main" id="{F1E6C97A-5B95-AAD7-094B-749C8516432E}"/>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1_Master title, left, boxed,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998438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Master title, left, boxed, 1 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E5B18B-B2A2-F3EF-8A72-23FB561C5C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no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8" name="Text Placeholder 7"/>
          <p:cNvSpPr>
            <a:spLocks noGrp="1"/>
          </p:cNvSpPr>
          <p:nvPr>
            <p:ph type="body" sz="quarter" idx="13" hasCustomPrompt="1"/>
          </p:nvPr>
        </p:nvSpPr>
        <p:spPr>
          <a:xfrm>
            <a:off x="576000" y="2050742"/>
            <a:ext cx="11011200" cy="553998"/>
          </a:xfrm>
        </p:spPr>
        <p:txBody>
          <a:bodyPr lIns="0" tIns="0" rIns="0" bIns="0">
            <a:spAutoFit/>
          </a:bodyPr>
          <a:lstStyle>
            <a:lvl1pPr marL="0" indent="0">
              <a:lnSpc>
                <a:spcPct val="100000"/>
              </a:lnSpc>
              <a:spcBef>
                <a:spcPts val="0"/>
              </a:spcBef>
              <a:buNone/>
              <a:defRPr sz="1200">
                <a:solidFill>
                  <a:schemeClr val="bg1"/>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solidFill>
                  <a:schemeClr val="bg1"/>
                </a:solidFill>
              </a:defRPr>
            </a:lvl1pPr>
          </a:lstStyle>
          <a:p>
            <a:r>
              <a:rPr lang="en-US" dirty="0"/>
              <a:t>Title line 1</a:t>
            </a:r>
            <a:endParaRPr lang="en-AU" dirty="0"/>
          </a:p>
        </p:txBody>
      </p:sp>
      <p:pic>
        <p:nvPicPr>
          <p:cNvPr id="19" name="Picture 18">
            <a:extLst>
              <a:ext uri="{FF2B5EF4-FFF2-40B4-BE49-F238E27FC236}">
                <a16:creationId xmlns:a16="http://schemas.microsoft.com/office/drawing/2014/main" id="{F150E091-72C0-4B36-A58D-8B63F36AF6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pic>
        <p:nvPicPr>
          <p:cNvPr id="5" name="Picture 4">
            <a:extLst>
              <a:ext uri="{FF2B5EF4-FFF2-40B4-BE49-F238E27FC236}">
                <a16:creationId xmlns:a16="http://schemas.microsoft.com/office/drawing/2014/main" id="{461C060A-6EC1-768B-EB72-D2F0FF7D15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6" name="Rectangle 5">
            <a:extLst>
              <a:ext uri="{FF2B5EF4-FFF2-40B4-BE49-F238E27FC236}">
                <a16:creationId xmlns:a16="http://schemas.microsoft.com/office/drawing/2014/main" id="{C7E4E016-0EF5-5EF9-DB43-165816380E6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b="0" dirty="0">
                <a:solidFill>
                  <a:schemeClr val="bg1"/>
                </a:solidFill>
              </a:rPr>
              <a:t>© 2025 BAE Systems. All Rights Reserved.</a:t>
            </a:r>
          </a:p>
          <a:p>
            <a:pPr>
              <a:spcAft>
                <a:spcPts val="0"/>
              </a:spcAft>
              <a:tabLst>
                <a:tab pos="269875" algn="l"/>
              </a:tabLst>
            </a:pPr>
            <a:r>
              <a:rPr lang="en-GB" sz="600" b="0" dirty="0">
                <a:solidFill>
                  <a:schemeClr val="bg1"/>
                </a:solidFill>
              </a:rPr>
              <a:t>BAE SYSTEMS is a registered trademark.</a:t>
            </a:r>
          </a:p>
        </p:txBody>
      </p:sp>
      <p:sp>
        <p:nvSpPr>
          <p:cNvPr id="11" name="Slide Number Placeholder 1">
            <a:extLst>
              <a:ext uri="{FF2B5EF4-FFF2-40B4-BE49-F238E27FC236}">
                <a16:creationId xmlns:a16="http://schemas.microsoft.com/office/drawing/2014/main" id="{2C290D12-90D2-7A38-2B78-0322BAD8294E}"/>
              </a:ext>
            </a:extLst>
          </p:cNvPr>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chemeClr val="bg1"/>
                </a:solidFill>
                <a:latin typeface="Tahoma"/>
              </a:rPr>
              <a:pPr/>
              <a:t>‹#›</a:t>
            </a:fld>
            <a:endParaRPr lang="en-AU" b="0" dirty="0">
              <a:solidFill>
                <a:schemeClr val="bg1"/>
              </a:solidFill>
              <a:latin typeface="Tahoma"/>
            </a:endParaRPr>
          </a:p>
        </p:txBody>
      </p:sp>
      <p:pic>
        <p:nvPicPr>
          <p:cNvPr id="7" name="Picture 6">
            <a:extLst>
              <a:ext uri="{FF2B5EF4-FFF2-40B4-BE49-F238E27FC236}">
                <a16:creationId xmlns:a16="http://schemas.microsoft.com/office/drawing/2014/main" id="{119D766C-2C86-95FE-1602-14023A8B7DE0}"/>
              </a:ext>
            </a:extLst>
          </p:cNvPr>
          <p:cNvPicPr>
            <a:picLocks noChangeAspect="1"/>
          </p:cNvPicPr>
          <p:nvPr userDrawn="1"/>
        </p:nvPicPr>
        <p:blipFill>
          <a:blip r:embed="rId4"/>
          <a:stretch>
            <a:fillRect/>
          </a:stretch>
        </p:blipFill>
        <p:spPr>
          <a:xfrm>
            <a:off x="197497" y="123415"/>
            <a:ext cx="2244598" cy="559369"/>
          </a:xfrm>
          <a:prstGeom prst="rect">
            <a:avLst/>
          </a:prstGeom>
        </p:spPr>
      </p:pic>
      <p:sp>
        <p:nvSpPr>
          <p:cNvPr id="14" name="fcSlideMaster125.2_Master title, left, boxed, 1 lineFooter" descr="BAE SYSTEMS PROPRIETARY">
            <a:extLst>
              <a:ext uri="{FF2B5EF4-FFF2-40B4-BE49-F238E27FC236}">
                <a16:creationId xmlns:a16="http://schemas.microsoft.com/office/drawing/2014/main" id="{C72011C4-6B1D-447F-4BE4-87A6D6EA37CE}"/>
              </a:ext>
            </a:extLst>
          </p:cNvPr>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12" name="hcSlideMaster125.2_Master title, left, boxed, 1 lineHeader">
            <a:extLst>
              <a:ext uri="{FF2B5EF4-FFF2-40B4-BE49-F238E27FC236}">
                <a16:creationId xmlns:a16="http://schemas.microsoft.com/office/drawing/2014/main" id="{4EDA22C9-7AAB-6AE2-F31D-599AC319397D}"/>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3082135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ster title, left, boxed, 3 line">
    <p:bg bwMode="auto">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bwMode="auto">
          <a:xfrm>
            <a:off x="0" y="544544"/>
            <a:ext cx="6094800" cy="2502000"/>
            <a:chOff x="0" y="544544"/>
            <a:chExt cx="5202000" cy="2502000"/>
          </a:xfrm>
        </p:grpSpPr>
        <p:sp>
          <p:nvSpPr>
            <p:cNvPr id="9" name="Rectangle 8"/>
            <p:cNvSpPr/>
            <p:nvPr userDrawn="1"/>
          </p:nvSpPr>
          <p:spPr bwMode="auto">
            <a:xfrm>
              <a:off x="0" y="544544"/>
              <a:ext cx="5202000" cy="2502000"/>
            </a:xfrm>
            <a:prstGeom prst="rect">
              <a:avLst/>
            </a:prstGeom>
            <a:solidFill>
              <a:schemeClr val="bg1"/>
            </a:solidFill>
            <a:ln w="12700">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AU" sz="1800" dirty="0">
                <a:ln>
                  <a:noFill/>
                </a:ln>
                <a:noFill/>
              </a:endParaRPr>
            </a:p>
          </p:txBody>
        </p:sp>
        <p:sp>
          <p:nvSpPr>
            <p:cNvPr id="10" name="Tab 1"/>
            <p:cNvSpPr/>
            <p:nvPr userDrawn="1"/>
          </p:nvSpPr>
          <p:spPr bwMode="auto">
            <a:xfrm>
              <a:off x="1" y="831600"/>
              <a:ext cx="162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AU" sz="1800" dirty="0"/>
            </a:p>
          </p:txBody>
        </p:sp>
      </p:grpSp>
      <p:sp>
        <p:nvSpPr>
          <p:cNvPr id="8" name="Text Placeholder 7"/>
          <p:cNvSpPr>
            <a:spLocks noGrp="1"/>
          </p:cNvSpPr>
          <p:nvPr>
            <p:ph type="body" sz="quarter" idx="13" hasCustomPrompt="1"/>
          </p:nvPr>
        </p:nvSpPr>
        <p:spPr bwMode="auto">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bwMode="auto">
          <a:xfrm>
            <a:off x="576000" y="788400"/>
            <a:ext cx="11397600" cy="1000800"/>
          </a:xfrm>
          <a:prstGeom prst="rect">
            <a:avLst/>
          </a:prstGeom>
        </p:spPr>
        <p:txBody>
          <a:bodyPr lIns="0" tIns="0" rIns="0" bIns="0" anchor="t" anchorCtr="0">
            <a:noAutofit/>
          </a:bodyPr>
          <a:lstStyle>
            <a:lvl1pPr>
              <a:lnSpc>
                <a:spcPct val="90000"/>
              </a:lnSpc>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11"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4" name="fcSlideMaster125.Master title, left, boxed,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boxed,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48101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ster title, left, boxed, 2 line">
    <p:bg bwMode="auto">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0" y="544544"/>
            <a:ext cx="60948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162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8" name="Text Placeholder 7"/>
          <p:cNvSpPr>
            <a:spLocks noGrp="1"/>
          </p:cNvSpPr>
          <p:nvPr>
            <p:ph type="body" sz="quarter" idx="13" hasCustomPrompt="1"/>
          </p:nvPr>
        </p:nvSpPr>
        <p:spPr>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sp>
        <p:nvSpPr>
          <p:cNvPr id="11"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4" name="fcSlideMaster125.Master title, left, boxed,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boxed,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34180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aster title, left, boxed, 1 line">
    <p:bg bwMode="auto">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0" y="544544"/>
            <a:ext cx="60948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162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8" name="Text Placeholder 7"/>
          <p:cNvSpPr>
            <a:spLocks noGrp="1"/>
          </p:cNvSpPr>
          <p:nvPr>
            <p:ph type="body" sz="quarter" idx="13" hasCustomPrompt="1"/>
          </p:nvPr>
        </p:nvSpPr>
        <p:spPr>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lvl1pPr>
          </a:lstStyle>
          <a:p>
            <a:r>
              <a:rPr lang="en-US" dirty="0"/>
              <a:t>Title line 1</a:t>
            </a:r>
            <a:br>
              <a:rPr lang="en-US" dirty="0"/>
            </a:br>
            <a:endParaRPr lang="en-AU" dirty="0"/>
          </a:p>
        </p:txBody>
      </p:sp>
      <p:sp>
        <p:nvSpPr>
          <p:cNvPr id="11"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
        <p:nvSpPr>
          <p:cNvPr id="4" name="fcSlideMaster125.Master title, left, boxed,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boxed,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82160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ster title, left, 3 line">
    <p:bg bwMode="auto">
      <p:bgPr>
        <a:solidFill>
          <a:schemeClr val="bg1"/>
        </a:solidFill>
        <a:effectLst/>
      </p:bgPr>
    </p:bg>
    <p:spTree>
      <p:nvGrpSpPr>
        <p:cNvPr id="1" name=""/>
        <p:cNvGrpSpPr/>
        <p:nvPr/>
      </p:nvGrpSpPr>
      <p:grpSpPr>
        <a:xfrm>
          <a:off x="0" y="0"/>
          <a:ext cx="0" cy="0"/>
          <a:chOff x="0" y="0"/>
          <a:chExt cx="0" cy="0"/>
        </a:xfrm>
      </p:grpSpPr>
      <p:sp>
        <p:nvSpPr>
          <p:cNvPr id="10"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4" name="fcSlideMaster125.Master title, lef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96237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Lon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4766D7E-4E66-4F29-B3D3-245854C9D551}"/>
              </a:ext>
            </a:extLst>
          </p:cNvPr>
          <p:cNvSpPr>
            <a:spLocks noGrp="1"/>
          </p:cNvSpPr>
          <p:nvPr>
            <p:ph type="pic" sz="quarter" idx="14"/>
          </p:nvPr>
        </p:nvSpPr>
        <p:spPr>
          <a:xfrm>
            <a:off x="1" y="450000"/>
            <a:ext cx="12192000" cy="5652000"/>
          </a:xfrm>
          <a:solidFill>
            <a:schemeClr val="bg2"/>
          </a:solidFill>
        </p:spPr>
        <p:txBody>
          <a:bodyPr lIns="504000" bIns="288000" anchor="b"/>
          <a:lstStyle>
            <a:lvl1pPr marL="0" indent="0" algn="ctr">
              <a:buFont typeface="Arial" panose="020B0604020202020204" pitchFamily="34" charset="0"/>
              <a:buNone/>
              <a:defRPr sz="1800">
                <a:solidFill>
                  <a:schemeClr val="tx1"/>
                </a:solidFill>
              </a:defRPr>
            </a:lvl1pPr>
          </a:lstStyle>
          <a:p>
            <a:r>
              <a:rPr lang="en-US" dirty="0"/>
              <a:t>Click icon to add picture</a:t>
            </a:r>
            <a:endParaRPr lang="en-GB" dirty="0"/>
          </a:p>
        </p:txBody>
      </p:sp>
      <p:sp>
        <p:nvSpPr>
          <p:cNvPr id="4" name="Guides" hidden="1">
            <a:extLst>
              <a:ext uri="{FF2B5EF4-FFF2-40B4-BE49-F238E27FC236}">
                <a16:creationId xmlns:a16="http://schemas.microsoft.com/office/drawing/2014/main" id="{D1B1F5E5-FFE8-4980-A265-A8325B569B12}"/>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8" name="Text Placeholder 6">
            <a:extLst>
              <a:ext uri="{FF2B5EF4-FFF2-40B4-BE49-F238E27FC236}">
                <a16:creationId xmlns:a16="http://schemas.microsoft.com/office/drawing/2014/main" id="{B22FDCE9-7E54-467A-AABD-251F9D2B5E3A}"/>
              </a:ext>
            </a:extLst>
          </p:cNvPr>
          <p:cNvSpPr>
            <a:spLocks noGrp="1"/>
          </p:cNvSpPr>
          <p:nvPr>
            <p:ph type="body" sz="quarter" idx="16" hasCustomPrompt="1"/>
          </p:nvPr>
        </p:nvSpPr>
        <p:spPr>
          <a:xfrm>
            <a:off x="0" y="1326888"/>
            <a:ext cx="8018031" cy="1008000"/>
          </a:xfrm>
          <a:solidFill>
            <a:srgbClr val="86C9E8">
              <a:alpha val="80000"/>
            </a:srgbClr>
          </a:solidFill>
        </p:spPr>
        <p:txBody>
          <a:bodyPr/>
          <a:lstStyle>
            <a:lvl1pPr marL="0" indent="0">
              <a:buNone/>
              <a:defRPr/>
            </a:lvl1pPr>
          </a:lstStyle>
          <a:p>
            <a:pPr lvl="0"/>
            <a:r>
              <a:rPr lang="en-US" dirty="0"/>
              <a:t>  </a:t>
            </a:r>
            <a:endParaRPr lang="en-GB" dirty="0"/>
          </a:p>
        </p:txBody>
      </p:sp>
      <p:sp>
        <p:nvSpPr>
          <p:cNvPr id="2" name="Title 1">
            <a:extLst>
              <a:ext uri="{FF2B5EF4-FFF2-40B4-BE49-F238E27FC236}">
                <a16:creationId xmlns:a16="http://schemas.microsoft.com/office/drawing/2014/main" id="{1B9E721B-418A-410D-B681-98E3D64A16E1}"/>
              </a:ext>
            </a:extLst>
          </p:cNvPr>
          <p:cNvSpPr>
            <a:spLocks noGrp="1"/>
          </p:cNvSpPr>
          <p:nvPr>
            <p:ph type="title"/>
          </p:nvPr>
        </p:nvSpPr>
        <p:spPr>
          <a:xfrm>
            <a:off x="0" y="696888"/>
            <a:ext cx="7730031" cy="1260000"/>
          </a:xfrm>
          <a:solidFill>
            <a:srgbClr val="00405E">
              <a:alpha val="89804"/>
            </a:srgbClr>
          </a:solidFill>
        </p:spPr>
        <p:txBody>
          <a:bodyPr lIns="252000" anchor="ctr" anchorCtr="0">
            <a:noAutofit/>
          </a:bodyPr>
          <a:lstStyle>
            <a:lvl1pPr>
              <a:lnSpc>
                <a:spcPct val="90000"/>
              </a:lnSpc>
              <a:defRPr sz="3600">
                <a:solidFill>
                  <a:schemeClr val="bg1"/>
                </a:solidFill>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11CF46B8-1135-44B8-8A81-A121CEE3FAFB}"/>
              </a:ext>
            </a:extLst>
          </p:cNvPr>
          <p:cNvSpPr>
            <a:spLocks noGrp="1"/>
          </p:cNvSpPr>
          <p:nvPr>
            <p:ph type="sldNum" sz="quarter" idx="17"/>
          </p:nvPr>
        </p:nvSpPr>
        <p:spPr/>
        <p:txBody>
          <a:bodyPr/>
          <a:lstStyle/>
          <a:p>
            <a:fld id="{9091399C-B5EF-49C7-B81A-539AE2F27BD0}" type="slidenum">
              <a:rPr lang="en-GB" smtClean="0"/>
              <a:pPr/>
              <a:t>‹#›</a:t>
            </a:fld>
            <a:endParaRPr lang="en-GB" dirty="0"/>
          </a:p>
        </p:txBody>
      </p:sp>
      <p:sp>
        <p:nvSpPr>
          <p:cNvPr id="9" name="flSlideMaster.Section Divider - Long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7" name="fcSlideMaster.Section Divider - Long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6" name="hcSlideMaster.Section Divider - Long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3198508763"/>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ster title, left, 2 line">
    <p:bg bwMode="auto">
      <p:bgPr>
        <a:solidFill>
          <a:schemeClr val="bg1"/>
        </a:solidFill>
        <a:effectLst/>
      </p:bgPr>
    </p:bg>
    <p:spTree>
      <p:nvGrpSpPr>
        <p:cNvPr id="1" name=""/>
        <p:cNvGrpSpPr/>
        <p:nvPr/>
      </p:nvGrpSpPr>
      <p:grpSpPr>
        <a:xfrm>
          <a:off x="0" y="0"/>
          <a:ext cx="0" cy="0"/>
          <a:chOff x="0" y="0"/>
          <a:chExt cx="0" cy="0"/>
        </a:xfrm>
      </p:grpSpPr>
      <p:sp>
        <p:nvSpPr>
          <p:cNvPr id="10"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4" name="fcSlideMaster125.Master title, lef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935339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ster title, left, 1 line">
    <p:bg bwMode="auto">
      <p:bgPr>
        <a:solidFill>
          <a:schemeClr val="bg1"/>
        </a:solidFill>
        <a:effectLst/>
      </p:bgPr>
    </p:bg>
    <p:spTree>
      <p:nvGrpSpPr>
        <p:cNvPr id="1" name=""/>
        <p:cNvGrpSpPr/>
        <p:nvPr/>
      </p:nvGrpSpPr>
      <p:grpSpPr>
        <a:xfrm>
          <a:off x="0" y="0"/>
          <a:ext cx="0" cy="0"/>
          <a:chOff x="0" y="0"/>
          <a:chExt cx="0" cy="0"/>
        </a:xfrm>
      </p:grpSpPr>
      <p:sp>
        <p:nvSpPr>
          <p:cNvPr id="10"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4" name="fcSlideMaster125.Master title, lef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Master title, lef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7905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ster title, right, boxed, 3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itle 1"/>
          <p:cNvSpPr>
            <a:spLocks noGrp="1"/>
          </p:cNvSpPr>
          <p:nvPr>
            <p:ph type="title" hasCustomPrompt="1"/>
          </p:nvPr>
        </p:nvSpPr>
        <p:spPr>
          <a:xfrm>
            <a:off x="6670800" y="788400"/>
            <a:ext cx="4946400" cy="10008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16" name="Text Placeholder 7"/>
          <p:cNvSpPr>
            <a:spLocks noGrp="1"/>
          </p:cNvSpPr>
          <p:nvPr>
            <p:ph type="body" sz="quarter" idx="13" hasCustomPrompt="1"/>
          </p:nvPr>
        </p:nvSpPr>
        <p:spPr>
          <a:xfrm>
            <a:off x="6670799" y="2052000"/>
            <a:ext cx="4945201"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43957"/>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boxed,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boxed,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511495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ster title, right, boxed, 2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itle 1"/>
          <p:cNvSpPr>
            <a:spLocks noGrp="1"/>
          </p:cNvSpPr>
          <p:nvPr>
            <p:ph type="title" hasCustomPrompt="1"/>
          </p:nvPr>
        </p:nvSpPr>
        <p:spPr>
          <a:xfrm>
            <a:off x="6670800" y="788400"/>
            <a:ext cx="49464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endParaRPr lang="en-AU" dirty="0"/>
          </a:p>
        </p:txBody>
      </p:sp>
      <p:sp>
        <p:nvSpPr>
          <p:cNvPr id="16" name="Text Placeholder 7"/>
          <p:cNvSpPr>
            <a:spLocks noGrp="1"/>
          </p:cNvSpPr>
          <p:nvPr>
            <p:ph type="body" sz="quarter" idx="13" hasCustomPrompt="1"/>
          </p:nvPr>
        </p:nvSpPr>
        <p:spPr>
          <a:xfrm>
            <a:off x="6670800" y="2052000"/>
            <a:ext cx="4946400"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boxed,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boxed,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77057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ster title, right, boxed, 1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5" name="Title 1"/>
          <p:cNvSpPr>
            <a:spLocks noGrp="1"/>
          </p:cNvSpPr>
          <p:nvPr>
            <p:ph type="title" hasCustomPrompt="1"/>
          </p:nvPr>
        </p:nvSpPr>
        <p:spPr>
          <a:xfrm>
            <a:off x="6670800" y="788400"/>
            <a:ext cx="49464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
        <p:nvSpPr>
          <p:cNvPr id="16" name="Text Placeholder 7"/>
          <p:cNvSpPr>
            <a:spLocks noGrp="1"/>
          </p:cNvSpPr>
          <p:nvPr>
            <p:ph type="body" sz="quarter" idx="13" hasCustomPrompt="1"/>
          </p:nvPr>
        </p:nvSpPr>
        <p:spPr>
          <a:xfrm>
            <a:off x="6670800" y="2052000"/>
            <a:ext cx="4946400"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boxed,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boxed,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239896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ster title, right, 3 line">
    <p:bg bwMode="auto">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70800" y="788400"/>
            <a:ext cx="49464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634283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ster title, right, 2 line">
    <p:bg bwMode="auto">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70800" y="788400"/>
            <a:ext cx="49464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46644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ster title, right, 1 line">
    <p:bg bwMode="auto">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70800" y="788400"/>
            <a:ext cx="49464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Master title, righ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Master title, righ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561503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Copied In Content, 3 line">
    <p:bg bwMode="auto">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162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r>
              <a:rPr lang="en-US" dirty="0"/>
              <a:t>Title line 3</a:t>
            </a:r>
            <a:endParaRPr lang="en-AU" dirty="0"/>
          </a:p>
        </p:txBody>
      </p:sp>
      <p:sp>
        <p:nvSpPr>
          <p:cNvPr id="4" name="fcSlideMaster125.Title Only, Copied In Conten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itle Only, Copied In Conten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653211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Copied In Content, 2 line">
    <p:bg bwMode="auto">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162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bg2">
                      <a:alpha val="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endParaRPr lang="en-AU" dirty="0"/>
          </a:p>
        </p:txBody>
      </p:sp>
      <p:sp>
        <p:nvSpPr>
          <p:cNvPr id="4" name="fcSlideMaster125.Title Only, Copied In Conten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125.Title Only, Copied In Content, 2 lineHeader">
            <a:extLst>
              <a:ext uri="{FF2B5EF4-FFF2-40B4-BE49-F238E27FC236}">
                <a16:creationId xmlns:a16="http://schemas.microsoft.com/office/drawing/2014/main" id="{DB578B97-9564-0A65-3F2B-47E7C67C9873}"/>
              </a:ext>
            </a:extLst>
          </p:cNvPr>
          <p:cNvSpPr txBox="1"/>
          <p:nvPr userDrawn="1"/>
        </p:nvSpPr>
        <p:spPr>
          <a:xfrm>
            <a:off x="0" y="0"/>
            <a:ext cx="12192000" cy="369332"/>
          </a:xfrm>
          <a:prstGeom prst="rect">
            <a:avLst/>
          </a:prstGeom>
          <a:noFill/>
        </p:spPr>
        <p:txBody>
          <a:bodyPr vert="horz" rtlCol="0">
            <a:spAutoFit/>
          </a:bodyPr>
          <a:lstStyle/>
          <a:p>
            <a:endParaRPr lang="en-AU" dirty="0"/>
          </a:p>
        </p:txBody>
      </p:sp>
    </p:spTree>
    <p:extLst>
      <p:ext uri="{BB962C8B-B14F-4D97-AF65-F5344CB8AC3E}">
        <p14:creationId xmlns:p14="http://schemas.microsoft.com/office/powerpoint/2010/main" val="186349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Header - One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E6BFAEE-0D6B-484D-A136-FAE371DF907F}"/>
              </a:ext>
            </a:extLst>
          </p:cNvPr>
          <p:cNvSpPr>
            <a:spLocks noGrp="1"/>
          </p:cNvSpPr>
          <p:nvPr>
            <p:ph type="body" sz="quarter" idx="17" hasCustomPrompt="1"/>
          </p:nvPr>
        </p:nvSpPr>
        <p:spPr>
          <a:xfrm>
            <a:off x="0" y="1357200"/>
            <a:ext cx="12193200" cy="4744800"/>
          </a:xfrm>
          <a:solidFill>
            <a:schemeClr val="bg2"/>
          </a:solidFill>
        </p:spPr>
        <p:txBody>
          <a:bodyPr/>
          <a:lstStyle>
            <a:lvl1pPr marL="0" indent="0">
              <a:buNone/>
              <a:defRPr/>
            </a:lvl1pPr>
          </a:lstStyle>
          <a:p>
            <a:pPr lvl="0"/>
            <a:r>
              <a:rPr lang="en-GB" dirty="0"/>
              <a:t> </a:t>
            </a: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1" y="719138"/>
            <a:ext cx="60948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11" name="Content Placeholder 10">
            <a:extLst>
              <a:ext uri="{FF2B5EF4-FFF2-40B4-BE49-F238E27FC236}">
                <a16:creationId xmlns:a16="http://schemas.microsoft.com/office/drawing/2014/main" id="{D6E1188E-E984-4E55-AB86-D72EB13EC7EE}"/>
              </a:ext>
            </a:extLst>
          </p:cNvPr>
          <p:cNvSpPr>
            <a:spLocks noGrp="1"/>
          </p:cNvSpPr>
          <p:nvPr>
            <p:ph sz="quarter" idx="16" hasCustomPrompt="1"/>
          </p:nvPr>
        </p:nvSpPr>
        <p:spPr>
          <a:xfrm>
            <a:off x="756001" y="2160000"/>
            <a:ext cx="11173199" cy="3067625"/>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052836A7-8121-45C0-A425-8DCB4CAE9300}"/>
              </a:ext>
            </a:extLst>
          </p:cNvPr>
          <p:cNvSpPr>
            <a:spLocks noGrp="1"/>
          </p:cNvSpPr>
          <p:nvPr>
            <p:ph type="body" sz="quarter" idx="18"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8" name="flSlideMaster.Box Header - One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18"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a:xfrm>
            <a:off x="11576984" y="250629"/>
            <a:ext cx="364217" cy="126000"/>
          </a:xfrm>
        </p:spPr>
        <p:txBody>
          <a:bodyPr/>
          <a:lstStyle/>
          <a:p>
            <a:fld id="{9091399C-B5EF-49C7-B81A-539AE2F27BD0}" type="slidenum">
              <a:rPr lang="en-GB" smtClean="0"/>
              <a:pPr/>
              <a:t>‹#›</a:t>
            </a:fld>
            <a:endParaRPr lang="en-GB" dirty="0"/>
          </a:p>
        </p:txBody>
      </p:sp>
      <p:sp>
        <p:nvSpPr>
          <p:cNvPr id="6" name="fcSlideMaster.Box Header - One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One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1977959839"/>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7514" userDrawn="1">
          <p15:clr>
            <a:srgbClr val="FF96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Copied In Content, 1 line">
    <p:bg bwMode="auto">
      <p:bgRef idx="1001">
        <a:schemeClr val="bg1"/>
      </p:bgRef>
    </p:bg>
    <p:spTree>
      <p:nvGrpSpPr>
        <p:cNvPr id="1" name=""/>
        <p:cNvGrpSpPr/>
        <p:nvPr/>
      </p:nvGrpSpPr>
      <p:grpSpPr>
        <a:xfrm>
          <a:off x="0" y="0"/>
          <a:ext cx="0" cy="0"/>
          <a:chOff x="0" y="0"/>
          <a:chExt cx="0" cy="0"/>
        </a:xfrm>
      </p:grpSpPr>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162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
        <p:nvSpPr>
          <p:cNvPr id="4" name="fcSlideMaster125.Title Only, Copied In Conten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itle Only, Copied In Conten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660002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771850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9760540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text,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493109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text, no subtitle,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no subtitl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no subtitl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32281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no subtitl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no subtitl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8484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Two column text, no subtitl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wo column text, no subtitl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007147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lumn text,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21712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lumn text,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28053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text,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06931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x Header - Two Conten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465EA134-2A1E-4A19-82C3-EBCDB13EFD34}"/>
              </a:ext>
            </a:extLst>
          </p:cNvPr>
          <p:cNvSpPr>
            <a:spLocks noGrp="1"/>
          </p:cNvSpPr>
          <p:nvPr>
            <p:ph type="body" sz="quarter" idx="18" hasCustomPrompt="1"/>
          </p:nvPr>
        </p:nvSpPr>
        <p:spPr>
          <a:xfrm>
            <a:off x="0" y="1357200"/>
            <a:ext cx="12193200" cy="4744800"/>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60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3AD23AB9-8D52-4DFD-9DFE-6A6A66F270AB}"/>
              </a:ext>
            </a:extLst>
          </p:cNvPr>
          <p:cNvSpPr>
            <a:spLocks noGrp="1"/>
          </p:cNvSpPr>
          <p:nvPr>
            <p:ph sz="quarter" idx="16" hasCustomPrompt="1"/>
          </p:nvPr>
        </p:nvSpPr>
        <p:spPr>
          <a:xfrm>
            <a:off x="755650" y="2159001"/>
            <a:ext cx="5340000" cy="3073392"/>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a:extLst>
              <a:ext uri="{FF2B5EF4-FFF2-40B4-BE49-F238E27FC236}">
                <a16:creationId xmlns:a16="http://schemas.microsoft.com/office/drawing/2014/main" id="{7F53A877-4559-47B9-BB57-B229447F63AD}"/>
              </a:ext>
            </a:extLst>
          </p:cNvPr>
          <p:cNvSpPr>
            <a:spLocks noGrp="1"/>
          </p:cNvSpPr>
          <p:nvPr>
            <p:ph sz="quarter" idx="17" hasCustomPrompt="1"/>
          </p:nvPr>
        </p:nvSpPr>
        <p:spPr>
          <a:xfrm>
            <a:off x="6599999" y="2160000"/>
            <a:ext cx="5340000" cy="3072393"/>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9">
            <a:extLst>
              <a:ext uri="{FF2B5EF4-FFF2-40B4-BE49-F238E27FC236}">
                <a16:creationId xmlns:a16="http://schemas.microsoft.com/office/drawing/2014/main" id="{40EF5C6F-0D18-4D9A-B5B8-5B0BB34D9037}"/>
              </a:ext>
            </a:extLst>
          </p:cNvPr>
          <p:cNvSpPr>
            <a:spLocks noGrp="1"/>
          </p:cNvSpPr>
          <p:nvPr>
            <p:ph type="body" sz="quarter" idx="19"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7" name="flSlideMaster.Box Header - Two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 Two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Two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741197408"/>
      </p:ext>
    </p:extLst>
  </p:cSld>
  <p:clrMapOvr>
    <a:masterClrMapping/>
  </p:clrMapOvr>
  <p:extLst>
    <p:ext uri="{DCECCB84-F9BA-43D5-87BE-67443E8EF086}">
      <p15:sldGuideLst xmlns:p15="http://schemas.microsoft.com/office/powerpoint/2012/main">
        <p15:guide id="1" orient="horz" pos="453"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3840" userDrawn="1">
          <p15:clr>
            <a:srgbClr val="FF96FF"/>
          </p15:clr>
        </p15:guide>
        <p15:guide id="7" pos="4157" userDrawn="1">
          <p15:clr>
            <a:srgbClr val="FF96FF"/>
          </p15:clr>
        </p15:guide>
        <p15:guide id="8" pos="7521" userDrawn="1">
          <p15:clr>
            <a:srgbClr val="FF96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lumn text, no subtitle,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0" name="Text Placeholder 7"/>
          <p:cNvSpPr>
            <a:spLocks noGrp="1"/>
          </p:cNvSpPr>
          <p:nvPr>
            <p:ph type="body" sz="quarter" idx="17"/>
          </p:nvPr>
        </p:nvSpPr>
        <p:spPr>
          <a:xfrm>
            <a:off x="576000" y="1940400"/>
            <a:ext cx="113976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no subtitl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no subtitl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841776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0" name="Text Placeholder 7"/>
          <p:cNvSpPr>
            <a:spLocks noGrp="1"/>
          </p:cNvSpPr>
          <p:nvPr>
            <p:ph type="body" sz="quarter" idx="17"/>
          </p:nvPr>
        </p:nvSpPr>
        <p:spPr>
          <a:xfrm>
            <a:off x="576000" y="1940400"/>
            <a:ext cx="113976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no subtitl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no subtitl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7855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10" name="Text Placeholder 7"/>
          <p:cNvSpPr>
            <a:spLocks noGrp="1"/>
          </p:cNvSpPr>
          <p:nvPr>
            <p:ph type="body" sz="quarter" idx="17"/>
          </p:nvPr>
        </p:nvSpPr>
        <p:spPr>
          <a:xfrm>
            <a:off x="576000" y="1940400"/>
            <a:ext cx="11397600" cy="4179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4" name="fcSlideMaster125.One column text, no subtitl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One column text, no subtitl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067445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 pull out text, 3 line">
    <p:bg bwMode="auto">
      <p:bgRef idx="1001">
        <a:schemeClr val="bg1"/>
      </p:bgRef>
    </p:bg>
    <p:spTree>
      <p:nvGrpSpPr>
        <p:cNvPr id="1" name=""/>
        <p:cNvGrpSpPr/>
        <p:nvPr/>
      </p:nvGrpSpPr>
      <p:grpSpPr>
        <a:xfrm>
          <a:off x="0" y="0"/>
          <a:ext cx="0" cy="0"/>
          <a:chOff x="0" y="0"/>
          <a:chExt cx="0" cy="0"/>
        </a:xfrm>
      </p:grpSpPr>
      <p:sp>
        <p:nvSpPr>
          <p:cNvPr id="11" name="Tab 1"/>
          <p:cNvSpPr/>
          <p:nvPr userDrawn="1"/>
        </p:nvSpPr>
        <p:spPr>
          <a:xfrm>
            <a:off x="0" y="29808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 name="Title 1"/>
          <p:cNvSpPr>
            <a:spLocks noGrp="1"/>
          </p:cNvSpPr>
          <p:nvPr>
            <p:ph type="title" hasCustomPrompt="1"/>
          </p:nvPr>
        </p:nvSpPr>
        <p:spPr>
          <a:xfrm>
            <a:off x="576000" y="2937600"/>
            <a:ext cx="11397600" cy="10008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
        <p:nvSpPr>
          <p:cNvPr id="4" name="fcSlideMaster125.Tab pull out tex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ab pull out tex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26592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 pull out text, 2 line">
    <p:bg bwMode="auto">
      <p:bgRef idx="1001">
        <a:schemeClr val="bg1"/>
      </p:bgRef>
    </p:bg>
    <p:spTree>
      <p:nvGrpSpPr>
        <p:cNvPr id="1" name=""/>
        <p:cNvGrpSpPr/>
        <p:nvPr/>
      </p:nvGrpSpPr>
      <p:grpSpPr>
        <a:xfrm>
          <a:off x="0" y="0"/>
          <a:ext cx="0" cy="0"/>
          <a:chOff x="0" y="0"/>
          <a:chExt cx="0" cy="0"/>
        </a:xfrm>
      </p:grpSpPr>
      <p:sp>
        <p:nvSpPr>
          <p:cNvPr id="11" name="Tab 1"/>
          <p:cNvSpPr/>
          <p:nvPr userDrawn="1"/>
        </p:nvSpPr>
        <p:spPr>
          <a:xfrm>
            <a:off x="0" y="29808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 name="Title 1"/>
          <p:cNvSpPr>
            <a:spLocks noGrp="1"/>
          </p:cNvSpPr>
          <p:nvPr>
            <p:ph type="title" hasCustomPrompt="1"/>
          </p:nvPr>
        </p:nvSpPr>
        <p:spPr>
          <a:xfrm>
            <a:off x="576000" y="2937600"/>
            <a:ext cx="11397600" cy="6696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
        <p:nvSpPr>
          <p:cNvPr id="4" name="fcSlideMaster125.Tab pull out tex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ab pull out tex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877264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 pull out text, 1 line">
    <p:bg bwMode="auto">
      <p:bgRef idx="1001">
        <a:schemeClr val="bg1"/>
      </p:bgRef>
    </p:bg>
    <p:spTree>
      <p:nvGrpSpPr>
        <p:cNvPr id="1" name=""/>
        <p:cNvGrpSpPr/>
        <p:nvPr/>
      </p:nvGrpSpPr>
      <p:grpSpPr>
        <a:xfrm>
          <a:off x="0" y="0"/>
          <a:ext cx="0" cy="0"/>
          <a:chOff x="0" y="0"/>
          <a:chExt cx="0" cy="0"/>
        </a:xfrm>
      </p:grpSpPr>
      <p:sp>
        <p:nvSpPr>
          <p:cNvPr id="11" name="Tab 1"/>
          <p:cNvSpPr/>
          <p:nvPr userDrawn="1"/>
        </p:nvSpPr>
        <p:spPr>
          <a:xfrm>
            <a:off x="0" y="29808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 name="Title 1"/>
          <p:cNvSpPr>
            <a:spLocks noGrp="1"/>
          </p:cNvSpPr>
          <p:nvPr>
            <p:ph type="title" hasCustomPrompt="1"/>
          </p:nvPr>
        </p:nvSpPr>
        <p:spPr>
          <a:xfrm>
            <a:off x="576000" y="2937600"/>
            <a:ext cx="11397600" cy="3384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
        <p:nvSpPr>
          <p:cNvPr id="4" name="fcSlideMaster125.Tab pull out tex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3" name="hcSlideMaster125.Tab pull out tex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626441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with 1 image portrait,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1000800"/>
          </a:xfrm>
          <a:prstGeom prst="rect">
            <a:avLst/>
          </a:prstGeom>
        </p:spPr>
        <p:txBody>
          <a:bodyPr lIns="0" tIns="0" rIns="0" bIns="0" anchor="t" anchorCtr="0">
            <a:noAutofit/>
          </a:bodyPr>
          <a:lstStyle>
            <a:lvl1pPr>
              <a:defRPr baseline="0"/>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portrait,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portrait,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76504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ith 1 image portrait,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portrait,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portrait,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990579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ith 1 image portrait,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portrait,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portrait,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16860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ith 1 image landscape, 3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landscap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landscap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13765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x Header - Three Content">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302C5A9-C00B-4D4A-8DAC-2117BB722038}"/>
              </a:ext>
            </a:extLst>
          </p:cNvPr>
          <p:cNvSpPr>
            <a:spLocks noGrp="1"/>
          </p:cNvSpPr>
          <p:nvPr>
            <p:ph type="body" sz="quarter" idx="19" hasCustomPrompt="1"/>
          </p:nvPr>
        </p:nvSpPr>
        <p:spPr>
          <a:xfrm>
            <a:off x="0" y="1357200"/>
            <a:ext cx="12193200" cy="4744800"/>
          </a:xfrm>
          <a:solidFill>
            <a:schemeClr val="bg2"/>
          </a:solidFill>
        </p:spPr>
        <p:txBody>
          <a:bodyPr/>
          <a:lstStyle>
            <a:lvl1pPr marL="0" indent="0">
              <a:buNone/>
              <a:defRPr/>
            </a:lvl1pPr>
          </a:lstStyle>
          <a:p>
            <a:pPr lvl="0"/>
            <a:r>
              <a:rPr lang="en-GB" dirty="0"/>
              <a:t> </a:t>
            </a:r>
          </a:p>
        </p:txBody>
      </p:sp>
      <p:sp>
        <p:nvSpPr>
          <p:cNvPr id="3" name="Slide Number Placeholder 2">
            <a:extLst>
              <a:ext uri="{FF2B5EF4-FFF2-40B4-BE49-F238E27FC236}">
                <a16:creationId xmlns:a16="http://schemas.microsoft.com/office/drawing/2014/main" id="{12619B27-03EA-489A-B1C5-CB3D5B3F79CB}"/>
              </a:ext>
            </a:extLst>
          </p:cNvPr>
          <p:cNvSpPr>
            <a:spLocks noGrp="1"/>
          </p:cNvSpPr>
          <p:nvPr>
            <p:ph type="sldNum" sz="quarter" idx="10"/>
          </p:nvPr>
        </p:nvSpPr>
        <p:spPr/>
        <p:txBody>
          <a:bodyPr/>
          <a:lstStyle/>
          <a:p>
            <a:fld id="{9091399C-B5EF-49C7-B81A-539AE2F27BD0}" type="slidenum">
              <a:rPr lang="en-GB" smtClean="0"/>
              <a:pPr/>
              <a:t>‹#›</a:t>
            </a:fld>
            <a:endParaRPr lang="en-GB" dirty="0"/>
          </a:p>
        </p:txBody>
      </p:sp>
      <p:sp>
        <p:nvSpPr>
          <p:cNvPr id="4" name="Guides" hidden="1">
            <a:extLst>
              <a:ext uri="{FF2B5EF4-FFF2-40B4-BE49-F238E27FC236}">
                <a16:creationId xmlns:a16="http://schemas.microsoft.com/office/drawing/2014/main" id="{84D31DE4-3D79-4537-827A-488910F153E9}"/>
              </a:ext>
            </a:extLst>
          </p:cNvPr>
          <p:cNvSpPr/>
          <p:nvPr userDrawn="1">
            <p:custDataLst>
              <p:tags r:id="rId1"/>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2" name="Title 1">
            <a:extLst>
              <a:ext uri="{FF2B5EF4-FFF2-40B4-BE49-F238E27FC236}">
                <a16:creationId xmlns:a16="http://schemas.microsoft.com/office/drawing/2014/main" id="{6542BC65-E550-4230-8E32-D615F3DC5F33}"/>
              </a:ext>
            </a:extLst>
          </p:cNvPr>
          <p:cNvSpPr>
            <a:spLocks noGrp="1"/>
          </p:cNvSpPr>
          <p:nvPr>
            <p:ph type="title"/>
          </p:nvPr>
        </p:nvSpPr>
        <p:spPr>
          <a:xfrm>
            <a:off x="0" y="719138"/>
            <a:ext cx="6094800" cy="1260000"/>
          </a:xfrm>
          <a:solidFill>
            <a:schemeClr val="accent3">
              <a:alpha val="90000"/>
            </a:schemeClr>
          </a:solidFill>
        </p:spPr>
        <p:txBody>
          <a:bodyPr lIns="756000" anchor="ctr" anchorCtr="0">
            <a:noAutofit/>
          </a:bodyPr>
          <a:lstStyle>
            <a:lvl1pPr>
              <a:defRPr>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EC987343-9DE6-4668-8788-26718958FFD5}"/>
              </a:ext>
            </a:extLst>
          </p:cNvPr>
          <p:cNvSpPr>
            <a:spLocks noGrp="1"/>
          </p:cNvSpPr>
          <p:nvPr>
            <p:ph sz="quarter" idx="16" hasCustomPrompt="1"/>
          </p:nvPr>
        </p:nvSpPr>
        <p:spPr>
          <a:xfrm>
            <a:off x="756001" y="2160000"/>
            <a:ext cx="3560000" cy="3068021"/>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0">
            <a:extLst>
              <a:ext uri="{FF2B5EF4-FFF2-40B4-BE49-F238E27FC236}">
                <a16:creationId xmlns:a16="http://schemas.microsoft.com/office/drawing/2014/main" id="{ECEA46B3-C3E2-48BC-B273-A46946E76AC7}"/>
              </a:ext>
            </a:extLst>
          </p:cNvPr>
          <p:cNvSpPr>
            <a:spLocks noGrp="1"/>
          </p:cNvSpPr>
          <p:nvPr>
            <p:ph sz="quarter" idx="17" hasCustomPrompt="1"/>
          </p:nvPr>
        </p:nvSpPr>
        <p:spPr>
          <a:xfrm>
            <a:off x="4568001" y="2160000"/>
            <a:ext cx="3560000" cy="3068021"/>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0">
            <a:extLst>
              <a:ext uri="{FF2B5EF4-FFF2-40B4-BE49-F238E27FC236}">
                <a16:creationId xmlns:a16="http://schemas.microsoft.com/office/drawing/2014/main" id="{85E7B3E3-A958-48D1-9C8D-C91717E261E5}"/>
              </a:ext>
            </a:extLst>
          </p:cNvPr>
          <p:cNvSpPr>
            <a:spLocks noGrp="1"/>
          </p:cNvSpPr>
          <p:nvPr>
            <p:ph sz="quarter" idx="18" hasCustomPrompt="1"/>
          </p:nvPr>
        </p:nvSpPr>
        <p:spPr>
          <a:xfrm>
            <a:off x="8380000" y="2160000"/>
            <a:ext cx="3560000" cy="3068021"/>
          </a:xfrm>
        </p:spPr>
        <p:txBody>
          <a:bodyPr tIns="0"/>
          <a:lstStyle/>
          <a:p>
            <a:pPr lvl="0"/>
            <a:r>
              <a:rPr lang="en-GB" dirty="0"/>
              <a:t>Click to add text or click on icon required</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9">
            <a:extLst>
              <a:ext uri="{FF2B5EF4-FFF2-40B4-BE49-F238E27FC236}">
                <a16:creationId xmlns:a16="http://schemas.microsoft.com/office/drawing/2014/main" id="{2784B894-7D71-492A-82B9-0B2243CF10EC}"/>
              </a:ext>
            </a:extLst>
          </p:cNvPr>
          <p:cNvSpPr>
            <a:spLocks noGrp="1"/>
          </p:cNvSpPr>
          <p:nvPr>
            <p:ph type="body" sz="quarter" idx="20" hasCustomPrompt="1"/>
          </p:nvPr>
        </p:nvSpPr>
        <p:spPr>
          <a:xfrm>
            <a:off x="755650" y="5487988"/>
            <a:ext cx="11172825" cy="612775"/>
          </a:xfrm>
          <a:solidFill>
            <a:srgbClr val="877E79"/>
          </a:solidFill>
        </p:spPr>
        <p:txBody>
          <a:bodyPr anchor="ctr" anchorCtr="0"/>
          <a:lstStyle>
            <a:lvl1pPr marL="0" indent="0" algn="ctr">
              <a:buNone/>
              <a:defRPr sz="1800">
                <a:solidFill>
                  <a:schemeClr val="bg1"/>
                </a:solidFill>
              </a:defRPr>
            </a:lvl1pPr>
            <a:lvl2pPr marL="0" indent="0" algn="ctr">
              <a:buNone/>
              <a:defRPr>
                <a:solidFill>
                  <a:schemeClr val="bg1"/>
                </a:solidFill>
              </a:defRPr>
            </a:lvl2pPr>
            <a:lvl3pPr marL="0" indent="0">
              <a:buNone/>
              <a:defRPr>
                <a:solidFill>
                  <a:schemeClr val="bg1"/>
                </a:solidFill>
              </a:defRPr>
            </a:lvl3pPr>
            <a:lvl4pPr marL="252000" indent="0">
              <a:buNone/>
              <a:defRPr>
                <a:solidFill>
                  <a:schemeClr val="bg1"/>
                </a:solidFill>
              </a:defRPr>
            </a:lvl4pPr>
            <a:lvl5pPr marL="504000" indent="0">
              <a:buNone/>
              <a:defRPr>
                <a:solidFill>
                  <a:schemeClr val="bg1"/>
                </a:solidFill>
              </a:defRPr>
            </a:lvl5pPr>
          </a:lstStyle>
          <a:p>
            <a:pPr lvl="0"/>
            <a:r>
              <a:rPr lang="en-GB" dirty="0"/>
              <a:t>Click to add text or remove box if not needed</a:t>
            </a:r>
          </a:p>
        </p:txBody>
      </p:sp>
      <p:sp>
        <p:nvSpPr>
          <p:cNvPr id="7" name="flSlideMaster.Box Header - Three ContentFooter"/>
          <p:cNvSpPr txBox="1"/>
          <p:nvPr userDrawn="1"/>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6" name="fcSlideMaster.Box Header - Three ContentFooter" descr="BAE SYSTEMS PROPRIETARY"/>
          <p:cNvSpPr txBox="1"/>
          <p:nvPr userDrawn="1"/>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5" name="hcSlideMaster.Box Header - Three ContentHeader"/>
          <p:cNvSpPr txBox="1"/>
          <p:nvPr userDrawn="1"/>
        </p:nvSpPr>
        <p:spPr>
          <a:xfrm>
            <a:off x="0" y="0"/>
            <a:ext cx="12192000" cy="153888"/>
          </a:xfrm>
          <a:prstGeom prst="rect">
            <a:avLst/>
          </a:prstGeom>
          <a:noFill/>
        </p:spPr>
        <p:txBody>
          <a:bodyPr vert="horz" wrap="square" lIns="0" tIns="0" rIns="0" bIns="0" rtlCol="0">
            <a:spAutoFit/>
          </a:bodyPr>
          <a:lstStyle/>
          <a:p>
            <a:pPr algn="ctr"/>
            <a:endParaRPr lang="en-AU" sz="1000" b="1" i="0" u="none" baseline="0" dirty="0">
              <a:solidFill>
                <a:srgbClr val="FF0000"/>
              </a:solidFill>
              <a:latin typeface="arial" panose="020B0604020202020204" pitchFamily="34" charset="0"/>
            </a:endParaRPr>
          </a:p>
        </p:txBody>
      </p:sp>
    </p:spTree>
    <p:extLst>
      <p:ext uri="{BB962C8B-B14F-4D97-AF65-F5344CB8AC3E}">
        <p14:creationId xmlns:p14="http://schemas.microsoft.com/office/powerpoint/2010/main" val="3903500726"/>
      </p:ext>
    </p:extLst>
  </p:cSld>
  <p:clrMapOvr>
    <a:masterClrMapping/>
  </p:clrMapOvr>
  <p:extLst>
    <p:ext uri="{DCECCB84-F9BA-43D5-87BE-67443E8EF086}">
      <p15:sldGuideLst xmlns:p15="http://schemas.microsoft.com/office/powerpoint/2012/main">
        <p15:guide id="1" orient="horz" pos="453" userDrawn="1">
          <p15:clr>
            <a:srgbClr val="717275"/>
          </p15:clr>
        </p15:guide>
        <p15:guide id="2" orient="horz" pos="855" userDrawn="1">
          <p15:clr>
            <a:srgbClr val="717275"/>
          </p15:clr>
        </p15:guide>
        <p15:guide id="3" orient="horz" pos="1360" userDrawn="1">
          <p15:clr>
            <a:srgbClr val="FF96FF"/>
          </p15:clr>
        </p15:guide>
        <p15:guide id="4" orient="horz" pos="3843" userDrawn="1">
          <p15:clr>
            <a:srgbClr val="FF96FF"/>
          </p15:clr>
        </p15:guide>
        <p15:guide id="5" pos="476" userDrawn="1">
          <p15:clr>
            <a:srgbClr val="FF96FF"/>
          </p15:clr>
        </p15:guide>
        <p15:guide id="6" pos="2718" userDrawn="1">
          <p15:clr>
            <a:srgbClr val="FF96FF"/>
          </p15:clr>
        </p15:guide>
        <p15:guide id="7" pos="2877" userDrawn="1">
          <p15:clr>
            <a:srgbClr val="FF96FF"/>
          </p15:clr>
        </p15:guide>
        <p15:guide id="8" pos="5120" userDrawn="1">
          <p15:clr>
            <a:srgbClr val="FF96FF"/>
          </p15:clr>
        </p15:guide>
        <p15:guide id="9" pos="5278" userDrawn="1">
          <p15:clr>
            <a:srgbClr val="FF96FF"/>
          </p15:clr>
        </p15:guide>
        <p15:guide id="10" pos="7521" userDrawn="1">
          <p15:clr>
            <a:srgbClr val="FF96FF"/>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ith 1 image landscape, 2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landscap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landscap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714579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ith 1 image landscape, 1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1 image landscap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1 image landscap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7611829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ith one image wide, 3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
        <p:nvSpPr>
          <p:cNvPr id="3" name="fcSlideMaster125.Text with one image wide,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one image wide,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989375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ith one image wide, 2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
        <p:nvSpPr>
          <p:cNvPr id="3" name="fcSlideMaster125.Text with one image wide,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one image wide,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614096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ith one image wide, 1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
        <p:nvSpPr>
          <p:cNvPr id="3" name="fcSlideMaster125.Text with one image wide,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one image wide,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4128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ith two images,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wo images,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wo images,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6167400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ith two images,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wo images,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wo images,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6656229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with two images,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00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wo images, 1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wo images, 1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6581114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with three images,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9600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hree images, 3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hree images, 3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57546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with three images,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88000" y="162000"/>
            <a:ext cx="490605" cy="123111"/>
          </a:xfrm>
          <a:prstGeom prst="rect">
            <a:avLst/>
          </a:prstGeom>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576001" y="788400"/>
            <a:ext cx="696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fcSlideMaster125.Text with three images, 2 lineFooter" descr="BAE SYSTEMS PROPRIETARY"/>
          <p:cNvSpPr txBox="1"/>
          <p:nvPr userDrawn="1"/>
        </p:nvSpPr>
        <p:spPr>
          <a:xfrm>
            <a:off x="0" y="6545580"/>
            <a:ext cx="12192000" cy="215444"/>
          </a:xfrm>
          <a:prstGeom prst="rect">
            <a:avLst/>
          </a:prstGeom>
          <a:noFill/>
        </p:spPr>
        <p:txBody>
          <a:bodyPr vert="horz" rtlCol="0">
            <a:spAutoFit/>
          </a:bodyPr>
          <a:lstStyle/>
          <a:p>
            <a:pPr algn="ctr"/>
            <a:r>
              <a:rPr lang="en-AU" sz="800" b="1" i="0" u="none" strike="noStrike" baseline="0">
                <a:solidFill>
                  <a:srgbClr val="000000"/>
                </a:solidFill>
                <a:latin typeface="tahoma" panose="020B0604030504040204" pitchFamily="34" charset="0"/>
                <a:cs typeface="tahoma" panose="020B0604030504040204" pitchFamily="34" charset="0"/>
              </a:rPr>
              <a:t>BAE SYSTEMS PROPRIETARY</a:t>
            </a:r>
            <a:endParaRPr lang="en-AU" sz="800" b="1" i="0" u="none" strike="noStrike" baseline="0" dirty="0">
              <a:solidFill>
                <a:srgbClr val="000000"/>
              </a:solidFill>
              <a:latin typeface="tahoma" panose="020B0604030504040204" pitchFamily="34" charset="0"/>
              <a:cs typeface="tahoma" panose="020B0604030504040204" pitchFamily="34" charset="0"/>
            </a:endParaRPr>
          </a:p>
        </p:txBody>
      </p:sp>
      <p:sp>
        <p:nvSpPr>
          <p:cNvPr id="2" name="hcSlideMaster125.Text with three images, 2 lineHeader"/>
          <p:cNvSpPr txBox="1"/>
          <p:nvPr userDrawn="1"/>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92627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84" Type="http://schemas.openxmlformats.org/officeDocument/2006/relationships/slideLayout" Target="../slideLayouts/slideLayout109.xml"/><Relationship Id="rId89" Type="http://schemas.openxmlformats.org/officeDocument/2006/relationships/slideLayout" Target="../slideLayouts/slideLayout114.xml"/><Relationship Id="rId112" Type="http://schemas.openxmlformats.org/officeDocument/2006/relationships/theme" Target="../theme/theme2.xml"/><Relationship Id="rId16" Type="http://schemas.openxmlformats.org/officeDocument/2006/relationships/slideLayout" Target="../slideLayouts/slideLayout41.xml"/><Relationship Id="rId107" Type="http://schemas.openxmlformats.org/officeDocument/2006/relationships/slideLayout" Target="../slideLayouts/slideLayout132.xml"/><Relationship Id="rId11" Type="http://schemas.openxmlformats.org/officeDocument/2006/relationships/slideLayout" Target="../slideLayouts/slideLayout36.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74" Type="http://schemas.openxmlformats.org/officeDocument/2006/relationships/slideLayout" Target="../slideLayouts/slideLayout99.xml"/><Relationship Id="rId79" Type="http://schemas.openxmlformats.org/officeDocument/2006/relationships/slideLayout" Target="../slideLayouts/slideLayout104.xml"/><Relationship Id="rId102" Type="http://schemas.openxmlformats.org/officeDocument/2006/relationships/slideLayout" Target="../slideLayouts/slideLayout127.xml"/><Relationship Id="rId5" Type="http://schemas.openxmlformats.org/officeDocument/2006/relationships/slideLayout" Target="../slideLayouts/slideLayout30.xml"/><Relationship Id="rId90" Type="http://schemas.openxmlformats.org/officeDocument/2006/relationships/slideLayout" Target="../slideLayouts/slideLayout115.xml"/><Relationship Id="rId95" Type="http://schemas.openxmlformats.org/officeDocument/2006/relationships/slideLayout" Target="../slideLayouts/slideLayout120.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113" Type="http://schemas.openxmlformats.org/officeDocument/2006/relationships/image" Target="../media/image1.emf"/><Relationship Id="rId80" Type="http://schemas.openxmlformats.org/officeDocument/2006/relationships/slideLayout" Target="../slideLayouts/slideLayout105.xml"/><Relationship Id="rId85" Type="http://schemas.openxmlformats.org/officeDocument/2006/relationships/slideLayout" Target="../slideLayouts/slideLayout110.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59" Type="http://schemas.openxmlformats.org/officeDocument/2006/relationships/slideLayout" Target="../slideLayouts/slideLayout84.xml"/><Relationship Id="rId103" Type="http://schemas.openxmlformats.org/officeDocument/2006/relationships/slideLayout" Target="../slideLayouts/slideLayout128.xml"/><Relationship Id="rId108" Type="http://schemas.openxmlformats.org/officeDocument/2006/relationships/slideLayout" Target="../slideLayouts/slideLayout133.xml"/><Relationship Id="rId54" Type="http://schemas.openxmlformats.org/officeDocument/2006/relationships/slideLayout" Target="../slideLayouts/slideLayout79.xml"/><Relationship Id="rId70" Type="http://schemas.openxmlformats.org/officeDocument/2006/relationships/slideLayout" Target="../slideLayouts/slideLayout95.xml"/><Relationship Id="rId75" Type="http://schemas.openxmlformats.org/officeDocument/2006/relationships/slideLayout" Target="../slideLayouts/slideLayout100.xml"/><Relationship Id="rId91" Type="http://schemas.openxmlformats.org/officeDocument/2006/relationships/slideLayout" Target="../slideLayouts/slideLayout116.xml"/><Relationship Id="rId96" Type="http://schemas.openxmlformats.org/officeDocument/2006/relationships/slideLayout" Target="../slideLayouts/slideLayout12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6" Type="http://schemas.openxmlformats.org/officeDocument/2006/relationships/slideLayout" Target="../slideLayouts/slideLayout131.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78" Type="http://schemas.openxmlformats.org/officeDocument/2006/relationships/slideLayout" Target="../slideLayouts/slideLayout103.xml"/><Relationship Id="rId81" Type="http://schemas.openxmlformats.org/officeDocument/2006/relationships/slideLayout" Target="../slideLayouts/slideLayout106.xml"/><Relationship Id="rId86" Type="http://schemas.openxmlformats.org/officeDocument/2006/relationships/slideLayout" Target="../slideLayouts/slideLayout111.xml"/><Relationship Id="rId94" Type="http://schemas.openxmlformats.org/officeDocument/2006/relationships/slideLayout" Target="../slideLayouts/slideLayout119.xml"/><Relationship Id="rId99" Type="http://schemas.openxmlformats.org/officeDocument/2006/relationships/slideLayout" Target="../slideLayouts/slideLayout124.xml"/><Relationship Id="rId101" Type="http://schemas.openxmlformats.org/officeDocument/2006/relationships/slideLayout" Target="../slideLayouts/slideLayout12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109" Type="http://schemas.openxmlformats.org/officeDocument/2006/relationships/slideLayout" Target="../slideLayouts/slideLayout13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6" Type="http://schemas.openxmlformats.org/officeDocument/2006/relationships/slideLayout" Target="../slideLayouts/slideLayout101.xml"/><Relationship Id="rId97" Type="http://schemas.openxmlformats.org/officeDocument/2006/relationships/slideLayout" Target="../slideLayouts/slideLayout122.xml"/><Relationship Id="rId104" Type="http://schemas.openxmlformats.org/officeDocument/2006/relationships/slideLayout" Target="../slideLayouts/slideLayout129.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92" Type="http://schemas.openxmlformats.org/officeDocument/2006/relationships/slideLayout" Target="../slideLayouts/slideLayout117.xml"/><Relationship Id="rId2" Type="http://schemas.openxmlformats.org/officeDocument/2006/relationships/slideLayout" Target="../slideLayouts/slideLayout27.xml"/><Relationship Id="rId29" Type="http://schemas.openxmlformats.org/officeDocument/2006/relationships/slideLayout" Target="../slideLayouts/slideLayout54.xml"/><Relationship Id="rId24" Type="http://schemas.openxmlformats.org/officeDocument/2006/relationships/slideLayout" Target="../slideLayouts/slideLayout49.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66" Type="http://schemas.openxmlformats.org/officeDocument/2006/relationships/slideLayout" Target="../slideLayouts/slideLayout91.xml"/><Relationship Id="rId87" Type="http://schemas.openxmlformats.org/officeDocument/2006/relationships/slideLayout" Target="../slideLayouts/slideLayout112.xml"/><Relationship Id="rId110" Type="http://schemas.openxmlformats.org/officeDocument/2006/relationships/slideLayout" Target="../slideLayouts/slideLayout135.xml"/><Relationship Id="rId61" Type="http://schemas.openxmlformats.org/officeDocument/2006/relationships/slideLayout" Target="../slideLayouts/slideLayout86.xml"/><Relationship Id="rId82" Type="http://schemas.openxmlformats.org/officeDocument/2006/relationships/slideLayout" Target="../slideLayouts/slideLayout107.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56" Type="http://schemas.openxmlformats.org/officeDocument/2006/relationships/slideLayout" Target="../slideLayouts/slideLayout81.xml"/><Relationship Id="rId77" Type="http://schemas.openxmlformats.org/officeDocument/2006/relationships/slideLayout" Target="../slideLayouts/slideLayout102.xml"/><Relationship Id="rId100" Type="http://schemas.openxmlformats.org/officeDocument/2006/relationships/slideLayout" Target="../slideLayouts/slideLayout125.xml"/><Relationship Id="rId105" Type="http://schemas.openxmlformats.org/officeDocument/2006/relationships/slideLayout" Target="../slideLayouts/slideLayout130.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93" Type="http://schemas.openxmlformats.org/officeDocument/2006/relationships/slideLayout" Target="../slideLayouts/slideLayout118.xml"/><Relationship Id="rId98" Type="http://schemas.openxmlformats.org/officeDocument/2006/relationships/slideLayout" Target="../slideLayouts/slideLayout123.xml"/><Relationship Id="rId3" Type="http://schemas.openxmlformats.org/officeDocument/2006/relationships/slideLayout" Target="../slideLayouts/slideLayout28.xml"/><Relationship Id="rId25" Type="http://schemas.openxmlformats.org/officeDocument/2006/relationships/slideLayout" Target="../slideLayouts/slideLayout50.xml"/><Relationship Id="rId46" Type="http://schemas.openxmlformats.org/officeDocument/2006/relationships/slideLayout" Target="../slideLayouts/slideLayout71.xml"/><Relationship Id="rId67" Type="http://schemas.openxmlformats.org/officeDocument/2006/relationships/slideLayout" Target="../slideLayouts/slideLayout9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62" Type="http://schemas.openxmlformats.org/officeDocument/2006/relationships/slideLayout" Target="../slideLayouts/slideLayout87.xml"/><Relationship Id="rId83" Type="http://schemas.openxmlformats.org/officeDocument/2006/relationships/slideLayout" Target="../slideLayouts/slideLayout108.xml"/><Relationship Id="rId88" Type="http://schemas.openxmlformats.org/officeDocument/2006/relationships/slideLayout" Target="../slideLayouts/slideLayout113.xml"/><Relationship Id="rId111" Type="http://schemas.openxmlformats.org/officeDocument/2006/relationships/slideLayout" Target="../slideLayouts/slideLayout1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3.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50E091-72C0-4B36-A58D-8B63F36AF69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31018" y="6350701"/>
            <a:ext cx="1610182" cy="252000"/>
          </a:xfrm>
          <a:prstGeom prst="rect">
            <a:avLst/>
          </a:prstGeom>
        </p:spPr>
      </p:pic>
      <p:sp>
        <p:nvSpPr>
          <p:cNvPr id="3" name="Text Placeholder 2">
            <a:extLst>
              <a:ext uri="{FF2B5EF4-FFF2-40B4-BE49-F238E27FC236}">
                <a16:creationId xmlns:a16="http://schemas.microsoft.com/office/drawing/2014/main" id="{C9533DEE-4640-4FAB-964F-91FD6C20D7CC}"/>
              </a:ext>
            </a:extLst>
          </p:cNvPr>
          <p:cNvSpPr>
            <a:spLocks noGrp="1"/>
          </p:cNvSpPr>
          <p:nvPr>
            <p:ph type="body" idx="1"/>
            <p:custDataLst>
              <p:tags r:id="rId27"/>
            </p:custDataLst>
          </p:nvPr>
        </p:nvSpPr>
        <p:spPr>
          <a:xfrm>
            <a:off x="759679" y="1619250"/>
            <a:ext cx="11181521" cy="44827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a:extLst>
              <a:ext uri="{FF2B5EF4-FFF2-40B4-BE49-F238E27FC236}">
                <a16:creationId xmlns:a16="http://schemas.microsoft.com/office/drawing/2014/main" id="{0A6052D5-8322-44E6-8422-6FE86DCB9465}"/>
              </a:ext>
            </a:extLst>
          </p:cNvPr>
          <p:cNvSpPr>
            <a:spLocks noGrp="1"/>
          </p:cNvSpPr>
          <p:nvPr>
            <p:ph type="sldNum" sz="quarter" idx="4"/>
          </p:nvPr>
        </p:nvSpPr>
        <p:spPr>
          <a:xfrm>
            <a:off x="11576984" y="250629"/>
            <a:ext cx="364217" cy="126000"/>
          </a:xfrm>
          <a:prstGeom prst="rect">
            <a:avLst/>
          </a:prstGeom>
        </p:spPr>
        <p:txBody>
          <a:bodyPr vert="horz" lIns="0" tIns="0" rIns="0" bIns="0" rtlCol="0" anchor="ctr"/>
          <a:lstStyle>
            <a:lvl1pPr algn="r">
              <a:defRPr sz="1200">
                <a:solidFill>
                  <a:schemeClr val="tx1"/>
                </a:solidFill>
              </a:defRPr>
            </a:lvl1pPr>
          </a:lstStyle>
          <a:p>
            <a:fld id="{9091399C-B5EF-49C7-B81A-539AE2F27BD0}" type="slidenum">
              <a:rPr lang="en-GB" smtClean="0"/>
              <a:pPr/>
              <a:t>‹#›</a:t>
            </a:fld>
            <a:endParaRPr lang="en-GB" dirty="0"/>
          </a:p>
        </p:txBody>
      </p:sp>
      <p:sp>
        <p:nvSpPr>
          <p:cNvPr id="24" name="Rectangle 23">
            <a:extLst>
              <a:ext uri="{FF2B5EF4-FFF2-40B4-BE49-F238E27FC236}">
                <a16:creationId xmlns:a16="http://schemas.microsoft.com/office/drawing/2014/main" id="{86763DBB-2D5C-462E-8FA3-DD827D3FAD36}"/>
              </a:ext>
            </a:extLst>
          </p:cNvPr>
          <p:cNvSpPr/>
          <p:nvPr userDrawn="1"/>
        </p:nvSpPr>
        <p:spPr>
          <a:xfrm>
            <a:off x="250800" y="6333288"/>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2026 BAE Systems. All Rights Reserved.</a:t>
            </a:r>
          </a:p>
          <a:p>
            <a:pPr>
              <a:spcAft>
                <a:spcPts val="0"/>
              </a:spcAft>
              <a:tabLst>
                <a:tab pos="269875" algn="l"/>
              </a:tabLst>
            </a:pPr>
            <a:r>
              <a:rPr lang="en-GB" sz="600" dirty="0">
                <a:solidFill>
                  <a:schemeClr val="tx1"/>
                </a:solidFill>
              </a:rPr>
              <a:t>BAE SYSTEMS is a registered trademark.</a:t>
            </a:r>
          </a:p>
        </p:txBody>
      </p:sp>
      <p:sp>
        <p:nvSpPr>
          <p:cNvPr id="4" name="Title Placeholder 3">
            <a:extLst>
              <a:ext uri="{FF2B5EF4-FFF2-40B4-BE49-F238E27FC236}">
                <a16:creationId xmlns:a16="http://schemas.microsoft.com/office/drawing/2014/main" id="{72126F2A-66DE-4F4C-BEA1-92E09399A08C}"/>
              </a:ext>
            </a:extLst>
          </p:cNvPr>
          <p:cNvSpPr>
            <a:spLocks noGrp="1"/>
          </p:cNvSpPr>
          <p:nvPr>
            <p:ph type="title"/>
            <p:custDataLst>
              <p:tags r:id="rId28"/>
            </p:custDataLst>
          </p:nvPr>
        </p:nvSpPr>
        <p:spPr>
          <a:xfrm>
            <a:off x="757840" y="440058"/>
            <a:ext cx="11181748" cy="822677"/>
          </a:xfrm>
          <a:prstGeom prst="rect">
            <a:avLst/>
          </a:prstGeom>
        </p:spPr>
        <p:txBody>
          <a:bodyPr vert="horz" lIns="0" tIns="0" rIns="0" bIns="0" rtlCol="0" anchor="b" anchorCtr="0">
            <a:noAutofit/>
          </a:bodyPr>
          <a:lstStyle/>
          <a:p>
            <a:r>
              <a:rPr lang="en-US"/>
              <a:t>Click to edit Master title style</a:t>
            </a:r>
            <a:endParaRPr lang="en-GB" dirty="0"/>
          </a:p>
        </p:txBody>
      </p:sp>
      <p:sp>
        <p:nvSpPr>
          <p:cNvPr id="7" name="Guides" hidden="1">
            <a:extLst>
              <a:ext uri="{FF2B5EF4-FFF2-40B4-BE49-F238E27FC236}">
                <a16:creationId xmlns:a16="http://schemas.microsoft.com/office/drawing/2014/main" id="{4B2636E2-FB6C-49C7-B073-D3D2F1B1C8EF}"/>
              </a:ext>
            </a:extLst>
          </p:cNvPr>
          <p:cNvSpPr/>
          <p:nvPr userDrawn="1">
            <p:custDataLst>
              <p:tags r:id="rId29"/>
            </p:custDataLst>
          </p:nvPr>
        </p:nvSpPr>
        <p:spPr>
          <a:xfrm>
            <a:off x="0" y="0"/>
            <a:ext cx="635000" cy="254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1021459770"/>
      </p:ext>
    </p:extLst>
  </p:cSld>
  <p:clrMap bg1="lt1" tx1="dk1" bg2="lt2" tx2="dk2" accent1="accent1" accent2="accent2" accent3="accent3" accent4="accent4" accent5="accent5" accent6="accent6" hlink="hlink" folHlink="folHlink"/>
  <p:sldLayoutIdLst>
    <p:sldLayoutId id="2147483739" r:id="rId1"/>
    <p:sldLayoutId id="2147483741" r:id="rId2"/>
    <p:sldLayoutId id="2147483738" r:id="rId3"/>
    <p:sldLayoutId id="2147483740" r:id="rId4"/>
    <p:sldLayoutId id="2147483744" r:id="rId5"/>
    <p:sldLayoutId id="2147483742" r:id="rId6"/>
    <p:sldLayoutId id="2147483752" r:id="rId7"/>
    <p:sldLayoutId id="2147483753" r:id="rId8"/>
    <p:sldLayoutId id="2147483754" r:id="rId9"/>
    <p:sldLayoutId id="2147483756" r:id="rId10"/>
    <p:sldLayoutId id="2147483757" r:id="rId11"/>
    <p:sldLayoutId id="2147483763" r:id="rId12"/>
    <p:sldLayoutId id="2147483768" r:id="rId13"/>
    <p:sldLayoutId id="2147483761" r:id="rId14"/>
    <p:sldLayoutId id="2147483745" r:id="rId15"/>
    <p:sldLayoutId id="2147483746" r:id="rId16"/>
    <p:sldLayoutId id="2147483747" r:id="rId17"/>
    <p:sldLayoutId id="2147483749" r:id="rId18"/>
    <p:sldLayoutId id="2147483750" r:id="rId19"/>
    <p:sldLayoutId id="2147483766" r:id="rId20"/>
    <p:sldLayoutId id="2147483767" r:id="rId21"/>
    <p:sldLayoutId id="2147483751" r:id="rId22"/>
    <p:sldLayoutId id="2147483760" r:id="rId23"/>
    <p:sldLayoutId id="2147483769" r:id="rId24"/>
    <p:sldLayoutId id="2147483771" r:id="rId25"/>
  </p:sldLayoutIdLst>
  <p:hf hdr="0" ftr="0" dt="0"/>
  <p:txStyles>
    <p:titleStyle>
      <a:lvl1pPr algn="l" defTabSz="914348"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52000" indent="-252000" algn="l" defTabSz="914348" rtl="0" eaLnBrk="1" latinLnBrk="0" hangingPunct="1">
        <a:lnSpc>
          <a:spcPct val="98000"/>
        </a:lnSpc>
        <a:spcBef>
          <a:spcPts val="1000"/>
        </a:spcBef>
        <a:buClr>
          <a:schemeClr val="tx2"/>
        </a:buClr>
        <a:buFont typeface="Arial" panose="020B0604020202020204" pitchFamily="34" charset="0"/>
        <a:buChar char="•"/>
        <a:defRPr sz="2000" b="0" kern="1200">
          <a:solidFill>
            <a:schemeClr val="tx1"/>
          </a:solidFill>
          <a:latin typeface="+mn-lt"/>
          <a:ea typeface="+mn-ea"/>
          <a:cs typeface="+mn-cs"/>
        </a:defRPr>
      </a:lvl1pPr>
      <a:lvl2pPr marL="252000" indent="-252000" algn="l" defTabSz="914348" rtl="0" eaLnBrk="1" latinLnBrk="0" hangingPunct="1">
        <a:lnSpc>
          <a:spcPct val="98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2pPr>
      <a:lvl3pPr marL="252000" indent="-252000" algn="l" defTabSz="914348" rtl="0" eaLnBrk="1" latinLnBrk="0" hangingPunct="1">
        <a:lnSpc>
          <a:spcPct val="98000"/>
        </a:lnSpc>
        <a:spcBef>
          <a:spcPts val="600"/>
        </a:spcBef>
        <a:buClr>
          <a:schemeClr val="tx2"/>
        </a:buClr>
        <a:buFont typeface="Arial" panose="020B0604020202020204" pitchFamily="34" charset="0"/>
        <a:buChar char="•"/>
        <a:defRPr sz="1600" kern="1200">
          <a:solidFill>
            <a:schemeClr val="tx1"/>
          </a:solidFill>
          <a:latin typeface="+mn-lt"/>
          <a:ea typeface="+mn-ea"/>
          <a:cs typeface="+mn-cs"/>
        </a:defRPr>
      </a:lvl3pPr>
      <a:lvl4pPr marL="504000" indent="-252000" algn="l" defTabSz="914348" rtl="0" eaLnBrk="1" latinLnBrk="0" hangingPunct="1">
        <a:lnSpc>
          <a:spcPct val="98000"/>
        </a:lnSpc>
        <a:spcBef>
          <a:spcPts val="600"/>
        </a:spcBef>
        <a:buClr>
          <a:schemeClr val="tx2"/>
        </a:buClr>
        <a:buFont typeface="Arial" panose="020B0604020202020204" pitchFamily="34" charset="0"/>
        <a:buChar char="•"/>
        <a:defRPr sz="1600" kern="1200">
          <a:solidFill>
            <a:schemeClr val="tx1"/>
          </a:solidFill>
          <a:latin typeface="+mn-lt"/>
          <a:ea typeface="+mn-ea"/>
          <a:cs typeface="+mn-cs"/>
        </a:defRPr>
      </a:lvl4pPr>
      <a:lvl5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5pPr>
      <a:lvl6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6pPr>
      <a:lvl7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7pPr>
      <a:lvl8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8pPr>
      <a:lvl9pPr marL="756000" indent="-252000" algn="l" defTabSz="914348" rtl="0" eaLnBrk="1" latinLnBrk="0" hangingPunct="1">
        <a:lnSpc>
          <a:spcPct val="98000"/>
        </a:lnSpc>
        <a:spcBef>
          <a:spcPts val="600"/>
        </a:spcBef>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1" algn="l" defTabSz="914348" rtl="0" eaLnBrk="1" latinLnBrk="0" hangingPunct="1">
        <a:defRPr sz="1800" kern="1200">
          <a:solidFill>
            <a:schemeClr val="tx1"/>
          </a:solidFill>
          <a:latin typeface="+mn-lt"/>
          <a:ea typeface="+mn-ea"/>
          <a:cs typeface="+mn-cs"/>
        </a:defRPr>
      </a:lvl4pPr>
      <a:lvl5pPr marL="1828695" algn="l" defTabSz="914348" rtl="0" eaLnBrk="1" latinLnBrk="0" hangingPunct="1">
        <a:defRPr sz="1800" kern="1200">
          <a:solidFill>
            <a:schemeClr val="tx1"/>
          </a:solidFill>
          <a:latin typeface="+mn-lt"/>
          <a:ea typeface="+mn-ea"/>
          <a:cs typeface="+mn-cs"/>
        </a:defRPr>
      </a:lvl5pPr>
      <a:lvl6pPr marL="2285869" algn="l" defTabSz="914348" rtl="0" eaLnBrk="1" latinLnBrk="0" hangingPunct="1">
        <a:defRPr sz="1800" kern="1200">
          <a:solidFill>
            <a:schemeClr val="tx1"/>
          </a:solidFill>
          <a:latin typeface="+mn-lt"/>
          <a:ea typeface="+mn-ea"/>
          <a:cs typeface="+mn-cs"/>
        </a:defRPr>
      </a:lvl6pPr>
      <a:lvl7pPr marL="2743043" algn="l" defTabSz="914348" rtl="0" eaLnBrk="1" latinLnBrk="0" hangingPunct="1">
        <a:defRPr sz="1800" kern="1200">
          <a:solidFill>
            <a:schemeClr val="tx1"/>
          </a:solidFill>
          <a:latin typeface="+mn-lt"/>
          <a:ea typeface="+mn-ea"/>
          <a:cs typeface="+mn-cs"/>
        </a:defRPr>
      </a:lvl7pPr>
      <a:lvl8pPr marL="3200217" algn="l" defTabSz="914348" rtl="0" eaLnBrk="1" latinLnBrk="0" hangingPunct="1">
        <a:defRPr sz="1800" kern="1200">
          <a:solidFill>
            <a:schemeClr val="tx1"/>
          </a:solidFill>
          <a:latin typeface="+mn-lt"/>
          <a:ea typeface="+mn-ea"/>
          <a:cs typeface="+mn-cs"/>
        </a:defRPr>
      </a:lvl8pPr>
      <a:lvl9pPr marL="3657390" algn="l" defTabSz="9143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p:cNvSpPr>
            <a:spLocks noGrp="1"/>
          </p:cNvSpPr>
          <p:nvPr>
            <p:ph type="body" idx="1"/>
          </p:nvPr>
        </p:nvSpPr>
        <p:spPr bwMode="gray">
          <a:xfrm>
            <a:off x="576000" y="1825625"/>
            <a:ext cx="11041477" cy="1415772"/>
          </a:xfrm>
          <a:prstGeom prst="rect">
            <a:avLst/>
          </a:prstGeom>
        </p:spPr>
        <p:txBody>
          <a:bodyPr vert="horz" lIns="0" tIns="0" rIns="0" bIns="0" rtlCol="0">
            <a:spAutoFit/>
          </a:bodyPr>
          <a:lstStyle/>
          <a:p>
            <a:pPr lvl="0"/>
            <a:r>
              <a:rPr lang="en-US" dirty="0"/>
              <a:t>Click to edit Master text styles</a:t>
            </a:r>
          </a:p>
          <a:p>
            <a:pPr lvl="1"/>
            <a:endParaRPr lang="en-US" dirty="0"/>
          </a:p>
          <a:p>
            <a:pPr lvl="2"/>
            <a:endParaRPr lang="en-US" dirty="0"/>
          </a:p>
          <a:p>
            <a:pPr lvl="3"/>
            <a:endParaRPr lang="en-US" dirty="0"/>
          </a:p>
          <a:p>
            <a:pPr lvl="4"/>
            <a:endParaRPr lang="en-US" dirty="0"/>
          </a:p>
        </p:txBody>
      </p:sp>
      <p:pic>
        <p:nvPicPr>
          <p:cNvPr id="10" name="Picture 9">
            <a:extLst>
              <a:ext uri="{FF2B5EF4-FFF2-40B4-BE49-F238E27FC236}">
                <a16:creationId xmlns:a16="http://schemas.microsoft.com/office/drawing/2014/main" id="{F150E091-72C0-4B36-A58D-8B63F36AF699}"/>
              </a:ext>
            </a:extLst>
          </p:cNvPr>
          <p:cNvPicPr>
            <a:picLocks noChangeAspect="1"/>
          </p:cNvPicPr>
          <p:nvPr userDrawn="1"/>
        </p:nvPicPr>
        <p:blipFill>
          <a:blip r:embed="rId113" cstate="print">
            <a:extLst>
              <a:ext uri="{28A0092B-C50C-407E-A947-70E740481C1C}">
                <a14:useLocalDpi xmlns:a14="http://schemas.microsoft.com/office/drawing/2010/main" val="0"/>
              </a:ext>
            </a:extLst>
          </a:blip>
          <a:stretch>
            <a:fillRect/>
          </a:stretch>
        </p:blipFill>
        <p:spPr>
          <a:xfrm>
            <a:off x="10331018" y="6448356"/>
            <a:ext cx="1610182" cy="252000"/>
          </a:xfrm>
          <a:prstGeom prst="rect">
            <a:avLst/>
          </a:prstGeom>
        </p:spPr>
      </p:pic>
      <p:sp>
        <p:nvSpPr>
          <p:cNvPr id="11" name="Rectangle 10">
            <a:extLst>
              <a:ext uri="{FF2B5EF4-FFF2-40B4-BE49-F238E27FC236}">
                <a16:creationId xmlns:a16="http://schemas.microsoft.com/office/drawing/2014/main" id="{86763DBB-2D5C-462E-8FA3-DD827D3FAD36}"/>
              </a:ext>
            </a:extLst>
          </p:cNvPr>
          <p:cNvSpPr/>
          <p:nvPr userDrawn="1"/>
        </p:nvSpPr>
        <p:spPr>
          <a:xfrm>
            <a:off x="250800" y="6430943"/>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2026 BAE Systems. All Rights Reserved.</a:t>
            </a:r>
          </a:p>
          <a:p>
            <a:pPr>
              <a:spcAft>
                <a:spcPts val="0"/>
              </a:spcAft>
              <a:tabLst>
                <a:tab pos="269875" algn="l"/>
              </a:tabLst>
            </a:pPr>
            <a:r>
              <a:rPr lang="en-GB" sz="600" dirty="0">
                <a:solidFill>
                  <a:schemeClr val="tx1"/>
                </a:solidFill>
              </a:rPr>
              <a:t>BAE SYSTEMS is a registered trademark.</a:t>
            </a:r>
          </a:p>
        </p:txBody>
      </p:sp>
      <p:sp>
        <p:nvSpPr>
          <p:cNvPr id="19"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b="0" smtClean="0">
                <a:solidFill>
                  <a:srgbClr val="404146"/>
                </a:solidFill>
                <a:latin typeface="Tahoma"/>
              </a:rPr>
              <a:pPr/>
              <a:t>‹#›</a:t>
            </a:fld>
            <a:endParaRPr lang="en-AU" b="0" dirty="0">
              <a:solidFill>
                <a:srgbClr val="404146"/>
              </a:solidFill>
              <a:latin typeface="Tahoma"/>
            </a:endParaRPr>
          </a:p>
        </p:txBody>
      </p:sp>
    </p:spTree>
    <p:extLst>
      <p:ext uri="{BB962C8B-B14F-4D97-AF65-F5344CB8AC3E}">
        <p14:creationId xmlns:p14="http://schemas.microsoft.com/office/powerpoint/2010/main" val="362205669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 id="2147483828" r:id="rId56"/>
    <p:sldLayoutId id="2147483829" r:id="rId57"/>
    <p:sldLayoutId id="2147483830" r:id="rId58"/>
    <p:sldLayoutId id="2147483831" r:id="rId59"/>
    <p:sldLayoutId id="2147483832" r:id="rId60"/>
    <p:sldLayoutId id="2147483833" r:id="rId61"/>
    <p:sldLayoutId id="2147483834" r:id="rId62"/>
    <p:sldLayoutId id="2147483835" r:id="rId63"/>
    <p:sldLayoutId id="2147483836" r:id="rId64"/>
    <p:sldLayoutId id="2147483837" r:id="rId65"/>
    <p:sldLayoutId id="2147483838" r:id="rId66"/>
    <p:sldLayoutId id="2147483839" r:id="rId67"/>
    <p:sldLayoutId id="2147483840" r:id="rId68"/>
    <p:sldLayoutId id="2147483841" r:id="rId69"/>
    <p:sldLayoutId id="2147483842" r:id="rId70"/>
    <p:sldLayoutId id="2147483843" r:id="rId71"/>
    <p:sldLayoutId id="2147483844" r:id="rId72"/>
    <p:sldLayoutId id="2147483845" r:id="rId73"/>
    <p:sldLayoutId id="2147483846" r:id="rId74"/>
    <p:sldLayoutId id="2147483847" r:id="rId75"/>
    <p:sldLayoutId id="2147483848" r:id="rId76"/>
    <p:sldLayoutId id="2147483849" r:id="rId77"/>
    <p:sldLayoutId id="2147483850" r:id="rId78"/>
    <p:sldLayoutId id="2147483851" r:id="rId79"/>
    <p:sldLayoutId id="2147483852" r:id="rId80"/>
    <p:sldLayoutId id="2147483853" r:id="rId81"/>
    <p:sldLayoutId id="2147483854" r:id="rId82"/>
    <p:sldLayoutId id="2147483855" r:id="rId83"/>
    <p:sldLayoutId id="2147483856" r:id="rId84"/>
    <p:sldLayoutId id="2147483857" r:id="rId85"/>
    <p:sldLayoutId id="2147483858" r:id="rId86"/>
    <p:sldLayoutId id="2147483859" r:id="rId87"/>
    <p:sldLayoutId id="2147483860" r:id="rId88"/>
    <p:sldLayoutId id="2147483861" r:id="rId89"/>
    <p:sldLayoutId id="2147483862" r:id="rId90"/>
    <p:sldLayoutId id="2147483863" r:id="rId91"/>
    <p:sldLayoutId id="2147483864" r:id="rId92"/>
    <p:sldLayoutId id="2147483865" r:id="rId93"/>
    <p:sldLayoutId id="2147483866" r:id="rId94"/>
    <p:sldLayoutId id="2147483867" r:id="rId95"/>
    <p:sldLayoutId id="2147483868" r:id="rId96"/>
    <p:sldLayoutId id="2147483869" r:id="rId97"/>
    <p:sldLayoutId id="2147483870" r:id="rId98"/>
    <p:sldLayoutId id="2147483871" r:id="rId99"/>
    <p:sldLayoutId id="2147483872" r:id="rId100"/>
    <p:sldLayoutId id="2147483873" r:id="rId101"/>
    <p:sldLayoutId id="2147483874" r:id="rId102"/>
    <p:sldLayoutId id="2147483875" r:id="rId103"/>
    <p:sldLayoutId id="2147483876" r:id="rId104"/>
    <p:sldLayoutId id="2147483877" r:id="rId105"/>
    <p:sldLayoutId id="2147483878" r:id="rId106"/>
    <p:sldLayoutId id="2147483879" r:id="rId107"/>
    <p:sldLayoutId id="2147483880" r:id="rId108"/>
    <p:sldLayoutId id="2147483881" r:id="rId109"/>
    <p:sldLayoutId id="2147483882" r:id="rId110"/>
    <p:sldLayoutId id="2147483883" r:id="rId1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2"/>
          <p:cNvSpPr>
            <a:spLocks noGrp="1"/>
          </p:cNvSpPr>
          <p:nvPr>
            <p:ph type="body" idx="1"/>
          </p:nvPr>
        </p:nvSpPr>
        <p:spPr bwMode="gray">
          <a:xfrm>
            <a:off x="576000" y="1825625"/>
            <a:ext cx="11041477" cy="1415772"/>
          </a:xfrm>
          <a:prstGeom prst="rect">
            <a:avLst/>
          </a:prstGeom>
        </p:spPr>
        <p:txBody>
          <a:bodyPr vert="horz" lIns="0" tIns="0" rIns="0" bIns="0" rtlCol="0">
            <a:spAutoFit/>
          </a:bodyPr>
          <a:lstStyle/>
          <a:p>
            <a:pPr lvl="0"/>
            <a:r>
              <a:rPr lang="en-US" dirty="0"/>
              <a:t>Click to edit Master text styles</a:t>
            </a:r>
          </a:p>
          <a:p>
            <a:pPr lvl="1"/>
            <a:endParaRPr lang="en-US" dirty="0"/>
          </a:p>
          <a:p>
            <a:pPr lvl="2"/>
            <a:endParaRPr lang="en-US" dirty="0"/>
          </a:p>
          <a:p>
            <a:pPr lvl="3"/>
            <a:endParaRPr lang="en-US" dirty="0"/>
          </a:p>
          <a:p>
            <a:pPr lvl="4"/>
            <a:endParaRPr lang="en-US" dirty="0"/>
          </a:p>
        </p:txBody>
      </p:sp>
      <p:sp>
        <p:nvSpPr>
          <p:cNvPr id="9" name="Text Placeholder 5"/>
          <p:cNvSpPr txBox="1">
            <a:spLocks/>
          </p:cNvSpPr>
          <p:nvPr userDrawn="1"/>
        </p:nvSpPr>
        <p:spPr>
          <a:xfrm>
            <a:off x="230758" y="6546922"/>
            <a:ext cx="3059290" cy="135935"/>
          </a:xfrm>
          <a:prstGeom prst="rect">
            <a:avLst/>
          </a:prstGeom>
          <a:noFill/>
          <a:ln>
            <a:solidFill>
              <a:schemeClr val="bg2">
                <a:alpha val="0"/>
              </a:schemeClr>
            </a:solidFill>
          </a:ln>
        </p:spPr>
        <p:txBody>
          <a:bodyPr wrap="square"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073084">
              <a:lnSpc>
                <a:spcPts val="704"/>
              </a:lnSpc>
              <a:spcBef>
                <a:spcPts val="0"/>
              </a:spcBef>
              <a:defRPr/>
            </a:pPr>
            <a:r>
              <a:rPr lang="en-GB" sz="600" kern="0" dirty="0">
                <a:solidFill>
                  <a:srgbClr val="666666"/>
                </a:solidFill>
                <a:cs typeface="Arial"/>
              </a:rPr>
              <a:t>Unpublished work © 2024 BAE Systems. All rights reserved.</a:t>
            </a:r>
          </a:p>
        </p:txBody>
      </p:sp>
      <p:pic>
        <p:nvPicPr>
          <p:cNvPr id="14" name="Picture 13"/>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662128" y="5976039"/>
            <a:ext cx="1929797" cy="297761"/>
          </a:xfrm>
          <a:prstGeom prst="rect">
            <a:avLst/>
          </a:prstGeom>
        </p:spPr>
      </p:pic>
      <p:sp>
        <p:nvSpPr>
          <p:cNvPr id="16" name="Slide Number Placeholder 1"/>
          <p:cNvSpPr txBox="1">
            <a:spLocks/>
          </p:cNvSpPr>
          <p:nvPr userDrawn="1"/>
        </p:nvSpPr>
        <p:spPr>
          <a:xfrm>
            <a:off x="11385612" y="207845"/>
            <a:ext cx="490605" cy="123111"/>
          </a:xfrm>
          <a:prstGeom prst="rect">
            <a:avLst/>
          </a:prstGeom>
        </p:spPr>
        <p:txBody>
          <a:bodyPr vert="horz" lIns="0" tIns="0" rIns="0" bIns="0" rtlCol="0" anchor="ctr">
            <a:spAutoFit/>
          </a:bodyPr>
          <a:lstStyle>
            <a:defPPr>
              <a:defRPr lang="en-US"/>
            </a:defPPr>
            <a:lvl1pPr marL="0" algn="r" defTabSz="914400" rtl="0" eaLnBrk="1" latinLnBrk="0" hangingPunct="1">
              <a:defRPr sz="8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123DE-DF0A-45CF-9929-81DBBDC71DC7}" type="slidenum">
              <a:rPr lang="en-AU" smtClean="0">
                <a:solidFill>
                  <a:srgbClr val="404146"/>
                </a:solidFill>
                <a:latin typeface="Tahoma"/>
              </a:rPr>
              <a:pPr/>
              <a:t>‹#›</a:t>
            </a:fld>
            <a:endParaRPr lang="en-AU" dirty="0">
              <a:solidFill>
                <a:srgbClr val="404146"/>
              </a:solidFill>
              <a:latin typeface="Tahoma"/>
            </a:endParaRPr>
          </a:p>
        </p:txBody>
      </p:sp>
    </p:spTree>
    <p:extLst>
      <p:ext uri="{BB962C8B-B14F-4D97-AF65-F5344CB8AC3E}">
        <p14:creationId xmlns:p14="http://schemas.microsoft.com/office/powerpoint/2010/main" val="187739152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1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5.png"/><Relationship Id="rId21" Type="http://schemas.openxmlformats.org/officeDocument/2006/relationships/image" Target="../media/image53.emf"/><Relationship Id="rId7" Type="http://schemas.openxmlformats.org/officeDocument/2006/relationships/image" Target="../media/image39.emf"/><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svg"/><Relationship Id="rId2" Type="http://schemas.openxmlformats.org/officeDocument/2006/relationships/notesSlide" Target="../notesSlides/notesSlide4.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5.xml"/><Relationship Id="rId6" Type="http://schemas.openxmlformats.org/officeDocument/2006/relationships/image" Target="../media/image38.sv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sv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41.emf"/><Relationship Id="rId14" Type="http://schemas.openxmlformats.org/officeDocument/2006/relationships/image" Target="../media/image46.svg"/><Relationship Id="rId22"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anking Credit Analysis Process (for Bankers) | Udemy">
            <a:extLst>
              <a:ext uri="{FF2B5EF4-FFF2-40B4-BE49-F238E27FC236}">
                <a16:creationId xmlns:a16="http://schemas.microsoft.com/office/drawing/2014/main" id="{659A2159-038D-99C8-B77B-7D2CBDD4E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00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7E17915-8840-F160-70A7-50702ACA427B}"/>
              </a:ext>
            </a:extLst>
          </p:cNvPr>
          <p:cNvSpPr/>
          <p:nvPr/>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 Placeholder 7">
            <a:extLst>
              <a:ext uri="{FF2B5EF4-FFF2-40B4-BE49-F238E27FC236}">
                <a16:creationId xmlns:a16="http://schemas.microsoft.com/office/drawing/2014/main" id="{CBD21004-EA82-F0FF-6D72-606DDC8F8671}"/>
              </a:ext>
            </a:extLst>
          </p:cNvPr>
          <p:cNvSpPr>
            <a:spLocks noGrp="1"/>
          </p:cNvSpPr>
          <p:nvPr>
            <p:ph type="body" sz="quarter" idx="15"/>
          </p:nvPr>
        </p:nvSpPr>
        <p:spPr>
          <a:xfrm>
            <a:off x="-17253" y="558838"/>
            <a:ext cx="252000" cy="1260000"/>
          </a:xfrm>
        </p:spPr>
        <p:txBody>
          <a:bodyPr/>
          <a:lstStyle/>
          <a:p>
            <a:endParaRPr lang="en-AU" dirty="0"/>
          </a:p>
        </p:txBody>
      </p:sp>
      <p:sp>
        <p:nvSpPr>
          <p:cNvPr id="9" name="Text Placeholder 8">
            <a:extLst>
              <a:ext uri="{FF2B5EF4-FFF2-40B4-BE49-F238E27FC236}">
                <a16:creationId xmlns:a16="http://schemas.microsoft.com/office/drawing/2014/main" id="{EE308C18-27FC-9AC1-D748-1AB4ACAB7322}"/>
              </a:ext>
            </a:extLst>
          </p:cNvPr>
          <p:cNvSpPr>
            <a:spLocks noGrp="1"/>
          </p:cNvSpPr>
          <p:nvPr>
            <p:ph type="body" sz="quarter" idx="16"/>
          </p:nvPr>
        </p:nvSpPr>
        <p:spPr>
          <a:xfrm>
            <a:off x="234746" y="306838"/>
            <a:ext cx="8706053" cy="1512000"/>
          </a:xfrm>
        </p:spPr>
        <p:txBody>
          <a:bodyPr/>
          <a:lstStyle/>
          <a:p>
            <a:endParaRPr lang="en-AU" dirty="0"/>
          </a:p>
        </p:txBody>
      </p:sp>
      <p:sp>
        <p:nvSpPr>
          <p:cNvPr id="7" name="Text Placeholder 6">
            <a:extLst>
              <a:ext uri="{FF2B5EF4-FFF2-40B4-BE49-F238E27FC236}">
                <a16:creationId xmlns:a16="http://schemas.microsoft.com/office/drawing/2014/main" id="{852DB959-CCE9-4FC8-8E90-69C5BDEEF372}"/>
              </a:ext>
            </a:extLst>
          </p:cNvPr>
          <p:cNvSpPr>
            <a:spLocks noGrp="1"/>
          </p:cNvSpPr>
          <p:nvPr>
            <p:ph type="body" sz="quarter" idx="17"/>
          </p:nvPr>
        </p:nvSpPr>
        <p:spPr>
          <a:xfrm>
            <a:off x="235160" y="558837"/>
            <a:ext cx="7689640" cy="2022438"/>
          </a:xfrm>
        </p:spPr>
        <p:txBody>
          <a:bodyPr/>
          <a:lstStyle/>
          <a:p>
            <a:r>
              <a:rPr lang="en-GB" sz="2000" dirty="0"/>
              <a:t>Malcolm Woolley, Daniel Verwoert</a:t>
            </a:r>
          </a:p>
          <a:p>
            <a:r>
              <a:rPr lang="en-GB" sz="2000" dirty="0"/>
              <a:t>BAE Systems Australia</a:t>
            </a:r>
          </a:p>
        </p:txBody>
      </p:sp>
      <p:sp>
        <p:nvSpPr>
          <p:cNvPr id="3" name="Title 2">
            <a:extLst>
              <a:ext uri="{FF2B5EF4-FFF2-40B4-BE49-F238E27FC236}">
                <a16:creationId xmlns:a16="http://schemas.microsoft.com/office/drawing/2014/main" id="{AEE5BD2B-69A8-4222-B7DA-19493E3DBA86}"/>
              </a:ext>
            </a:extLst>
          </p:cNvPr>
          <p:cNvSpPr>
            <a:spLocks noGrp="1"/>
          </p:cNvSpPr>
          <p:nvPr>
            <p:ph type="title"/>
          </p:nvPr>
        </p:nvSpPr>
        <p:spPr>
          <a:xfrm>
            <a:off x="234746" y="558838"/>
            <a:ext cx="8223453" cy="1260000"/>
          </a:xfrm>
        </p:spPr>
        <p:txBody>
          <a:bodyPr/>
          <a:lstStyle/>
          <a:p>
            <a:r>
              <a:rPr lang="en-AU" i="1" dirty="0"/>
              <a:t>Beyond Spreadsheets: Tools, Collaboration, Credibility in Defence Estimating</a:t>
            </a:r>
            <a:endParaRPr lang="en-GB" dirty="0"/>
          </a:p>
        </p:txBody>
      </p:sp>
      <p:sp>
        <p:nvSpPr>
          <p:cNvPr id="13" name="flSlideMaster.Cover Long - LeftFooter">
            <a:extLst>
              <a:ext uri="{FF2B5EF4-FFF2-40B4-BE49-F238E27FC236}">
                <a16:creationId xmlns:a16="http://schemas.microsoft.com/office/drawing/2014/main" id="{6EA9CDB6-931C-B957-3011-FD02FF34F1CA}"/>
              </a:ext>
            </a:extLst>
          </p:cNvPr>
          <p:cNvSpPr txBox="1"/>
          <p:nvPr/>
        </p:nvSpPr>
        <p:spPr>
          <a:xfrm>
            <a:off x="0" y="6423660"/>
            <a:ext cx="12192000" cy="246221"/>
          </a:xfrm>
          <a:prstGeom prst="rect">
            <a:avLst/>
          </a:prstGeom>
          <a:noFill/>
        </p:spPr>
        <p:txBody>
          <a:bodyPr vert="horz" wrap="square" lIns="0" tIns="0" rIns="0" bIns="0" rtlCol="0">
            <a:spAutoFit/>
          </a:bodyPr>
          <a:lstStyle/>
          <a:p>
            <a:pPr algn="l"/>
            <a:endParaRPr lang="en-AU" sz="1600" dirty="0"/>
          </a:p>
        </p:txBody>
      </p:sp>
      <p:sp>
        <p:nvSpPr>
          <p:cNvPr id="14" name="fcSlideMaster.Cover Long - LeftFooter" descr="BAE SYSTEMS PROPRIETARY">
            <a:extLst>
              <a:ext uri="{FF2B5EF4-FFF2-40B4-BE49-F238E27FC236}">
                <a16:creationId xmlns:a16="http://schemas.microsoft.com/office/drawing/2014/main" id="{A7C5CCA9-FB70-6617-48B0-36E340469C66}"/>
              </a:ext>
            </a:extLst>
          </p:cNvPr>
          <p:cNvSpPr txBox="1"/>
          <p:nvPr/>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dirty="0">
                <a:solidFill>
                  <a:schemeClr val="bg1"/>
                </a:solidFill>
                <a:latin typeface="tahoma" panose="020B0604030504040204" pitchFamily="34" charset="0"/>
                <a:cs typeface="tahoma" panose="020B0604030504040204" pitchFamily="34" charset="0"/>
              </a:rPr>
              <a:t>BAE SYSTEMS PROPRIETARY</a:t>
            </a:r>
          </a:p>
        </p:txBody>
      </p:sp>
      <p:pic>
        <p:nvPicPr>
          <p:cNvPr id="15" name="Picture 14">
            <a:extLst>
              <a:ext uri="{FF2B5EF4-FFF2-40B4-BE49-F238E27FC236}">
                <a16:creationId xmlns:a16="http://schemas.microsoft.com/office/drawing/2014/main" id="{9E0D6C4A-BDA1-7E60-FE19-BC734BFD7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1018" y="6350701"/>
            <a:ext cx="1610182" cy="252000"/>
          </a:xfrm>
          <a:prstGeom prst="rect">
            <a:avLst/>
          </a:prstGeom>
        </p:spPr>
      </p:pic>
      <p:sp>
        <p:nvSpPr>
          <p:cNvPr id="16" name="Rectangle 15">
            <a:extLst>
              <a:ext uri="{FF2B5EF4-FFF2-40B4-BE49-F238E27FC236}">
                <a16:creationId xmlns:a16="http://schemas.microsoft.com/office/drawing/2014/main" id="{A4A2FB9E-6144-0DDD-C0A6-644B808C921F}"/>
              </a:ext>
            </a:extLst>
          </p:cNvPr>
          <p:cNvSpPr/>
          <p:nvPr/>
        </p:nvSpPr>
        <p:spPr>
          <a:xfrm>
            <a:off x="250800" y="6333288"/>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bg1"/>
                </a:solidFill>
              </a:rPr>
              <a:t>© 2026 BAE Systems. All Rights Reserved.</a:t>
            </a:r>
          </a:p>
          <a:p>
            <a:pPr>
              <a:spcAft>
                <a:spcPts val="0"/>
              </a:spcAft>
              <a:tabLst>
                <a:tab pos="269875" algn="l"/>
              </a:tabLst>
            </a:pPr>
            <a:r>
              <a:rPr lang="en-GB" sz="600" dirty="0">
                <a:solidFill>
                  <a:schemeClr val="bg1"/>
                </a:solidFill>
              </a:rPr>
              <a:t>BAE SYSTEMS is a registered trademark.</a:t>
            </a:r>
          </a:p>
        </p:txBody>
      </p:sp>
    </p:spTree>
    <p:extLst>
      <p:ext uri="{BB962C8B-B14F-4D97-AF65-F5344CB8AC3E}">
        <p14:creationId xmlns:p14="http://schemas.microsoft.com/office/powerpoint/2010/main" val="150965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EA15BB-BA3E-4FCE-BA37-843FB7A69549}"/>
              </a:ext>
            </a:extLst>
          </p:cNvPr>
          <p:cNvSpPr>
            <a:spLocks noGrp="1"/>
          </p:cNvSpPr>
          <p:nvPr>
            <p:ph type="body" sz="quarter" idx="17"/>
          </p:nvPr>
        </p:nvSpPr>
        <p:spPr/>
        <p:txBody>
          <a:bodyPr/>
          <a:lstStyle/>
          <a:p>
            <a:endParaRPr lang="en-GB" dirty="0"/>
          </a:p>
        </p:txBody>
      </p:sp>
      <p:sp>
        <p:nvSpPr>
          <p:cNvPr id="3" name="Title 2">
            <a:extLst>
              <a:ext uri="{FF2B5EF4-FFF2-40B4-BE49-F238E27FC236}">
                <a16:creationId xmlns:a16="http://schemas.microsoft.com/office/drawing/2014/main" id="{78D30C04-7812-4ABD-98F2-011A55CE2437}"/>
              </a:ext>
            </a:extLst>
          </p:cNvPr>
          <p:cNvSpPr>
            <a:spLocks noGrp="1"/>
          </p:cNvSpPr>
          <p:nvPr>
            <p:ph type="title"/>
          </p:nvPr>
        </p:nvSpPr>
        <p:spPr>
          <a:xfrm>
            <a:off x="-2" y="719138"/>
            <a:ext cx="6094800" cy="1260000"/>
          </a:xfrm>
        </p:spPr>
        <p:txBody>
          <a:bodyPr/>
          <a:lstStyle/>
          <a:p>
            <a:r>
              <a:rPr lang="en-AU" dirty="0"/>
              <a:t>Why Estimating Capability </a:t>
            </a:r>
            <a:br>
              <a:rPr lang="en-AU" dirty="0"/>
            </a:br>
            <a:r>
              <a:rPr lang="en-AU" dirty="0"/>
              <a:t>Matters Now</a:t>
            </a:r>
            <a:endParaRPr lang="en-GB" dirty="0"/>
          </a:p>
        </p:txBody>
      </p:sp>
      <p:sp>
        <p:nvSpPr>
          <p:cNvPr id="5" name="Content Placeholder 4">
            <a:extLst>
              <a:ext uri="{FF2B5EF4-FFF2-40B4-BE49-F238E27FC236}">
                <a16:creationId xmlns:a16="http://schemas.microsoft.com/office/drawing/2014/main" id="{E081AC3C-99A4-4E21-ADF1-E5B9D07419CE}"/>
              </a:ext>
            </a:extLst>
          </p:cNvPr>
          <p:cNvSpPr>
            <a:spLocks noGrp="1"/>
          </p:cNvSpPr>
          <p:nvPr>
            <p:ph sz="quarter" idx="16"/>
          </p:nvPr>
        </p:nvSpPr>
        <p:spPr>
          <a:xfrm>
            <a:off x="756001" y="2160000"/>
            <a:ext cx="5338797" cy="3237500"/>
          </a:xfrm>
        </p:spPr>
        <p:txBody>
          <a:bodyPr/>
          <a:lstStyle/>
          <a:p>
            <a:r>
              <a:rPr lang="en-AU" sz="2100" dirty="0"/>
              <a:t>Australia’s defence environment is evolving.</a:t>
            </a:r>
          </a:p>
          <a:p>
            <a:pPr lvl="3"/>
            <a:r>
              <a:rPr lang="en-AU" sz="2100" dirty="0"/>
              <a:t>Increasing expectations for </a:t>
            </a:r>
            <a:r>
              <a:rPr lang="en-AU" sz="2100" b="1" dirty="0"/>
              <a:t>cost transparency</a:t>
            </a:r>
          </a:p>
          <a:p>
            <a:pPr lvl="3"/>
            <a:r>
              <a:rPr lang="en-AU" sz="2100" dirty="0"/>
              <a:t>Greater emphasis on </a:t>
            </a:r>
            <a:r>
              <a:rPr lang="en-AU" sz="2100" b="1" dirty="0"/>
              <a:t>governance and auditability</a:t>
            </a:r>
          </a:p>
          <a:p>
            <a:pPr lvl="3"/>
            <a:r>
              <a:rPr lang="en-AU" sz="2100" dirty="0"/>
              <a:t>Growing collaboration between industry and government</a:t>
            </a:r>
          </a:p>
          <a:p>
            <a:pPr lvl="3"/>
            <a:r>
              <a:rPr lang="en-AU" sz="2100" dirty="0"/>
              <a:t>Large and complex multi-year acquisition programs</a:t>
            </a:r>
          </a:p>
          <a:p>
            <a:r>
              <a:rPr lang="en-AU" sz="2100" dirty="0"/>
              <a:t>These trends place greater importance on </a:t>
            </a:r>
            <a:r>
              <a:rPr lang="en-AU" sz="2100" b="1" dirty="0"/>
              <a:t>robust estimating capability across industry.</a:t>
            </a:r>
            <a:endParaRPr lang="en-AU" sz="2100" dirty="0"/>
          </a:p>
          <a:p>
            <a:endParaRPr lang="en-GB" sz="2100" dirty="0"/>
          </a:p>
        </p:txBody>
      </p:sp>
      <p:sp>
        <p:nvSpPr>
          <p:cNvPr id="8" name="Slide Number Placeholder 3">
            <a:extLst>
              <a:ext uri="{FF2B5EF4-FFF2-40B4-BE49-F238E27FC236}">
                <a16:creationId xmlns:a16="http://schemas.microsoft.com/office/drawing/2014/main" id="{7496677D-2F49-B494-6779-002DD4373E43}"/>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10</a:t>
            </a:fld>
            <a:endParaRPr lang="en-GB" sz="1200" dirty="0"/>
          </a:p>
        </p:txBody>
      </p:sp>
      <p:pic>
        <p:nvPicPr>
          <p:cNvPr id="11" name="Picture 10">
            <a:extLst>
              <a:ext uri="{FF2B5EF4-FFF2-40B4-BE49-F238E27FC236}">
                <a16:creationId xmlns:a16="http://schemas.microsoft.com/office/drawing/2014/main" id="{B5B4A5EE-041E-E89D-C5CB-B320E5AFC5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13500" y="2160000"/>
            <a:ext cx="5527701" cy="3048000"/>
          </a:xfrm>
          <a:prstGeom prst="rect">
            <a:avLst/>
          </a:prstGeom>
        </p:spPr>
      </p:pic>
    </p:spTree>
    <p:extLst>
      <p:ext uri="{BB962C8B-B14F-4D97-AF65-F5344CB8AC3E}">
        <p14:creationId xmlns:p14="http://schemas.microsoft.com/office/powerpoint/2010/main" val="284365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0D918C3-92CC-B799-311D-FD7720A8A6C0}"/>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D173685C-4238-0CC5-88AB-D37F32D2DD12}"/>
              </a:ext>
            </a:extLst>
          </p:cNvPr>
          <p:cNvSpPr>
            <a:spLocks noGrp="1"/>
          </p:cNvSpPr>
          <p:nvPr>
            <p:ph type="title"/>
          </p:nvPr>
        </p:nvSpPr>
        <p:spPr/>
        <p:txBody>
          <a:bodyPr/>
          <a:lstStyle/>
          <a:p>
            <a:r>
              <a:rPr lang="en-AU" dirty="0"/>
              <a:t>The Reality for Defence Contractors</a:t>
            </a:r>
          </a:p>
        </p:txBody>
      </p:sp>
      <p:sp>
        <p:nvSpPr>
          <p:cNvPr id="5" name="Content Placeholder 4">
            <a:extLst>
              <a:ext uri="{FF2B5EF4-FFF2-40B4-BE49-F238E27FC236}">
                <a16:creationId xmlns:a16="http://schemas.microsoft.com/office/drawing/2014/main" id="{491CCF8F-50AA-34CD-686E-EF7941669C76}"/>
              </a:ext>
            </a:extLst>
          </p:cNvPr>
          <p:cNvSpPr>
            <a:spLocks noGrp="1"/>
          </p:cNvSpPr>
          <p:nvPr>
            <p:ph sz="quarter" idx="16"/>
          </p:nvPr>
        </p:nvSpPr>
        <p:spPr>
          <a:xfrm>
            <a:off x="756001" y="2160000"/>
            <a:ext cx="6373043" cy="3834400"/>
          </a:xfrm>
        </p:spPr>
        <p:txBody>
          <a:bodyPr/>
          <a:lstStyle/>
          <a:p>
            <a:r>
              <a:rPr lang="en-AU" sz="2400" dirty="0"/>
              <a:t>Defence contractors operate in complex environments:</a:t>
            </a:r>
          </a:p>
          <a:p>
            <a:pPr lvl="3"/>
            <a:r>
              <a:rPr lang="en-AU" sz="2400" dirty="0"/>
              <a:t>Multiple technical domains</a:t>
            </a:r>
          </a:p>
          <a:p>
            <a:pPr lvl="3"/>
            <a:r>
              <a:rPr lang="en-AU" sz="2400" dirty="0"/>
              <a:t>Many customers and contract structures</a:t>
            </a:r>
          </a:p>
          <a:p>
            <a:pPr lvl="3"/>
            <a:r>
              <a:rPr lang="en-AU" sz="2400" dirty="0"/>
              <a:t>Geographically distributed teams</a:t>
            </a:r>
          </a:p>
          <a:p>
            <a:pPr lvl="3"/>
            <a:r>
              <a:rPr lang="en-AU" sz="2400" dirty="0"/>
              <a:t>Constant organisational change</a:t>
            </a:r>
          </a:p>
          <a:p>
            <a:endParaRPr lang="en-AU" sz="2400" dirty="0"/>
          </a:p>
          <a:p>
            <a:r>
              <a:rPr lang="en-AU" sz="2400" dirty="0"/>
              <a:t>Estimating teams must coordinate </a:t>
            </a:r>
            <a:r>
              <a:rPr lang="en-AU" sz="2400" b="1" dirty="0"/>
              <a:t>many contributors across the business</a:t>
            </a:r>
            <a:endParaRPr lang="en-AU" sz="2400" dirty="0"/>
          </a:p>
        </p:txBody>
      </p:sp>
      <p:sp>
        <p:nvSpPr>
          <p:cNvPr id="8" name="Slide Number Placeholder 3">
            <a:extLst>
              <a:ext uri="{FF2B5EF4-FFF2-40B4-BE49-F238E27FC236}">
                <a16:creationId xmlns:a16="http://schemas.microsoft.com/office/drawing/2014/main" id="{91840D61-8789-5F50-8185-FE60519B4F93}"/>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11</a:t>
            </a:fld>
            <a:endParaRPr lang="en-GB" sz="1200" dirty="0"/>
          </a:p>
        </p:txBody>
      </p:sp>
      <p:pic>
        <p:nvPicPr>
          <p:cNvPr id="12" name="Picture 11">
            <a:extLst>
              <a:ext uri="{FF2B5EF4-FFF2-40B4-BE49-F238E27FC236}">
                <a16:creationId xmlns:a16="http://schemas.microsoft.com/office/drawing/2014/main" id="{EE617A95-DC9F-7E7B-153C-26DC2A7401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0633" y="1691569"/>
            <a:ext cx="4380978" cy="4076062"/>
          </a:xfrm>
          <a:prstGeom prst="rect">
            <a:avLst/>
          </a:prstGeom>
        </p:spPr>
      </p:pic>
    </p:spTree>
    <p:extLst>
      <p:ext uri="{BB962C8B-B14F-4D97-AF65-F5344CB8AC3E}">
        <p14:creationId xmlns:p14="http://schemas.microsoft.com/office/powerpoint/2010/main" val="367646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70E285-E072-B3EC-FD95-A7F8685430B0}"/>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ACF2C88F-BDB5-14B1-7FE9-9C4DDCC87824}"/>
              </a:ext>
            </a:extLst>
          </p:cNvPr>
          <p:cNvSpPr>
            <a:spLocks noGrp="1"/>
          </p:cNvSpPr>
          <p:nvPr>
            <p:ph type="title"/>
          </p:nvPr>
        </p:nvSpPr>
        <p:spPr/>
        <p:txBody>
          <a:bodyPr/>
          <a:lstStyle/>
          <a:p>
            <a:r>
              <a:rPr lang="en-AU" dirty="0"/>
              <a:t>Bid Pressures</a:t>
            </a:r>
          </a:p>
        </p:txBody>
      </p:sp>
      <p:sp>
        <p:nvSpPr>
          <p:cNvPr id="5" name="Content Placeholder 4">
            <a:extLst>
              <a:ext uri="{FF2B5EF4-FFF2-40B4-BE49-F238E27FC236}">
                <a16:creationId xmlns:a16="http://schemas.microsoft.com/office/drawing/2014/main" id="{0065DDC6-BAAF-0E41-7DA7-7826AFE91729}"/>
              </a:ext>
            </a:extLst>
          </p:cNvPr>
          <p:cNvSpPr>
            <a:spLocks noGrp="1"/>
          </p:cNvSpPr>
          <p:nvPr>
            <p:ph sz="quarter" idx="16"/>
          </p:nvPr>
        </p:nvSpPr>
        <p:spPr>
          <a:xfrm>
            <a:off x="756002" y="2160000"/>
            <a:ext cx="5949598" cy="3067625"/>
          </a:xfrm>
        </p:spPr>
        <p:txBody>
          <a:bodyPr/>
          <a:lstStyle/>
          <a:p>
            <a:r>
              <a:rPr lang="en-AU" sz="2400" dirty="0"/>
              <a:t>Proposal environments are highly time-critical</a:t>
            </a:r>
          </a:p>
          <a:p>
            <a:r>
              <a:rPr lang="en-AU" sz="2400" dirty="0"/>
              <a:t>Common pressures include:</a:t>
            </a:r>
          </a:p>
          <a:p>
            <a:pPr lvl="3"/>
            <a:r>
              <a:rPr lang="en-AU" sz="2400" dirty="0"/>
              <a:t>Tight submission deadlines</a:t>
            </a:r>
          </a:p>
          <a:p>
            <a:pPr lvl="3"/>
            <a:r>
              <a:rPr lang="en-AU" sz="2400" dirty="0"/>
              <a:t>Experts/Engineers already focused on project delivery</a:t>
            </a:r>
          </a:p>
          <a:p>
            <a:pPr lvl="3"/>
            <a:r>
              <a:rPr lang="en-AU" sz="2400" dirty="0"/>
              <a:t>Late “bow wave” of effort near submission</a:t>
            </a:r>
          </a:p>
          <a:p>
            <a:pPr lvl="3"/>
            <a:r>
              <a:rPr lang="en-AU" sz="2400" dirty="0"/>
              <a:t>Fatigue and increased error risk</a:t>
            </a:r>
          </a:p>
          <a:p>
            <a:pPr lvl="3"/>
            <a:r>
              <a:rPr lang="en-AU" sz="2400" dirty="0"/>
              <a:t>Significant data rework</a:t>
            </a:r>
          </a:p>
          <a:p>
            <a:endParaRPr lang="en-AU" sz="2400" dirty="0"/>
          </a:p>
        </p:txBody>
      </p:sp>
      <p:sp>
        <p:nvSpPr>
          <p:cNvPr id="8" name="Slide Number Placeholder 3">
            <a:extLst>
              <a:ext uri="{FF2B5EF4-FFF2-40B4-BE49-F238E27FC236}">
                <a16:creationId xmlns:a16="http://schemas.microsoft.com/office/drawing/2014/main" id="{A0F7115A-9B27-1F4D-0ACE-6AD75C568C65}"/>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12</a:t>
            </a:fld>
            <a:endParaRPr lang="en-GB" sz="1200" dirty="0"/>
          </a:p>
        </p:txBody>
      </p:sp>
      <p:pic>
        <p:nvPicPr>
          <p:cNvPr id="12" name="Picture 11">
            <a:extLst>
              <a:ext uri="{FF2B5EF4-FFF2-40B4-BE49-F238E27FC236}">
                <a16:creationId xmlns:a16="http://schemas.microsoft.com/office/drawing/2014/main" id="{685C4A73-8B73-3FF0-CC6C-E220DE1EE1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20997" y="2182687"/>
            <a:ext cx="4838095" cy="3225800"/>
          </a:xfrm>
          <a:prstGeom prst="rect">
            <a:avLst/>
          </a:prstGeom>
        </p:spPr>
      </p:pic>
    </p:spTree>
    <p:extLst>
      <p:ext uri="{BB962C8B-B14F-4D97-AF65-F5344CB8AC3E}">
        <p14:creationId xmlns:p14="http://schemas.microsoft.com/office/powerpoint/2010/main" val="86074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780BD50-5346-E247-C404-B09349CF8BF2}"/>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930D7B92-699B-B2A7-1306-1E82F5F79535}"/>
              </a:ext>
            </a:extLst>
          </p:cNvPr>
          <p:cNvSpPr>
            <a:spLocks noGrp="1"/>
          </p:cNvSpPr>
          <p:nvPr>
            <p:ph type="title"/>
          </p:nvPr>
        </p:nvSpPr>
        <p:spPr/>
        <p:txBody>
          <a:bodyPr/>
          <a:lstStyle/>
          <a:p>
            <a:r>
              <a:rPr lang="en-AU" dirty="0"/>
              <a:t>Why Spreadsheets Persist</a:t>
            </a:r>
          </a:p>
        </p:txBody>
      </p:sp>
      <p:sp>
        <p:nvSpPr>
          <p:cNvPr id="5" name="Content Placeholder 4">
            <a:extLst>
              <a:ext uri="{FF2B5EF4-FFF2-40B4-BE49-F238E27FC236}">
                <a16:creationId xmlns:a16="http://schemas.microsoft.com/office/drawing/2014/main" id="{B985090C-CF22-FB0D-3FBA-C5486DEB21BA}"/>
              </a:ext>
            </a:extLst>
          </p:cNvPr>
          <p:cNvSpPr>
            <a:spLocks noGrp="1"/>
          </p:cNvSpPr>
          <p:nvPr>
            <p:ph sz="quarter" idx="16"/>
          </p:nvPr>
        </p:nvSpPr>
        <p:spPr>
          <a:xfrm>
            <a:off x="756001" y="2160000"/>
            <a:ext cx="5835299" cy="3067625"/>
          </a:xfrm>
        </p:spPr>
        <p:txBody>
          <a:bodyPr/>
          <a:lstStyle/>
          <a:p>
            <a:r>
              <a:rPr lang="en-AU" sz="2400" dirty="0"/>
              <a:t>Spreadsheets remain widely used in estimating because they are:</a:t>
            </a:r>
          </a:p>
          <a:p>
            <a:pPr lvl="3"/>
            <a:r>
              <a:rPr lang="en-AU" sz="2400" dirty="0"/>
              <a:t>Flexible</a:t>
            </a:r>
          </a:p>
          <a:p>
            <a:pPr lvl="3"/>
            <a:r>
              <a:rPr lang="en-AU" sz="2400" dirty="0"/>
              <a:t>Familiar to most staff</a:t>
            </a:r>
          </a:p>
          <a:p>
            <a:pPr lvl="3"/>
            <a:r>
              <a:rPr lang="en-AU" sz="2400" dirty="0"/>
              <a:t>Easily available</a:t>
            </a:r>
          </a:p>
          <a:p>
            <a:pPr lvl="3"/>
            <a:r>
              <a:rPr lang="en-AU" sz="2400" dirty="0"/>
              <a:t>Quick to customise</a:t>
            </a:r>
          </a:p>
          <a:p>
            <a:r>
              <a:rPr lang="en-AU" sz="2400" dirty="0"/>
              <a:t>This flexibility makes it extremely powerful — but also </a:t>
            </a:r>
            <a:r>
              <a:rPr lang="en-AU" sz="2400" b="1" dirty="0"/>
              <a:t>difficult to scale across organisations</a:t>
            </a:r>
            <a:endParaRPr lang="en-AU" sz="2400" dirty="0"/>
          </a:p>
          <a:p>
            <a:endParaRPr lang="en-AU" sz="2400" dirty="0"/>
          </a:p>
        </p:txBody>
      </p:sp>
      <p:sp>
        <p:nvSpPr>
          <p:cNvPr id="8" name="Slide Number Placeholder 3">
            <a:extLst>
              <a:ext uri="{FF2B5EF4-FFF2-40B4-BE49-F238E27FC236}">
                <a16:creationId xmlns:a16="http://schemas.microsoft.com/office/drawing/2014/main" id="{D10010DF-360D-63FA-0AB7-FAACA5FA263F}"/>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13</a:t>
            </a:fld>
            <a:endParaRPr lang="en-GB" sz="1200" dirty="0"/>
          </a:p>
        </p:txBody>
      </p:sp>
      <p:pic>
        <p:nvPicPr>
          <p:cNvPr id="12" name="Picture 11">
            <a:extLst>
              <a:ext uri="{FF2B5EF4-FFF2-40B4-BE49-F238E27FC236}">
                <a16:creationId xmlns:a16="http://schemas.microsoft.com/office/drawing/2014/main" id="{0F15D0C4-55BD-2E07-FC97-1B4ABE3F398B}"/>
              </a:ext>
            </a:extLst>
          </p:cNvPr>
          <p:cNvPicPr>
            <a:picLocks noChangeAspect="1"/>
          </p:cNvPicPr>
          <p:nvPr/>
        </p:nvPicPr>
        <p:blipFill>
          <a:blip r:embed="rId3"/>
          <a:stretch>
            <a:fillRect/>
          </a:stretch>
        </p:blipFill>
        <p:spPr>
          <a:xfrm>
            <a:off x="6794526" y="1979138"/>
            <a:ext cx="5146675" cy="3641799"/>
          </a:xfrm>
          <a:prstGeom prst="rect">
            <a:avLst/>
          </a:prstGeom>
        </p:spPr>
      </p:pic>
    </p:spTree>
    <p:extLst>
      <p:ext uri="{BB962C8B-B14F-4D97-AF65-F5344CB8AC3E}">
        <p14:creationId xmlns:p14="http://schemas.microsoft.com/office/powerpoint/2010/main" val="278449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063A2-D113-2AD1-47B6-F855113C9AA5}"/>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752E6C47-A79D-DAF1-2B35-10337CA30D9C}"/>
              </a:ext>
            </a:extLst>
          </p:cNvPr>
          <p:cNvSpPr>
            <a:spLocks noGrp="1"/>
          </p:cNvSpPr>
          <p:nvPr>
            <p:ph type="title"/>
          </p:nvPr>
        </p:nvSpPr>
        <p:spPr/>
        <p:txBody>
          <a:bodyPr/>
          <a:lstStyle/>
          <a:p>
            <a:r>
              <a:rPr lang="en-AU" dirty="0"/>
              <a:t>Spreadsheets to Structure</a:t>
            </a:r>
          </a:p>
        </p:txBody>
      </p:sp>
      <p:sp>
        <p:nvSpPr>
          <p:cNvPr id="5" name="Content Placeholder 4">
            <a:extLst>
              <a:ext uri="{FF2B5EF4-FFF2-40B4-BE49-F238E27FC236}">
                <a16:creationId xmlns:a16="http://schemas.microsoft.com/office/drawing/2014/main" id="{1E20F3E7-05A2-F5A6-D248-E54CBB0BC6A2}"/>
              </a:ext>
            </a:extLst>
          </p:cNvPr>
          <p:cNvSpPr>
            <a:spLocks noGrp="1"/>
          </p:cNvSpPr>
          <p:nvPr>
            <p:ph sz="quarter" idx="16"/>
          </p:nvPr>
        </p:nvSpPr>
        <p:spPr>
          <a:xfrm>
            <a:off x="756001" y="2160000"/>
            <a:ext cx="6711599" cy="3067625"/>
          </a:xfrm>
        </p:spPr>
        <p:txBody>
          <a:bodyPr/>
          <a:lstStyle/>
          <a:p>
            <a:r>
              <a:rPr lang="en-AU" sz="2400" dirty="0"/>
              <a:t>At scale, spreadsheet estimating creates challenges:</a:t>
            </a:r>
          </a:p>
          <a:p>
            <a:pPr lvl="3"/>
            <a:r>
              <a:rPr lang="en-AU" sz="2400" dirty="0"/>
              <a:t>Multiple versions of models</a:t>
            </a:r>
          </a:p>
          <a:p>
            <a:pPr lvl="3"/>
            <a:r>
              <a:rPr lang="en-AU" sz="2400" dirty="0"/>
              <a:t>Hidden calculation errors</a:t>
            </a:r>
          </a:p>
          <a:p>
            <a:pPr lvl="3"/>
            <a:r>
              <a:rPr lang="en-AU" sz="2400" dirty="0"/>
              <a:t>Difficult collaboration</a:t>
            </a:r>
          </a:p>
          <a:p>
            <a:pPr lvl="3"/>
            <a:r>
              <a:rPr lang="en-AU" sz="2400" dirty="0"/>
              <a:t>Poor version control</a:t>
            </a:r>
          </a:p>
          <a:p>
            <a:pPr lvl="3"/>
            <a:r>
              <a:rPr lang="en-AU" sz="2400" dirty="0"/>
              <a:t>Limited reuse of cost data</a:t>
            </a:r>
          </a:p>
          <a:p>
            <a:r>
              <a:rPr lang="en-AU" sz="2400" dirty="0"/>
              <a:t>These problems become more significant as </a:t>
            </a:r>
            <a:r>
              <a:rPr lang="en-AU" sz="2400" b="1" dirty="0"/>
              <a:t>organisations grow and bids become more complex</a:t>
            </a:r>
            <a:endParaRPr lang="en-AU" sz="2400" dirty="0"/>
          </a:p>
          <a:p>
            <a:endParaRPr lang="en-AU" sz="2400" dirty="0"/>
          </a:p>
        </p:txBody>
      </p:sp>
      <p:sp>
        <p:nvSpPr>
          <p:cNvPr id="8" name="Slide Number Placeholder 3">
            <a:extLst>
              <a:ext uri="{FF2B5EF4-FFF2-40B4-BE49-F238E27FC236}">
                <a16:creationId xmlns:a16="http://schemas.microsoft.com/office/drawing/2014/main" id="{DDBEDFB9-34B9-AFE6-5DF9-BE1A1801B0F8}"/>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14</a:t>
            </a:fld>
            <a:endParaRPr lang="en-GB" sz="1200" dirty="0"/>
          </a:p>
        </p:txBody>
      </p:sp>
      <p:pic>
        <p:nvPicPr>
          <p:cNvPr id="10" name="Picture 9">
            <a:extLst>
              <a:ext uri="{FF2B5EF4-FFF2-40B4-BE49-F238E27FC236}">
                <a16:creationId xmlns:a16="http://schemas.microsoft.com/office/drawing/2014/main" id="{4E35A9C8-0CC1-5B8E-9F23-3989D80B447F}"/>
              </a:ext>
            </a:extLst>
          </p:cNvPr>
          <p:cNvPicPr>
            <a:picLocks noChangeAspect="1"/>
          </p:cNvPicPr>
          <p:nvPr/>
        </p:nvPicPr>
        <p:blipFill>
          <a:blip r:embed="rId3"/>
          <a:stretch>
            <a:fillRect/>
          </a:stretch>
        </p:blipFill>
        <p:spPr>
          <a:xfrm>
            <a:off x="8375327" y="1574105"/>
            <a:ext cx="2910145" cy="4451695"/>
          </a:xfrm>
          <a:prstGeom prst="rect">
            <a:avLst/>
          </a:prstGeom>
        </p:spPr>
      </p:pic>
    </p:spTree>
    <p:extLst>
      <p:ext uri="{BB962C8B-B14F-4D97-AF65-F5344CB8AC3E}">
        <p14:creationId xmlns:p14="http://schemas.microsoft.com/office/powerpoint/2010/main" val="361491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307BC24-E2B2-8DE4-CFE0-A63A151F4002}"/>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D3B2C5DB-0BC2-6663-E6C4-7D8E6FA1C255}"/>
              </a:ext>
            </a:extLst>
          </p:cNvPr>
          <p:cNvSpPr>
            <a:spLocks noGrp="1"/>
          </p:cNvSpPr>
          <p:nvPr>
            <p:ph type="title"/>
          </p:nvPr>
        </p:nvSpPr>
        <p:spPr/>
        <p:txBody>
          <a:bodyPr/>
          <a:lstStyle/>
          <a:p>
            <a:r>
              <a:rPr lang="en-AU" dirty="0"/>
              <a:t>Estimating Models in Organisations</a:t>
            </a:r>
          </a:p>
        </p:txBody>
      </p:sp>
      <p:sp>
        <p:nvSpPr>
          <p:cNvPr id="5" name="Content Placeholder 4">
            <a:extLst>
              <a:ext uri="{FF2B5EF4-FFF2-40B4-BE49-F238E27FC236}">
                <a16:creationId xmlns:a16="http://schemas.microsoft.com/office/drawing/2014/main" id="{7CA126C6-B090-A1E2-1412-2283A65FB876}"/>
              </a:ext>
            </a:extLst>
          </p:cNvPr>
          <p:cNvSpPr>
            <a:spLocks noGrp="1"/>
          </p:cNvSpPr>
          <p:nvPr>
            <p:ph sz="quarter" idx="16"/>
          </p:nvPr>
        </p:nvSpPr>
        <p:spPr>
          <a:xfrm>
            <a:off x="756002" y="2160000"/>
            <a:ext cx="6094800" cy="3067625"/>
          </a:xfrm>
        </p:spPr>
        <p:txBody>
          <a:bodyPr/>
          <a:lstStyle/>
          <a:p>
            <a:pPr marL="0" indent="0">
              <a:buNone/>
            </a:pPr>
            <a:r>
              <a:rPr lang="en-AU" dirty="0"/>
              <a:t>Three common approaches exist.</a:t>
            </a:r>
          </a:p>
          <a:p>
            <a:pPr marL="457200" indent="-457200">
              <a:buFont typeface="+mj-lt"/>
              <a:buAutoNum type="arabicPeriod"/>
            </a:pPr>
            <a:r>
              <a:rPr lang="en-AU" b="1" dirty="0"/>
              <a:t>Domain Estimator Model</a:t>
            </a:r>
            <a:endParaRPr lang="en-AU" dirty="0"/>
          </a:p>
          <a:p>
            <a:pPr lvl="4"/>
            <a:r>
              <a:rPr lang="en-AU" sz="2000" dirty="0"/>
              <a:t>Estimators specialise in particular technical domains</a:t>
            </a:r>
          </a:p>
          <a:p>
            <a:pPr marL="457200" indent="-457200">
              <a:buFont typeface="+mj-lt"/>
              <a:buAutoNum type="arabicPeriod"/>
            </a:pPr>
            <a:r>
              <a:rPr lang="en-AU" b="1" dirty="0"/>
              <a:t>SME-Driven Model</a:t>
            </a:r>
            <a:endParaRPr lang="en-AU" dirty="0"/>
          </a:p>
          <a:p>
            <a:pPr lvl="4"/>
            <a:r>
              <a:rPr lang="en-AU" sz="2000" dirty="0"/>
              <a:t>Subject Matter Experts (SMEs) produce their own estimates</a:t>
            </a:r>
          </a:p>
          <a:p>
            <a:pPr marL="457200" indent="-457200">
              <a:buFont typeface="+mj-lt"/>
              <a:buAutoNum type="arabicPeriod"/>
            </a:pPr>
            <a:r>
              <a:rPr lang="en-AU" b="1" dirty="0"/>
              <a:t>Hybrid Model</a:t>
            </a:r>
            <a:endParaRPr lang="en-AU" dirty="0"/>
          </a:p>
          <a:p>
            <a:pPr lvl="4"/>
            <a:r>
              <a:rPr lang="en-AU" sz="2000" dirty="0"/>
              <a:t>Estimators manage structure and governance while SMEs provide inputs</a:t>
            </a:r>
          </a:p>
          <a:p>
            <a:r>
              <a:rPr lang="en-AU" dirty="0"/>
              <a:t>The </a:t>
            </a:r>
            <a:r>
              <a:rPr lang="en-AU" b="1" dirty="0"/>
              <a:t>hybrid model is most common in large organisations</a:t>
            </a:r>
            <a:endParaRPr lang="en-AU" dirty="0"/>
          </a:p>
          <a:p>
            <a:endParaRPr lang="en-AU" dirty="0"/>
          </a:p>
        </p:txBody>
      </p:sp>
      <p:sp>
        <p:nvSpPr>
          <p:cNvPr id="8" name="Slide Number Placeholder 3">
            <a:extLst>
              <a:ext uri="{FF2B5EF4-FFF2-40B4-BE49-F238E27FC236}">
                <a16:creationId xmlns:a16="http://schemas.microsoft.com/office/drawing/2014/main" id="{AD230B76-6E0A-AB17-9019-53211687A981}"/>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15</a:t>
            </a:fld>
            <a:endParaRPr lang="en-GB" sz="1200" dirty="0"/>
          </a:p>
        </p:txBody>
      </p:sp>
      <p:pic>
        <p:nvPicPr>
          <p:cNvPr id="12" name="Picture 11">
            <a:extLst>
              <a:ext uri="{FF2B5EF4-FFF2-40B4-BE49-F238E27FC236}">
                <a16:creationId xmlns:a16="http://schemas.microsoft.com/office/drawing/2014/main" id="{198180B8-967E-5222-A1E4-A10E33742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976" y="2340862"/>
            <a:ext cx="4605116" cy="3067625"/>
          </a:xfrm>
          <a:prstGeom prst="rect">
            <a:avLst/>
          </a:prstGeom>
        </p:spPr>
      </p:pic>
    </p:spTree>
    <p:extLst>
      <p:ext uri="{BB962C8B-B14F-4D97-AF65-F5344CB8AC3E}">
        <p14:creationId xmlns:p14="http://schemas.microsoft.com/office/powerpoint/2010/main" val="1999873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B3B1291-37A3-0437-6799-AA8B10BB8268}"/>
              </a:ext>
            </a:extLst>
          </p:cNvPr>
          <p:cNvSpPr>
            <a:spLocks noGrp="1"/>
          </p:cNvSpPr>
          <p:nvPr>
            <p:ph type="body" sz="quarter" idx="17"/>
          </p:nvPr>
        </p:nvSpPr>
        <p:spPr/>
        <p:txBody>
          <a:bodyPr/>
          <a:lstStyle/>
          <a:p>
            <a:endParaRPr lang="en-AU" dirty="0"/>
          </a:p>
        </p:txBody>
      </p:sp>
      <p:sp>
        <p:nvSpPr>
          <p:cNvPr id="8" name="Title 7">
            <a:extLst>
              <a:ext uri="{FF2B5EF4-FFF2-40B4-BE49-F238E27FC236}">
                <a16:creationId xmlns:a16="http://schemas.microsoft.com/office/drawing/2014/main" id="{21A0C347-77E7-9322-BE41-42589F5D14C8}"/>
              </a:ext>
            </a:extLst>
          </p:cNvPr>
          <p:cNvSpPr>
            <a:spLocks noGrp="1"/>
          </p:cNvSpPr>
          <p:nvPr>
            <p:ph type="title"/>
          </p:nvPr>
        </p:nvSpPr>
        <p:spPr/>
        <p:txBody>
          <a:bodyPr/>
          <a:lstStyle/>
          <a:p>
            <a:r>
              <a:rPr lang="en-AU" dirty="0"/>
              <a:t>Enabling a Hybrid Model through Tools</a:t>
            </a:r>
          </a:p>
        </p:txBody>
      </p:sp>
      <p:pic>
        <p:nvPicPr>
          <p:cNvPr id="9" name="Picture 8">
            <a:extLst>
              <a:ext uri="{FF2B5EF4-FFF2-40B4-BE49-F238E27FC236}">
                <a16:creationId xmlns:a16="http://schemas.microsoft.com/office/drawing/2014/main" id="{60C635EA-86EE-7B93-1AA1-A85E4136CDA2}"/>
              </a:ext>
            </a:extLst>
          </p:cNvPr>
          <p:cNvPicPr>
            <a:picLocks noChangeAspect="1"/>
          </p:cNvPicPr>
          <p:nvPr/>
        </p:nvPicPr>
        <p:blipFill>
          <a:blip r:embed="rId3"/>
          <a:stretch>
            <a:fillRect/>
          </a:stretch>
        </p:blipFill>
        <p:spPr>
          <a:xfrm>
            <a:off x="1226930" y="2734460"/>
            <a:ext cx="4266762" cy="3122801"/>
          </a:xfrm>
          <a:prstGeom prst="rect">
            <a:avLst/>
          </a:prstGeom>
        </p:spPr>
      </p:pic>
      <p:pic>
        <p:nvPicPr>
          <p:cNvPr id="10" name="Picture 9">
            <a:extLst>
              <a:ext uri="{FF2B5EF4-FFF2-40B4-BE49-F238E27FC236}">
                <a16:creationId xmlns:a16="http://schemas.microsoft.com/office/drawing/2014/main" id="{D49A6DF2-37A3-6ECA-B17F-D5B42F1BD99D}"/>
              </a:ext>
            </a:extLst>
          </p:cNvPr>
          <p:cNvPicPr>
            <a:picLocks noChangeAspect="1"/>
          </p:cNvPicPr>
          <p:nvPr/>
        </p:nvPicPr>
        <p:blipFill>
          <a:blip r:embed="rId4"/>
          <a:stretch>
            <a:fillRect/>
          </a:stretch>
        </p:blipFill>
        <p:spPr>
          <a:xfrm>
            <a:off x="7627073" y="2609660"/>
            <a:ext cx="3811176" cy="3247601"/>
          </a:xfrm>
          <a:prstGeom prst="rect">
            <a:avLst/>
          </a:prstGeom>
        </p:spPr>
      </p:pic>
      <p:sp>
        <p:nvSpPr>
          <p:cNvPr id="7" name="Slide Number Placeholder 3">
            <a:extLst>
              <a:ext uri="{FF2B5EF4-FFF2-40B4-BE49-F238E27FC236}">
                <a16:creationId xmlns:a16="http://schemas.microsoft.com/office/drawing/2014/main" id="{ABB8DFE0-4634-6712-3788-BFDCEF1423BE}"/>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16</a:t>
            </a:fld>
            <a:endParaRPr lang="en-GB" sz="1200" dirty="0"/>
          </a:p>
        </p:txBody>
      </p:sp>
      <p:sp>
        <p:nvSpPr>
          <p:cNvPr id="2" name="TextBox 1">
            <a:extLst>
              <a:ext uri="{FF2B5EF4-FFF2-40B4-BE49-F238E27FC236}">
                <a16:creationId xmlns:a16="http://schemas.microsoft.com/office/drawing/2014/main" id="{B5784DB1-2957-6062-F610-5A350458C96D}"/>
              </a:ext>
            </a:extLst>
          </p:cNvPr>
          <p:cNvSpPr txBox="1"/>
          <p:nvPr/>
        </p:nvSpPr>
        <p:spPr>
          <a:xfrm>
            <a:off x="2020795" y="2167518"/>
            <a:ext cx="2679031" cy="246221"/>
          </a:xfrm>
          <a:prstGeom prst="rect">
            <a:avLst/>
          </a:prstGeom>
          <a:noFill/>
        </p:spPr>
        <p:txBody>
          <a:bodyPr wrap="square" lIns="0" tIns="0" rIns="0" bIns="0" rtlCol="0">
            <a:spAutoFit/>
          </a:bodyPr>
          <a:lstStyle/>
          <a:p>
            <a:pPr algn="l"/>
            <a:r>
              <a:rPr lang="en-AU" sz="1600" dirty="0"/>
              <a:t>Subject Matter Expert Driven</a:t>
            </a:r>
          </a:p>
        </p:txBody>
      </p:sp>
      <p:sp>
        <p:nvSpPr>
          <p:cNvPr id="6" name="TextBox 5">
            <a:extLst>
              <a:ext uri="{FF2B5EF4-FFF2-40B4-BE49-F238E27FC236}">
                <a16:creationId xmlns:a16="http://schemas.microsoft.com/office/drawing/2014/main" id="{E95CBB15-6BE0-63FA-8566-0C3CDC39F4D4}"/>
              </a:ext>
            </a:extLst>
          </p:cNvPr>
          <p:cNvSpPr txBox="1"/>
          <p:nvPr/>
        </p:nvSpPr>
        <p:spPr>
          <a:xfrm>
            <a:off x="7627073" y="2167519"/>
            <a:ext cx="2679031" cy="246221"/>
          </a:xfrm>
          <a:prstGeom prst="rect">
            <a:avLst/>
          </a:prstGeom>
          <a:noFill/>
        </p:spPr>
        <p:txBody>
          <a:bodyPr wrap="square" lIns="0" tIns="0" rIns="0" bIns="0" rtlCol="0">
            <a:spAutoFit/>
          </a:bodyPr>
          <a:lstStyle/>
          <a:p>
            <a:pPr algn="l"/>
            <a:r>
              <a:rPr lang="en-AU" sz="1600" dirty="0"/>
              <a:t>Hybrid Approach</a:t>
            </a:r>
          </a:p>
        </p:txBody>
      </p:sp>
    </p:spTree>
    <p:extLst>
      <p:ext uri="{BB962C8B-B14F-4D97-AF65-F5344CB8AC3E}">
        <p14:creationId xmlns:p14="http://schemas.microsoft.com/office/powerpoint/2010/main" val="3481834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92FA84E-CFD3-EFE6-429A-CC4D65A38247}"/>
              </a:ext>
            </a:extLst>
          </p:cNvPr>
          <p:cNvSpPr>
            <a:spLocks noGrp="1"/>
          </p:cNvSpPr>
          <p:nvPr>
            <p:ph type="body" sz="quarter" idx="17"/>
          </p:nvPr>
        </p:nvSpPr>
        <p:spPr/>
        <p:txBody>
          <a:bodyPr/>
          <a:lstStyle/>
          <a:p>
            <a:endParaRPr lang="en-AU" dirty="0"/>
          </a:p>
        </p:txBody>
      </p:sp>
      <p:sp>
        <p:nvSpPr>
          <p:cNvPr id="12" name="Title 11">
            <a:extLst>
              <a:ext uri="{FF2B5EF4-FFF2-40B4-BE49-F238E27FC236}">
                <a16:creationId xmlns:a16="http://schemas.microsoft.com/office/drawing/2014/main" id="{0F6F95FF-5B16-26E9-F707-4237E421A934}"/>
              </a:ext>
            </a:extLst>
          </p:cNvPr>
          <p:cNvSpPr>
            <a:spLocks noGrp="1"/>
          </p:cNvSpPr>
          <p:nvPr>
            <p:ph type="title"/>
          </p:nvPr>
        </p:nvSpPr>
        <p:spPr/>
        <p:txBody>
          <a:bodyPr/>
          <a:lstStyle/>
          <a:p>
            <a:r>
              <a:rPr lang="en-AU" dirty="0"/>
              <a:t>Expanding Hybrid model with External Tools</a:t>
            </a:r>
          </a:p>
        </p:txBody>
      </p:sp>
      <p:pic>
        <p:nvPicPr>
          <p:cNvPr id="7" name="Content Placeholder 23">
            <a:extLst>
              <a:ext uri="{FF2B5EF4-FFF2-40B4-BE49-F238E27FC236}">
                <a16:creationId xmlns:a16="http://schemas.microsoft.com/office/drawing/2014/main" id="{58A8580F-B967-61CE-9BCA-D19B67C1F6F6}"/>
              </a:ext>
            </a:extLst>
          </p:cNvPr>
          <p:cNvPicPr>
            <a:picLocks noGrp="1" noChangeAspect="1"/>
          </p:cNvPicPr>
          <p:nvPr>
            <p:ph sz="quarter" idx="16"/>
          </p:nvPr>
        </p:nvPicPr>
        <p:blipFill>
          <a:blip r:embed="rId2"/>
          <a:stretch>
            <a:fillRect/>
          </a:stretch>
        </p:blipFill>
        <p:spPr>
          <a:xfrm>
            <a:off x="1957137" y="2160587"/>
            <a:ext cx="7885581" cy="3709401"/>
          </a:xfrm>
        </p:spPr>
      </p:pic>
      <p:sp>
        <p:nvSpPr>
          <p:cNvPr id="8" name="Slide Number Placeholder 3">
            <a:extLst>
              <a:ext uri="{FF2B5EF4-FFF2-40B4-BE49-F238E27FC236}">
                <a16:creationId xmlns:a16="http://schemas.microsoft.com/office/drawing/2014/main" id="{74212BD2-86E4-DEF9-D5C4-3C803FD3D887}"/>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17</a:t>
            </a:fld>
            <a:endParaRPr lang="en-GB" sz="1200" dirty="0"/>
          </a:p>
        </p:txBody>
      </p:sp>
    </p:spTree>
    <p:extLst>
      <p:ext uri="{BB962C8B-B14F-4D97-AF65-F5344CB8AC3E}">
        <p14:creationId xmlns:p14="http://schemas.microsoft.com/office/powerpoint/2010/main" val="118505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84255DC-86DC-36E0-2AC8-53198E216DAB}"/>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8F5CBE42-B01E-4EE4-5DFD-BAFFB3EA646C}"/>
              </a:ext>
            </a:extLst>
          </p:cNvPr>
          <p:cNvSpPr>
            <a:spLocks noGrp="1"/>
          </p:cNvSpPr>
          <p:nvPr>
            <p:ph type="title"/>
          </p:nvPr>
        </p:nvSpPr>
        <p:spPr/>
        <p:txBody>
          <a:bodyPr/>
          <a:lstStyle/>
          <a:p>
            <a:r>
              <a:rPr lang="en-AU" dirty="0"/>
              <a:t>Training Approach</a:t>
            </a:r>
          </a:p>
        </p:txBody>
      </p:sp>
      <p:sp>
        <p:nvSpPr>
          <p:cNvPr id="5" name="Content Placeholder 4">
            <a:extLst>
              <a:ext uri="{FF2B5EF4-FFF2-40B4-BE49-F238E27FC236}">
                <a16:creationId xmlns:a16="http://schemas.microsoft.com/office/drawing/2014/main" id="{A776D93D-F9B9-3A8B-86D8-1ABEDB8EB8B3}"/>
              </a:ext>
            </a:extLst>
          </p:cNvPr>
          <p:cNvSpPr>
            <a:spLocks noGrp="1"/>
          </p:cNvSpPr>
          <p:nvPr>
            <p:ph sz="quarter" idx="16"/>
          </p:nvPr>
        </p:nvSpPr>
        <p:spPr>
          <a:xfrm>
            <a:off x="756001" y="2160000"/>
            <a:ext cx="5843059" cy="3067625"/>
          </a:xfrm>
        </p:spPr>
        <p:txBody>
          <a:bodyPr/>
          <a:lstStyle/>
          <a:p>
            <a:pPr marL="0" indent="0">
              <a:buNone/>
            </a:pPr>
            <a:r>
              <a:rPr lang="en-AU" sz="2200" dirty="0"/>
              <a:t>Two levels of training support this model.</a:t>
            </a:r>
          </a:p>
          <a:p>
            <a:pPr marL="457200" indent="-457200">
              <a:buFont typeface="+mj-lt"/>
              <a:buAutoNum type="arabicPeriod"/>
            </a:pPr>
            <a:r>
              <a:rPr lang="en-AU" sz="2200" b="1" dirty="0"/>
              <a:t>Estimating Theory Training</a:t>
            </a:r>
            <a:endParaRPr lang="en-AU" sz="2200" dirty="0"/>
          </a:p>
          <a:p>
            <a:pPr lvl="4"/>
            <a:r>
              <a:rPr lang="en-AU" sz="2200" dirty="0"/>
              <a:t>Delivered broadly across the organisation</a:t>
            </a:r>
          </a:p>
          <a:p>
            <a:pPr lvl="4"/>
            <a:r>
              <a:rPr lang="en-AU" sz="2200" dirty="0"/>
              <a:t>Builds understanding of estimating principles</a:t>
            </a:r>
          </a:p>
          <a:p>
            <a:pPr marL="457200" indent="-457200">
              <a:buFont typeface="+mj-lt"/>
              <a:buAutoNum type="arabicPeriod"/>
            </a:pPr>
            <a:r>
              <a:rPr lang="en-AU" sz="2200" b="1" dirty="0"/>
              <a:t>Bid-Specific Tool Training</a:t>
            </a:r>
            <a:endParaRPr lang="en-AU" sz="2200" dirty="0"/>
          </a:p>
          <a:p>
            <a:pPr lvl="4"/>
            <a:r>
              <a:rPr lang="en-AU" sz="2200" dirty="0"/>
              <a:t>Delivered at the start of bids</a:t>
            </a:r>
          </a:p>
          <a:p>
            <a:pPr lvl="4"/>
            <a:r>
              <a:rPr lang="en-AU" sz="2200" dirty="0"/>
              <a:t>Short refresher on tools and workflows</a:t>
            </a:r>
          </a:p>
          <a:p>
            <a:r>
              <a:rPr lang="en-AU" sz="2200" dirty="0"/>
              <a:t>This supports </a:t>
            </a:r>
            <a:r>
              <a:rPr lang="en-AU" sz="2200" b="1" dirty="0"/>
              <a:t>large numbers of occasional contributors</a:t>
            </a:r>
            <a:endParaRPr lang="en-AU" sz="2200" dirty="0"/>
          </a:p>
          <a:p>
            <a:endParaRPr lang="en-AU" sz="2200" dirty="0"/>
          </a:p>
        </p:txBody>
      </p:sp>
      <p:sp>
        <p:nvSpPr>
          <p:cNvPr id="8" name="Slide Number Placeholder 3">
            <a:extLst>
              <a:ext uri="{FF2B5EF4-FFF2-40B4-BE49-F238E27FC236}">
                <a16:creationId xmlns:a16="http://schemas.microsoft.com/office/drawing/2014/main" id="{EBDE7115-170A-8B06-8DF7-E67E936A71F7}"/>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18</a:t>
            </a:fld>
            <a:endParaRPr lang="en-GB" sz="1200" dirty="0"/>
          </a:p>
        </p:txBody>
      </p:sp>
      <p:pic>
        <p:nvPicPr>
          <p:cNvPr id="12" name="Picture 11">
            <a:extLst>
              <a:ext uri="{FF2B5EF4-FFF2-40B4-BE49-F238E27FC236}">
                <a16:creationId xmlns:a16="http://schemas.microsoft.com/office/drawing/2014/main" id="{962A1719-9414-FEB7-D518-266182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068" y="2417837"/>
            <a:ext cx="4802124" cy="2623525"/>
          </a:xfrm>
          <a:prstGeom prst="rect">
            <a:avLst/>
          </a:prstGeom>
        </p:spPr>
      </p:pic>
    </p:spTree>
    <p:extLst>
      <p:ext uri="{BB962C8B-B14F-4D97-AF65-F5344CB8AC3E}">
        <p14:creationId xmlns:p14="http://schemas.microsoft.com/office/powerpoint/2010/main" val="518874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F53E65-35F5-3E85-F6C0-16B319FC93FD}"/>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B184EE21-0BCE-D0E4-DD73-F98B754A456D}"/>
              </a:ext>
            </a:extLst>
          </p:cNvPr>
          <p:cNvSpPr>
            <a:spLocks noGrp="1"/>
          </p:cNvSpPr>
          <p:nvPr>
            <p:ph type="title"/>
          </p:nvPr>
        </p:nvSpPr>
        <p:spPr/>
        <p:txBody>
          <a:bodyPr/>
          <a:lstStyle/>
          <a:p>
            <a:r>
              <a:rPr lang="en-AU" dirty="0"/>
              <a:t>Tool Implementation</a:t>
            </a:r>
          </a:p>
        </p:txBody>
      </p:sp>
      <p:sp>
        <p:nvSpPr>
          <p:cNvPr id="5" name="Content Placeholder 4">
            <a:extLst>
              <a:ext uri="{FF2B5EF4-FFF2-40B4-BE49-F238E27FC236}">
                <a16:creationId xmlns:a16="http://schemas.microsoft.com/office/drawing/2014/main" id="{905D10AF-2A6D-F085-FFBD-AD8A84CAD1FD}"/>
              </a:ext>
            </a:extLst>
          </p:cNvPr>
          <p:cNvSpPr>
            <a:spLocks noGrp="1"/>
          </p:cNvSpPr>
          <p:nvPr>
            <p:ph sz="quarter" idx="16"/>
          </p:nvPr>
        </p:nvSpPr>
        <p:spPr>
          <a:xfrm>
            <a:off x="756002" y="2160000"/>
            <a:ext cx="6263924" cy="3067625"/>
          </a:xfrm>
        </p:spPr>
        <p:txBody>
          <a:bodyPr/>
          <a:lstStyle/>
          <a:p>
            <a:pPr>
              <a:lnSpc>
                <a:spcPct val="100000"/>
              </a:lnSpc>
              <a:spcBef>
                <a:spcPts val="600"/>
              </a:spcBef>
            </a:pPr>
            <a:r>
              <a:rPr lang="en-AU" sz="1800" dirty="0"/>
              <a:t>Primary estimating platform: </a:t>
            </a:r>
            <a:r>
              <a:rPr lang="en-AU" sz="1800" b="1" dirty="0"/>
              <a:t>ProPricer</a:t>
            </a:r>
            <a:endParaRPr lang="en-AU" sz="1800" dirty="0"/>
          </a:p>
          <a:p>
            <a:pPr>
              <a:lnSpc>
                <a:spcPct val="100000"/>
              </a:lnSpc>
              <a:spcBef>
                <a:spcPts val="600"/>
              </a:spcBef>
            </a:pPr>
            <a:r>
              <a:rPr lang="en-AU" sz="1800" dirty="0"/>
              <a:t>User groups:</a:t>
            </a:r>
          </a:p>
          <a:p>
            <a:pPr marL="533400" lvl="3" indent="-282575">
              <a:lnSpc>
                <a:spcPct val="100000"/>
              </a:lnSpc>
              <a:buFont typeface="+mj-lt"/>
              <a:buAutoNum type="arabicPeriod"/>
            </a:pPr>
            <a:r>
              <a:rPr lang="en-AU" sz="1800" b="1" dirty="0"/>
              <a:t>Contractor Edition - </a:t>
            </a:r>
            <a:r>
              <a:rPr lang="en-AU" sz="1800" dirty="0"/>
              <a:t>Used by specialist estimating team</a:t>
            </a:r>
          </a:p>
          <a:p>
            <a:pPr marL="533400" lvl="3" indent="-282575">
              <a:lnSpc>
                <a:spcPct val="100000"/>
              </a:lnSpc>
              <a:buFont typeface="+mj-lt"/>
              <a:buAutoNum type="arabicPeriod"/>
            </a:pPr>
            <a:r>
              <a:rPr lang="en-AU" sz="1800" b="1" dirty="0"/>
              <a:t>Estimator Edition - </a:t>
            </a:r>
            <a:r>
              <a:rPr lang="en-AU" sz="1800" dirty="0"/>
              <a:t>Used by a broader contributor group</a:t>
            </a:r>
          </a:p>
          <a:p>
            <a:pPr>
              <a:lnSpc>
                <a:spcPct val="100000"/>
              </a:lnSpc>
              <a:spcBef>
                <a:spcPts val="600"/>
              </a:spcBef>
            </a:pPr>
            <a:endParaRPr lang="en-AU" sz="1800" dirty="0"/>
          </a:p>
          <a:p>
            <a:pPr>
              <a:lnSpc>
                <a:spcPct val="100000"/>
              </a:lnSpc>
              <a:spcBef>
                <a:spcPts val="600"/>
              </a:spcBef>
            </a:pPr>
            <a:r>
              <a:rPr lang="en-AU" sz="1800" dirty="0"/>
              <a:t>Configured features include:</a:t>
            </a:r>
          </a:p>
          <a:p>
            <a:pPr lvl="3">
              <a:lnSpc>
                <a:spcPct val="100000"/>
              </a:lnSpc>
              <a:spcBef>
                <a:spcPts val="0"/>
              </a:spcBef>
            </a:pPr>
            <a:r>
              <a:rPr lang="en-AU" sz="1800" dirty="0"/>
              <a:t>Basis of Estimates (BoE) templates</a:t>
            </a:r>
          </a:p>
          <a:p>
            <a:pPr lvl="3">
              <a:lnSpc>
                <a:spcPct val="100000"/>
              </a:lnSpc>
              <a:spcBef>
                <a:spcPts val="0"/>
              </a:spcBef>
            </a:pPr>
            <a:r>
              <a:rPr lang="en-AU" sz="1800" dirty="0"/>
              <a:t>Standard labour rates</a:t>
            </a:r>
          </a:p>
          <a:p>
            <a:pPr lvl="3">
              <a:lnSpc>
                <a:spcPct val="100000"/>
              </a:lnSpc>
              <a:spcBef>
                <a:spcPts val="0"/>
              </a:spcBef>
            </a:pPr>
            <a:r>
              <a:rPr lang="en-AU" sz="1800" dirty="0"/>
              <a:t>Overheads and escalation</a:t>
            </a:r>
          </a:p>
          <a:p>
            <a:pPr lvl="3">
              <a:lnSpc>
                <a:spcPct val="100000"/>
              </a:lnSpc>
              <a:spcBef>
                <a:spcPts val="0"/>
              </a:spcBef>
            </a:pPr>
            <a:r>
              <a:rPr lang="en-AU" sz="1800" dirty="0"/>
              <a:t>Structured review workflows</a:t>
            </a:r>
          </a:p>
          <a:p>
            <a:pPr>
              <a:lnSpc>
                <a:spcPct val="100000"/>
              </a:lnSpc>
              <a:spcBef>
                <a:spcPts val="600"/>
              </a:spcBef>
            </a:pPr>
            <a:endParaRPr lang="en-AU" sz="1800" dirty="0"/>
          </a:p>
        </p:txBody>
      </p:sp>
      <p:sp>
        <p:nvSpPr>
          <p:cNvPr id="7" name="Slide Number Placeholder 3">
            <a:extLst>
              <a:ext uri="{FF2B5EF4-FFF2-40B4-BE49-F238E27FC236}">
                <a16:creationId xmlns:a16="http://schemas.microsoft.com/office/drawing/2014/main" id="{59C2C61D-D563-5919-9CE4-8B5F5B7BF7F6}"/>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19</a:t>
            </a:fld>
            <a:endParaRPr lang="en-GB" sz="1200" dirty="0"/>
          </a:p>
        </p:txBody>
      </p:sp>
      <p:pic>
        <p:nvPicPr>
          <p:cNvPr id="11" name="Picture 10">
            <a:extLst>
              <a:ext uri="{FF2B5EF4-FFF2-40B4-BE49-F238E27FC236}">
                <a16:creationId xmlns:a16="http://schemas.microsoft.com/office/drawing/2014/main" id="{331F615A-08B8-A39D-4466-64F6CC600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2086537"/>
            <a:ext cx="3467100" cy="3286125"/>
          </a:xfrm>
          <a:prstGeom prst="rect">
            <a:avLst/>
          </a:prstGeom>
        </p:spPr>
      </p:pic>
    </p:spTree>
    <p:extLst>
      <p:ext uri="{BB962C8B-B14F-4D97-AF65-F5344CB8AC3E}">
        <p14:creationId xmlns:p14="http://schemas.microsoft.com/office/powerpoint/2010/main" val="276450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9CF68F-1A11-5FC0-1A17-88211823C826}"/>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0B5AD494-AEC5-AB48-B3BD-F313123280FF}"/>
              </a:ext>
            </a:extLst>
          </p:cNvPr>
          <p:cNvSpPr>
            <a:spLocks noGrp="1"/>
          </p:cNvSpPr>
          <p:nvPr>
            <p:ph type="title"/>
          </p:nvPr>
        </p:nvSpPr>
        <p:spPr/>
        <p:txBody>
          <a:bodyPr/>
          <a:lstStyle/>
          <a:p>
            <a:r>
              <a:rPr lang="en-AU" dirty="0"/>
              <a:t>The Why…</a:t>
            </a:r>
          </a:p>
        </p:txBody>
      </p:sp>
      <p:sp>
        <p:nvSpPr>
          <p:cNvPr id="5" name="Content Placeholder 4">
            <a:extLst>
              <a:ext uri="{FF2B5EF4-FFF2-40B4-BE49-F238E27FC236}">
                <a16:creationId xmlns:a16="http://schemas.microsoft.com/office/drawing/2014/main" id="{DD43CB87-2C3F-76FA-B567-75990A6E440C}"/>
              </a:ext>
            </a:extLst>
          </p:cNvPr>
          <p:cNvSpPr>
            <a:spLocks noGrp="1"/>
          </p:cNvSpPr>
          <p:nvPr>
            <p:ph sz="quarter" idx="16"/>
          </p:nvPr>
        </p:nvSpPr>
        <p:spPr/>
        <p:txBody>
          <a:bodyPr/>
          <a:lstStyle/>
          <a:p>
            <a:pPr marL="0" indent="0">
              <a:buNone/>
            </a:pPr>
            <a:endParaRPr lang="en-AU" sz="2800" b="1" dirty="0"/>
          </a:p>
          <a:p>
            <a:pPr marL="0" indent="0">
              <a:buNone/>
            </a:pPr>
            <a:r>
              <a:rPr lang="en-AU" sz="2800" b="1" dirty="0"/>
              <a:t>Who here has agreed to take </a:t>
            </a:r>
          </a:p>
          <a:p>
            <a:pPr marL="0" indent="0">
              <a:buNone/>
            </a:pPr>
            <a:r>
              <a:rPr lang="en-AU" sz="2800" b="1" dirty="0"/>
              <a:t>on a new project/challenge/role …</a:t>
            </a:r>
          </a:p>
          <a:p>
            <a:pPr marL="0" indent="0">
              <a:buNone/>
            </a:pPr>
            <a:endParaRPr lang="en-AU" dirty="0"/>
          </a:p>
          <a:p>
            <a:pPr marL="0" indent="0">
              <a:buNone/>
            </a:pPr>
            <a:endParaRPr lang="en-AU" dirty="0"/>
          </a:p>
          <a:p>
            <a:endParaRPr lang="en-AU" dirty="0"/>
          </a:p>
        </p:txBody>
      </p:sp>
      <p:pic>
        <p:nvPicPr>
          <p:cNvPr id="9" name="Picture 8">
            <a:extLst>
              <a:ext uri="{FF2B5EF4-FFF2-40B4-BE49-F238E27FC236}">
                <a16:creationId xmlns:a16="http://schemas.microsoft.com/office/drawing/2014/main" id="{AC2C952D-AA9E-3ACC-D262-179B6D38E8CA}"/>
              </a:ext>
            </a:extLst>
          </p:cNvPr>
          <p:cNvPicPr>
            <a:picLocks noChangeAspect="1"/>
          </p:cNvPicPr>
          <p:nvPr/>
        </p:nvPicPr>
        <p:blipFill>
          <a:blip r:embed="rId2"/>
          <a:stretch>
            <a:fillRect/>
          </a:stretch>
        </p:blipFill>
        <p:spPr>
          <a:xfrm>
            <a:off x="6867525" y="2007232"/>
            <a:ext cx="5060950" cy="3373966"/>
          </a:xfrm>
          <a:prstGeom prst="rect">
            <a:avLst/>
          </a:prstGeom>
        </p:spPr>
      </p:pic>
      <p:sp>
        <p:nvSpPr>
          <p:cNvPr id="11" name="Slide Number Placeholder 2">
            <a:extLst>
              <a:ext uri="{FF2B5EF4-FFF2-40B4-BE49-F238E27FC236}">
                <a16:creationId xmlns:a16="http://schemas.microsoft.com/office/drawing/2014/main" id="{E1AA96C5-15B3-4476-16E1-F72A4DE5D627}"/>
              </a:ext>
            </a:extLst>
          </p:cNvPr>
          <p:cNvSpPr>
            <a:spLocks noGrp="1"/>
          </p:cNvSpPr>
          <p:nvPr>
            <p:ph type="sldNum" sz="quarter" idx="10"/>
          </p:nvPr>
        </p:nvSpPr>
        <p:spPr>
          <a:xfrm>
            <a:off x="11576984" y="250629"/>
            <a:ext cx="364217" cy="126000"/>
          </a:xfrm>
        </p:spPr>
        <p:txBody>
          <a:bodyPr/>
          <a:lstStyle/>
          <a:p>
            <a:fld id="{9091399C-B5EF-49C7-B81A-539AE2F27BD0}" type="slidenum">
              <a:rPr lang="en-GB" smtClean="0"/>
              <a:pPr/>
              <a:t>2</a:t>
            </a:fld>
            <a:endParaRPr lang="en-GB" dirty="0"/>
          </a:p>
        </p:txBody>
      </p:sp>
    </p:spTree>
    <p:extLst>
      <p:ext uri="{BB962C8B-B14F-4D97-AF65-F5344CB8AC3E}">
        <p14:creationId xmlns:p14="http://schemas.microsoft.com/office/powerpoint/2010/main" val="232751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C12DA82-3698-D50D-96ED-61F1DC465018}"/>
              </a:ext>
            </a:extLst>
          </p:cNvPr>
          <p:cNvSpPr>
            <a:spLocks noGrp="1"/>
          </p:cNvSpPr>
          <p:nvPr>
            <p:ph type="body" sz="quarter" idx="17"/>
          </p:nvPr>
        </p:nvSpPr>
        <p:spPr/>
        <p:txBody>
          <a:bodyPr/>
          <a:lstStyle/>
          <a:p>
            <a:endParaRPr lang="en-AU" dirty="0"/>
          </a:p>
        </p:txBody>
      </p:sp>
      <p:sp>
        <p:nvSpPr>
          <p:cNvPr id="9" name="Title 8">
            <a:extLst>
              <a:ext uri="{FF2B5EF4-FFF2-40B4-BE49-F238E27FC236}">
                <a16:creationId xmlns:a16="http://schemas.microsoft.com/office/drawing/2014/main" id="{E5198A0F-13F4-BC32-4A99-C205ABC1FCC6}"/>
              </a:ext>
            </a:extLst>
          </p:cNvPr>
          <p:cNvSpPr>
            <a:spLocks noGrp="1"/>
          </p:cNvSpPr>
          <p:nvPr>
            <p:ph type="title"/>
          </p:nvPr>
        </p:nvSpPr>
        <p:spPr/>
        <p:txBody>
          <a:bodyPr/>
          <a:lstStyle/>
          <a:p>
            <a:r>
              <a:rPr lang="en-AU" dirty="0"/>
              <a:t>Other Estimating Approaches and Tools</a:t>
            </a:r>
          </a:p>
        </p:txBody>
      </p:sp>
      <p:sp>
        <p:nvSpPr>
          <p:cNvPr id="5" name="Content Placeholder 4">
            <a:extLst>
              <a:ext uri="{FF2B5EF4-FFF2-40B4-BE49-F238E27FC236}">
                <a16:creationId xmlns:a16="http://schemas.microsoft.com/office/drawing/2014/main" id="{998E8271-FD1D-9212-0C37-C072FC1F8F31}"/>
              </a:ext>
            </a:extLst>
          </p:cNvPr>
          <p:cNvSpPr>
            <a:spLocks noGrp="1"/>
          </p:cNvSpPr>
          <p:nvPr>
            <p:ph sz="quarter" idx="16"/>
          </p:nvPr>
        </p:nvSpPr>
        <p:spPr>
          <a:xfrm>
            <a:off x="756001" y="2160000"/>
            <a:ext cx="6816373" cy="3067625"/>
          </a:xfrm>
        </p:spPr>
        <p:txBody>
          <a:bodyPr/>
          <a:lstStyle/>
          <a:p>
            <a:pPr lvl="3"/>
            <a:r>
              <a:rPr lang="en-AU" sz="2000" b="1" dirty="0"/>
              <a:t>Advanced Costing tools</a:t>
            </a:r>
          </a:p>
          <a:p>
            <a:pPr lvl="4"/>
            <a:r>
              <a:rPr lang="en-AU" sz="2000" dirty="0"/>
              <a:t>Eg ACEIT</a:t>
            </a:r>
          </a:p>
          <a:p>
            <a:pPr lvl="3"/>
            <a:r>
              <a:rPr lang="en-AU" sz="2200" b="1" dirty="0"/>
              <a:t>Risk Analysis tools</a:t>
            </a:r>
          </a:p>
          <a:p>
            <a:pPr lvl="3"/>
            <a:r>
              <a:rPr lang="en-AU" sz="2000" b="1" dirty="0"/>
              <a:t>Parametric Estimating</a:t>
            </a:r>
            <a:endParaRPr lang="en-AU" sz="2000" dirty="0"/>
          </a:p>
          <a:p>
            <a:pPr lvl="4"/>
            <a:r>
              <a:rPr lang="en-AU" sz="2000" dirty="0"/>
              <a:t>Useful for early concept estimates</a:t>
            </a:r>
          </a:p>
          <a:p>
            <a:pPr lvl="4"/>
            <a:r>
              <a:rPr lang="en-AU" sz="2000" dirty="0"/>
              <a:t>Helps identify key cost drivers</a:t>
            </a:r>
          </a:p>
          <a:p>
            <a:pPr lvl="3"/>
            <a:r>
              <a:rPr lang="en-AU" sz="2000" b="1" dirty="0"/>
              <a:t>AI and Data Analytics</a:t>
            </a:r>
            <a:endParaRPr lang="en-AU" sz="2000" dirty="0"/>
          </a:p>
          <a:p>
            <a:pPr lvl="4"/>
            <a:r>
              <a:rPr lang="en-AU" sz="2000" dirty="0"/>
              <a:t>Can analyse historical cost data</a:t>
            </a:r>
          </a:p>
          <a:p>
            <a:pPr lvl="4"/>
            <a:r>
              <a:rPr lang="en-AU" sz="2000" dirty="0"/>
              <a:t>Support insight and trend analysis</a:t>
            </a:r>
          </a:p>
          <a:p>
            <a:r>
              <a:rPr lang="en-AU" b="1" dirty="0"/>
              <a:t>High-quality structured data</a:t>
            </a:r>
            <a:r>
              <a:rPr lang="en-AU" dirty="0"/>
              <a:t> enables all of the above</a:t>
            </a:r>
          </a:p>
          <a:p>
            <a:endParaRPr lang="en-AU" dirty="0"/>
          </a:p>
        </p:txBody>
      </p:sp>
      <p:sp>
        <p:nvSpPr>
          <p:cNvPr id="8" name="Slide Number Placeholder 3">
            <a:extLst>
              <a:ext uri="{FF2B5EF4-FFF2-40B4-BE49-F238E27FC236}">
                <a16:creationId xmlns:a16="http://schemas.microsoft.com/office/drawing/2014/main" id="{A4CAAC58-ECDD-75BA-2B79-31A9ED30273C}"/>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20</a:t>
            </a:fld>
            <a:endParaRPr lang="en-GB" sz="1200" dirty="0"/>
          </a:p>
        </p:txBody>
      </p:sp>
      <p:pic>
        <p:nvPicPr>
          <p:cNvPr id="13" name="Picture 12">
            <a:extLst>
              <a:ext uri="{FF2B5EF4-FFF2-40B4-BE49-F238E27FC236}">
                <a16:creationId xmlns:a16="http://schemas.microsoft.com/office/drawing/2014/main" id="{9A3E7D8B-A649-FE39-F989-2B4514125989}"/>
              </a:ext>
            </a:extLst>
          </p:cNvPr>
          <p:cNvPicPr>
            <a:picLocks noChangeAspect="1"/>
          </p:cNvPicPr>
          <p:nvPr/>
        </p:nvPicPr>
        <p:blipFill>
          <a:blip r:embed="rId3"/>
          <a:stretch>
            <a:fillRect/>
          </a:stretch>
        </p:blipFill>
        <p:spPr>
          <a:xfrm>
            <a:off x="8120035" y="1552967"/>
            <a:ext cx="3315963" cy="4353265"/>
          </a:xfrm>
          <a:prstGeom prst="rect">
            <a:avLst/>
          </a:prstGeom>
        </p:spPr>
      </p:pic>
    </p:spTree>
    <p:extLst>
      <p:ext uri="{BB962C8B-B14F-4D97-AF65-F5344CB8AC3E}">
        <p14:creationId xmlns:p14="http://schemas.microsoft.com/office/powerpoint/2010/main" val="3640042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48AA2C-D0AB-EDDA-AA5B-B07452417581}"/>
              </a:ext>
            </a:extLst>
          </p:cNvPr>
          <p:cNvSpPr>
            <a:spLocks noGrp="1"/>
          </p:cNvSpPr>
          <p:nvPr>
            <p:ph type="body" sz="quarter" idx="17"/>
          </p:nvPr>
        </p:nvSpPr>
        <p:spPr/>
        <p:txBody>
          <a:bodyPr/>
          <a:lstStyle/>
          <a:p>
            <a:endParaRPr lang="en-AU" dirty="0"/>
          </a:p>
        </p:txBody>
      </p:sp>
      <p:sp>
        <p:nvSpPr>
          <p:cNvPr id="8" name="Title 7">
            <a:extLst>
              <a:ext uri="{FF2B5EF4-FFF2-40B4-BE49-F238E27FC236}">
                <a16:creationId xmlns:a16="http://schemas.microsoft.com/office/drawing/2014/main" id="{515CF2C9-8686-F2C6-D944-7E0AEAA6E863}"/>
              </a:ext>
            </a:extLst>
          </p:cNvPr>
          <p:cNvSpPr>
            <a:spLocks noGrp="1"/>
          </p:cNvSpPr>
          <p:nvPr>
            <p:ph type="title"/>
          </p:nvPr>
        </p:nvSpPr>
        <p:spPr/>
        <p:txBody>
          <a:bodyPr/>
          <a:lstStyle/>
          <a:p>
            <a:r>
              <a:rPr lang="en-AU" dirty="0"/>
              <a:t>Estimating Capability as Strategic Enabler</a:t>
            </a:r>
          </a:p>
        </p:txBody>
      </p:sp>
      <p:sp>
        <p:nvSpPr>
          <p:cNvPr id="5" name="Content Placeholder 4">
            <a:extLst>
              <a:ext uri="{FF2B5EF4-FFF2-40B4-BE49-F238E27FC236}">
                <a16:creationId xmlns:a16="http://schemas.microsoft.com/office/drawing/2014/main" id="{5EE4920D-E013-B752-9D35-CA40F44F8108}"/>
              </a:ext>
            </a:extLst>
          </p:cNvPr>
          <p:cNvSpPr>
            <a:spLocks noGrp="1"/>
          </p:cNvSpPr>
          <p:nvPr>
            <p:ph sz="quarter" idx="16"/>
          </p:nvPr>
        </p:nvSpPr>
        <p:spPr>
          <a:xfrm>
            <a:off x="756002" y="2160000"/>
            <a:ext cx="6225824" cy="3067625"/>
          </a:xfrm>
        </p:spPr>
        <p:txBody>
          <a:bodyPr/>
          <a:lstStyle/>
          <a:p>
            <a:r>
              <a:rPr lang="en-AU" dirty="0"/>
              <a:t>Improving estimating capability requires alignment of:</a:t>
            </a:r>
          </a:p>
          <a:p>
            <a:r>
              <a:rPr lang="en-AU" b="1" dirty="0"/>
              <a:t>People - </a:t>
            </a:r>
            <a:r>
              <a:rPr lang="en-AU" dirty="0"/>
              <a:t>Trained estimators and SMEs</a:t>
            </a:r>
          </a:p>
          <a:p>
            <a:r>
              <a:rPr lang="en-AU" b="1" dirty="0"/>
              <a:t>Process</a:t>
            </a:r>
            <a:r>
              <a:rPr lang="en-AU" dirty="0"/>
              <a:t> - Clear governance and workflows</a:t>
            </a:r>
          </a:p>
          <a:p>
            <a:r>
              <a:rPr lang="en-AU" b="1" dirty="0"/>
              <a:t>Tools - </a:t>
            </a:r>
            <a:r>
              <a:rPr lang="en-AU" dirty="0"/>
              <a:t>Structured estimating platforms</a:t>
            </a:r>
          </a:p>
          <a:p>
            <a:r>
              <a:rPr lang="en-AU" b="1" dirty="0"/>
              <a:t>Data - </a:t>
            </a:r>
            <a:r>
              <a:rPr lang="en-AU" dirty="0"/>
              <a:t>Reliable historical cost information</a:t>
            </a:r>
          </a:p>
          <a:p>
            <a:r>
              <a:rPr lang="en-AU" dirty="0"/>
              <a:t>When aligned they enable:</a:t>
            </a:r>
          </a:p>
          <a:p>
            <a:pPr lvl="3"/>
            <a:r>
              <a:rPr lang="en-AU" sz="2000" dirty="0"/>
              <a:t>Greater traceability</a:t>
            </a:r>
          </a:p>
          <a:p>
            <a:pPr lvl="3"/>
            <a:r>
              <a:rPr lang="en-AU" sz="2000" dirty="0"/>
              <a:t>Reduced risk</a:t>
            </a:r>
          </a:p>
          <a:p>
            <a:pPr lvl="3"/>
            <a:r>
              <a:rPr lang="en-AU" sz="2000" dirty="0"/>
              <a:t>Stronger commercial credibility</a:t>
            </a:r>
          </a:p>
          <a:p>
            <a:pPr lvl="3"/>
            <a:r>
              <a:rPr lang="en-AU" sz="2000" dirty="0"/>
              <a:t>More confident pricing decisions</a:t>
            </a:r>
          </a:p>
          <a:p>
            <a:endParaRPr lang="en-AU" dirty="0"/>
          </a:p>
        </p:txBody>
      </p:sp>
      <p:sp>
        <p:nvSpPr>
          <p:cNvPr id="7" name="Slide Number Placeholder 3">
            <a:extLst>
              <a:ext uri="{FF2B5EF4-FFF2-40B4-BE49-F238E27FC236}">
                <a16:creationId xmlns:a16="http://schemas.microsoft.com/office/drawing/2014/main" id="{6C6B6E88-0C25-D6EF-A3FA-6E8EB4A2B6DA}"/>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21</a:t>
            </a:fld>
            <a:endParaRPr lang="en-GB" sz="1200" dirty="0"/>
          </a:p>
        </p:txBody>
      </p:sp>
      <p:pic>
        <p:nvPicPr>
          <p:cNvPr id="11" name="Picture 10">
            <a:extLst>
              <a:ext uri="{FF2B5EF4-FFF2-40B4-BE49-F238E27FC236}">
                <a16:creationId xmlns:a16="http://schemas.microsoft.com/office/drawing/2014/main" id="{2C885678-175F-6DCA-433B-174BEC237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675" y="2271673"/>
            <a:ext cx="4921417" cy="3136814"/>
          </a:xfrm>
          <a:prstGeom prst="rect">
            <a:avLst/>
          </a:prstGeom>
        </p:spPr>
      </p:pic>
    </p:spTree>
    <p:extLst>
      <p:ext uri="{BB962C8B-B14F-4D97-AF65-F5344CB8AC3E}">
        <p14:creationId xmlns:p14="http://schemas.microsoft.com/office/powerpoint/2010/main" val="3033352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C3C0-6DA5-8158-18F1-BE93331BA3C2}"/>
            </a:ext>
          </a:extLst>
        </p:cNvPr>
        <p:cNvGrpSpPr/>
        <p:nvPr/>
      </p:nvGrpSpPr>
      <p:grpSpPr>
        <a:xfrm>
          <a:off x="0" y="0"/>
          <a:ext cx="0" cy="0"/>
          <a:chOff x="0" y="0"/>
          <a:chExt cx="0" cy="0"/>
        </a:xfrm>
      </p:grpSpPr>
      <p:sp>
        <p:nvSpPr>
          <p:cNvPr id="3" name="Title 11">
            <a:extLst>
              <a:ext uri="{FF2B5EF4-FFF2-40B4-BE49-F238E27FC236}">
                <a16:creationId xmlns:a16="http://schemas.microsoft.com/office/drawing/2014/main" id="{F0982AC3-D608-1ACE-52B5-20DEE644F38E}"/>
              </a:ext>
            </a:extLst>
          </p:cNvPr>
          <p:cNvSpPr txBox="1">
            <a:spLocks/>
          </p:cNvSpPr>
          <p:nvPr/>
        </p:nvSpPr>
        <p:spPr>
          <a:xfrm>
            <a:off x="1146177" y="785598"/>
            <a:ext cx="10445748" cy="1191132"/>
          </a:xfrm>
          <a:prstGeom prst="rect">
            <a:avLst/>
          </a:prstGeom>
        </p:spPr>
        <p:txBody>
          <a:bodyPr/>
          <a:lstStyle>
            <a:lvl1pPr algn="l" defTabSz="1073084"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1073084" rtl="0" eaLnBrk="1" fontAlgn="auto" latinLnBrk="0" hangingPunct="1">
              <a:lnSpc>
                <a:spcPts val="8200"/>
              </a:lnSpc>
              <a:spcBef>
                <a:spcPct val="0"/>
              </a:spcBef>
              <a:spcAft>
                <a:spcPts val="0"/>
              </a:spcAft>
              <a:buClrTx/>
              <a:buSzTx/>
              <a:buFontTx/>
              <a:buNone/>
              <a:tabLst/>
              <a:defRPr/>
            </a:pPr>
            <a:r>
              <a:rPr kumimoji="0" lang="en-AU" sz="6600" i="0" u="none" strike="noStrike" kern="1200" cap="none" spc="0" normalizeH="0" baseline="0" noProof="0" dirty="0">
                <a:ln>
                  <a:noFill/>
                </a:ln>
                <a:solidFill>
                  <a:prstClr val="white"/>
                </a:solidFill>
                <a:effectLst/>
                <a:uLnTx/>
                <a:uFillTx/>
                <a:latin typeface="Tahoma"/>
                <a:ea typeface="+mj-ea"/>
                <a:cs typeface="+mj-cs"/>
              </a:rPr>
              <a:t>Q&amp;As</a:t>
            </a:r>
          </a:p>
        </p:txBody>
      </p:sp>
    </p:spTree>
    <p:extLst>
      <p:ext uri="{BB962C8B-B14F-4D97-AF65-F5344CB8AC3E}">
        <p14:creationId xmlns:p14="http://schemas.microsoft.com/office/powerpoint/2010/main" val="403449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4329D-6CC5-7A8B-AAE0-04ED2E91EB2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8D497B8-89E6-0F5F-5E15-8D6A830AC1CB}"/>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E291BD6B-A36F-DBBB-28B6-3F0027A385F1}"/>
              </a:ext>
            </a:extLst>
          </p:cNvPr>
          <p:cNvSpPr>
            <a:spLocks noGrp="1"/>
          </p:cNvSpPr>
          <p:nvPr>
            <p:ph type="title"/>
          </p:nvPr>
        </p:nvSpPr>
        <p:spPr/>
        <p:txBody>
          <a:bodyPr/>
          <a:lstStyle/>
          <a:p>
            <a:r>
              <a:rPr lang="en-AU" dirty="0"/>
              <a:t>The Why…</a:t>
            </a:r>
          </a:p>
        </p:txBody>
      </p:sp>
      <p:sp>
        <p:nvSpPr>
          <p:cNvPr id="5" name="Content Placeholder 4">
            <a:extLst>
              <a:ext uri="{FF2B5EF4-FFF2-40B4-BE49-F238E27FC236}">
                <a16:creationId xmlns:a16="http://schemas.microsoft.com/office/drawing/2014/main" id="{7FD9308C-A798-4C47-9453-B2D41B2FB9F2}"/>
              </a:ext>
            </a:extLst>
          </p:cNvPr>
          <p:cNvSpPr>
            <a:spLocks noGrp="1"/>
          </p:cNvSpPr>
          <p:nvPr>
            <p:ph sz="quarter" idx="16"/>
          </p:nvPr>
        </p:nvSpPr>
        <p:spPr/>
        <p:txBody>
          <a:bodyPr/>
          <a:lstStyle/>
          <a:p>
            <a:pPr marL="0" indent="0">
              <a:buNone/>
            </a:pPr>
            <a:endParaRPr lang="en-AU" sz="2800" b="1" dirty="0"/>
          </a:p>
          <a:p>
            <a:pPr marL="0" indent="0">
              <a:buNone/>
            </a:pPr>
            <a:r>
              <a:rPr lang="en-AU" sz="2800" b="1" dirty="0"/>
              <a:t>... only to discover the reality was </a:t>
            </a:r>
          </a:p>
          <a:p>
            <a:pPr marL="0" indent="0">
              <a:buNone/>
            </a:pPr>
            <a:r>
              <a:rPr lang="en-AU" sz="2800" b="1" dirty="0"/>
              <a:t>very different?</a:t>
            </a:r>
          </a:p>
          <a:p>
            <a:pPr marL="0" indent="0">
              <a:buNone/>
            </a:pPr>
            <a:endParaRPr lang="en-AU" dirty="0"/>
          </a:p>
          <a:p>
            <a:pPr marL="0" indent="0">
              <a:buNone/>
            </a:pPr>
            <a:endParaRPr lang="en-AU" dirty="0"/>
          </a:p>
          <a:p>
            <a:endParaRPr lang="en-AU" dirty="0"/>
          </a:p>
        </p:txBody>
      </p:sp>
      <p:pic>
        <p:nvPicPr>
          <p:cNvPr id="7" name="Picture 6">
            <a:extLst>
              <a:ext uri="{FF2B5EF4-FFF2-40B4-BE49-F238E27FC236}">
                <a16:creationId xmlns:a16="http://schemas.microsoft.com/office/drawing/2014/main" id="{41338EE9-3689-7ED3-7288-0B223F13B21E}"/>
              </a:ext>
            </a:extLst>
          </p:cNvPr>
          <p:cNvPicPr>
            <a:picLocks noChangeAspect="1"/>
          </p:cNvPicPr>
          <p:nvPr/>
        </p:nvPicPr>
        <p:blipFill>
          <a:blip r:embed="rId2"/>
          <a:stretch>
            <a:fillRect/>
          </a:stretch>
        </p:blipFill>
        <p:spPr>
          <a:xfrm>
            <a:off x="6819900" y="1952091"/>
            <a:ext cx="5108575" cy="3405716"/>
          </a:xfrm>
          <a:prstGeom prst="rect">
            <a:avLst/>
          </a:prstGeom>
        </p:spPr>
      </p:pic>
      <p:sp>
        <p:nvSpPr>
          <p:cNvPr id="12" name="Slide Number Placeholder 2">
            <a:extLst>
              <a:ext uri="{FF2B5EF4-FFF2-40B4-BE49-F238E27FC236}">
                <a16:creationId xmlns:a16="http://schemas.microsoft.com/office/drawing/2014/main" id="{A65AF819-A3BD-ACC4-578D-A3814FBAC447}"/>
              </a:ext>
            </a:extLst>
          </p:cNvPr>
          <p:cNvSpPr>
            <a:spLocks noGrp="1"/>
          </p:cNvSpPr>
          <p:nvPr>
            <p:ph type="sldNum" sz="quarter" idx="10"/>
          </p:nvPr>
        </p:nvSpPr>
        <p:spPr>
          <a:xfrm>
            <a:off x="11576984" y="250629"/>
            <a:ext cx="364217" cy="126000"/>
          </a:xfrm>
        </p:spPr>
        <p:txBody>
          <a:bodyPr/>
          <a:lstStyle/>
          <a:p>
            <a:fld id="{9091399C-B5EF-49C7-B81A-539AE2F27BD0}" type="slidenum">
              <a:rPr lang="en-GB" smtClean="0"/>
              <a:pPr/>
              <a:t>3</a:t>
            </a:fld>
            <a:endParaRPr lang="en-GB" dirty="0"/>
          </a:p>
        </p:txBody>
      </p:sp>
    </p:spTree>
    <p:extLst>
      <p:ext uri="{BB962C8B-B14F-4D97-AF65-F5344CB8AC3E}">
        <p14:creationId xmlns:p14="http://schemas.microsoft.com/office/powerpoint/2010/main" val="288567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07DFA-DE91-D256-B157-96D4F5D0843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278AC4B-C6DB-37D9-8977-6E47D1A5D7CA}"/>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E73CF62B-5224-9F15-1479-1FC6CA8A277D}"/>
              </a:ext>
            </a:extLst>
          </p:cNvPr>
          <p:cNvSpPr>
            <a:spLocks noGrp="1"/>
          </p:cNvSpPr>
          <p:nvPr>
            <p:ph type="title"/>
          </p:nvPr>
        </p:nvSpPr>
        <p:spPr/>
        <p:txBody>
          <a:bodyPr/>
          <a:lstStyle/>
          <a:p>
            <a:r>
              <a:rPr lang="en-AU" dirty="0"/>
              <a:t>The Why…</a:t>
            </a:r>
          </a:p>
        </p:txBody>
      </p:sp>
      <p:sp>
        <p:nvSpPr>
          <p:cNvPr id="4" name="Slide Number Placeholder 3">
            <a:extLst>
              <a:ext uri="{FF2B5EF4-FFF2-40B4-BE49-F238E27FC236}">
                <a16:creationId xmlns:a16="http://schemas.microsoft.com/office/drawing/2014/main" id="{9EE2D772-6E39-5C99-7F31-F55885913C6A}"/>
              </a:ext>
            </a:extLst>
          </p:cNvPr>
          <p:cNvSpPr>
            <a:spLocks noGrp="1"/>
          </p:cNvSpPr>
          <p:nvPr>
            <p:ph type="sldNum" sz="quarter" idx="10"/>
          </p:nvPr>
        </p:nvSpPr>
        <p:spPr>
          <a:xfrm>
            <a:off x="11576984" y="250629"/>
            <a:ext cx="364217" cy="126000"/>
          </a:xfrm>
        </p:spPr>
        <p:txBody>
          <a:bodyPr/>
          <a:lstStyle/>
          <a:p>
            <a:fld id="{9091399C-B5EF-49C7-B81A-539AE2F27BD0}" type="slidenum">
              <a:rPr lang="en-GB" smtClean="0"/>
              <a:pPr/>
              <a:t>4</a:t>
            </a:fld>
            <a:endParaRPr lang="en-GB" dirty="0"/>
          </a:p>
        </p:txBody>
      </p:sp>
      <p:sp>
        <p:nvSpPr>
          <p:cNvPr id="5" name="Content Placeholder 4">
            <a:extLst>
              <a:ext uri="{FF2B5EF4-FFF2-40B4-BE49-F238E27FC236}">
                <a16:creationId xmlns:a16="http://schemas.microsoft.com/office/drawing/2014/main" id="{EC2998D4-ECEE-3390-C393-7380F259CFF8}"/>
              </a:ext>
            </a:extLst>
          </p:cNvPr>
          <p:cNvSpPr>
            <a:spLocks noGrp="1"/>
          </p:cNvSpPr>
          <p:nvPr>
            <p:ph sz="quarter" idx="16"/>
          </p:nvPr>
        </p:nvSpPr>
        <p:spPr>
          <a:xfrm>
            <a:off x="756002" y="2160000"/>
            <a:ext cx="5787674" cy="3067625"/>
          </a:xfrm>
        </p:spPr>
        <p:txBody>
          <a:bodyPr/>
          <a:lstStyle/>
          <a:p>
            <a:pPr marL="0" indent="0">
              <a:buNone/>
            </a:pPr>
            <a:endParaRPr lang="en-AU" sz="2800" b="1" dirty="0"/>
          </a:p>
          <a:p>
            <a:pPr marL="0" indent="0">
              <a:buNone/>
            </a:pPr>
            <a:r>
              <a:rPr lang="en-AU" sz="2800" b="1" dirty="0"/>
              <a:t>Getting it ‘right up front’ is what drives me in my pursuit to ensure the Estimates our teams pull together set us and our customers up for success.</a:t>
            </a:r>
          </a:p>
          <a:p>
            <a:pPr marL="0" indent="0">
              <a:buNone/>
            </a:pPr>
            <a:endParaRPr lang="en-AU" sz="2800" dirty="0"/>
          </a:p>
          <a:p>
            <a:pPr marL="0" indent="0">
              <a:buNone/>
            </a:pPr>
            <a:endParaRPr lang="en-AU" sz="2800" dirty="0"/>
          </a:p>
          <a:p>
            <a:endParaRPr lang="en-AU" sz="2800" dirty="0"/>
          </a:p>
        </p:txBody>
      </p:sp>
      <p:pic>
        <p:nvPicPr>
          <p:cNvPr id="11" name="Picture 10">
            <a:extLst>
              <a:ext uri="{FF2B5EF4-FFF2-40B4-BE49-F238E27FC236}">
                <a16:creationId xmlns:a16="http://schemas.microsoft.com/office/drawing/2014/main" id="{BCFC97AF-173C-AB5F-D1D6-FF1C0D6D6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826" y="2056304"/>
            <a:ext cx="4889649" cy="3241297"/>
          </a:xfrm>
          <a:prstGeom prst="rect">
            <a:avLst/>
          </a:prstGeom>
        </p:spPr>
      </p:pic>
    </p:spTree>
    <p:extLst>
      <p:ext uri="{BB962C8B-B14F-4D97-AF65-F5344CB8AC3E}">
        <p14:creationId xmlns:p14="http://schemas.microsoft.com/office/powerpoint/2010/main" val="255605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83EE2-BB99-E37E-B494-5D700A5B2574}"/>
            </a:ext>
          </a:extLst>
        </p:cNvPr>
        <p:cNvGrpSpPr/>
        <p:nvPr/>
      </p:nvGrpSpPr>
      <p:grpSpPr>
        <a:xfrm>
          <a:off x="0" y="0"/>
          <a:ext cx="0" cy="0"/>
          <a:chOff x="0" y="0"/>
          <a:chExt cx="0" cy="0"/>
        </a:xfrm>
      </p:grpSpPr>
      <p:pic>
        <p:nvPicPr>
          <p:cNvPr id="11" name="Picture 2" descr="Business people colleagues shaking hands meeting planning strategy analysis  concept | Premium Photo">
            <a:extLst>
              <a:ext uri="{FF2B5EF4-FFF2-40B4-BE49-F238E27FC236}">
                <a16:creationId xmlns:a16="http://schemas.microsoft.com/office/drawing/2014/main" id="{60F602E0-56DD-73C5-7076-A12E065AF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3CC0956-EAD3-938D-20D7-75EA6687691A}"/>
              </a:ext>
            </a:extLst>
          </p:cNvPr>
          <p:cNvSpPr/>
          <p:nvPr/>
        </p:nvSpPr>
        <p:spPr>
          <a:xfrm>
            <a:off x="1" y="0"/>
            <a:ext cx="12192000" cy="6865257"/>
          </a:xfrm>
          <a:prstGeom prst="rect">
            <a:avLst/>
          </a:prstGeom>
          <a:gradFill flip="none" rotWithShape="1">
            <a:gsLst>
              <a:gs pos="0">
                <a:schemeClr val="tx1"/>
              </a:gs>
              <a:gs pos="100000">
                <a:schemeClr val="tx1">
                  <a:lumMod val="50000"/>
                  <a:lumOff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 Placeholder 6">
            <a:extLst>
              <a:ext uri="{FF2B5EF4-FFF2-40B4-BE49-F238E27FC236}">
                <a16:creationId xmlns:a16="http://schemas.microsoft.com/office/drawing/2014/main" id="{A29C1CD2-CAFB-19AC-445B-526F103FAE96}"/>
              </a:ext>
            </a:extLst>
          </p:cNvPr>
          <p:cNvSpPr>
            <a:spLocks noGrp="1"/>
          </p:cNvSpPr>
          <p:nvPr>
            <p:ph type="body" sz="quarter" idx="17"/>
          </p:nvPr>
        </p:nvSpPr>
        <p:spPr>
          <a:solidFill>
            <a:schemeClr val="bg1">
              <a:alpha val="60000"/>
            </a:schemeClr>
          </a:solidFill>
        </p:spPr>
        <p:txBody>
          <a:bodyPr/>
          <a:lstStyle/>
          <a:p>
            <a:endParaRPr lang="en-AU" dirty="0"/>
          </a:p>
        </p:txBody>
      </p:sp>
      <p:sp>
        <p:nvSpPr>
          <p:cNvPr id="3" name="Title 2">
            <a:extLst>
              <a:ext uri="{FF2B5EF4-FFF2-40B4-BE49-F238E27FC236}">
                <a16:creationId xmlns:a16="http://schemas.microsoft.com/office/drawing/2014/main" id="{2EAA2ACE-CDF0-CBFD-8644-181063017B05}"/>
              </a:ext>
            </a:extLst>
          </p:cNvPr>
          <p:cNvSpPr>
            <a:spLocks noGrp="1"/>
          </p:cNvSpPr>
          <p:nvPr>
            <p:ph type="title"/>
          </p:nvPr>
        </p:nvSpPr>
        <p:spPr/>
        <p:txBody>
          <a:bodyPr/>
          <a:lstStyle/>
          <a:p>
            <a:r>
              <a:rPr lang="en-AU" dirty="0"/>
              <a:t>The Who…</a:t>
            </a:r>
          </a:p>
        </p:txBody>
      </p:sp>
      <p:sp>
        <p:nvSpPr>
          <p:cNvPr id="5" name="Content Placeholder 4">
            <a:extLst>
              <a:ext uri="{FF2B5EF4-FFF2-40B4-BE49-F238E27FC236}">
                <a16:creationId xmlns:a16="http://schemas.microsoft.com/office/drawing/2014/main" id="{8DA4622D-6AFA-909C-8F5F-C4380C89EAEA}"/>
              </a:ext>
            </a:extLst>
          </p:cNvPr>
          <p:cNvSpPr>
            <a:spLocks noGrp="1"/>
          </p:cNvSpPr>
          <p:nvPr>
            <p:ph sz="quarter" idx="16"/>
          </p:nvPr>
        </p:nvSpPr>
        <p:spPr>
          <a:xfrm>
            <a:off x="756001" y="2160000"/>
            <a:ext cx="11173199" cy="3816039"/>
          </a:xfrm>
        </p:spPr>
        <p:txBody>
          <a:bodyPr/>
          <a:lstStyle/>
          <a:p>
            <a:r>
              <a:rPr lang="en-AU" sz="2200" b="1" dirty="0"/>
              <a:t>Malcolm Woolley </a:t>
            </a:r>
            <a:r>
              <a:rPr lang="en-AU" sz="2200" dirty="0"/>
              <a:t>is the Head of Estimating and Pricing for BAE Systems Australia, with extensive experience across the defence sector gained from over 25yrs with BAE Systems. He has held senior finance and operational leadership roles for the past 15years, supporting complex, regulated programs and major business transformations. Malcolm is known for building high-performing teams and delivering robust, compliant pricing and commercial outcomes that balance value for customers with sustainable returns for shareholders. He brings a practical, leadership-focused perspective to pricing, assurance, and operational decision-making.</a:t>
            </a:r>
          </a:p>
          <a:p>
            <a:r>
              <a:rPr lang="en-AU" sz="2200" b="1" dirty="0"/>
              <a:t>Daniel Verwoert </a:t>
            </a:r>
            <a:r>
              <a:rPr lang="en-AU" sz="2200" dirty="0"/>
              <a:t>leads a team of specialists helping make estimating simpler through data, emerging tools, and shared expertise. With more than two decades experience at BAE Systems across Engineering and Estimating &amp; Pricing roles, he brings a practical perspective shaped by experience on complex programs and through multiple major proposals.</a:t>
            </a:r>
          </a:p>
        </p:txBody>
      </p:sp>
      <p:sp>
        <p:nvSpPr>
          <p:cNvPr id="15" name="hcSlideMaster.14_Custom LayoutHeader">
            <a:extLst>
              <a:ext uri="{FF2B5EF4-FFF2-40B4-BE49-F238E27FC236}">
                <a16:creationId xmlns:a16="http://schemas.microsoft.com/office/drawing/2014/main" id="{C9EB21C6-F114-B74C-AFCA-C9C55BA43BB7}"/>
              </a:ext>
            </a:extLst>
          </p:cNvPr>
          <p:cNvSpPr txBox="1"/>
          <p:nvPr/>
        </p:nvSpPr>
        <p:spPr>
          <a:xfrm>
            <a:off x="0" y="0"/>
            <a:ext cx="12192000" cy="223138"/>
          </a:xfrm>
          <a:prstGeom prst="rect">
            <a:avLst/>
          </a:prstGeom>
          <a:noFill/>
        </p:spPr>
        <p:txBody>
          <a:bodyPr vert="horz" rtlCol="0">
            <a:spAutoFit/>
          </a:bodyPr>
          <a:lstStyle/>
          <a:p>
            <a:pPr algn="ctr"/>
            <a:endParaRPr lang="en-AU" sz="850" b="0" i="0" u="none" baseline="0" dirty="0">
              <a:solidFill>
                <a:srgbClr val="000000"/>
              </a:solidFill>
              <a:latin typeface="Microsoft Sans Serif" panose="020B0604020202020204" pitchFamily="34" charset="0"/>
            </a:endParaRPr>
          </a:p>
        </p:txBody>
      </p:sp>
      <p:sp>
        <p:nvSpPr>
          <p:cNvPr id="17" name="Slide Number Placeholder 2">
            <a:extLst>
              <a:ext uri="{FF2B5EF4-FFF2-40B4-BE49-F238E27FC236}">
                <a16:creationId xmlns:a16="http://schemas.microsoft.com/office/drawing/2014/main" id="{AF7E8DE2-DDFC-D526-1810-81A49D5DC7F9}"/>
              </a:ext>
            </a:extLst>
          </p:cNvPr>
          <p:cNvSpPr>
            <a:spLocks noGrp="1"/>
          </p:cNvSpPr>
          <p:nvPr>
            <p:ph type="sldNum" sz="quarter" idx="10"/>
          </p:nvPr>
        </p:nvSpPr>
        <p:spPr>
          <a:xfrm>
            <a:off x="11576984" y="250629"/>
            <a:ext cx="364217" cy="126000"/>
          </a:xfrm>
        </p:spPr>
        <p:txBody>
          <a:bodyPr/>
          <a:lstStyle/>
          <a:p>
            <a:fld id="{9091399C-B5EF-49C7-B81A-539AE2F27BD0}" type="slidenum">
              <a:rPr lang="en-GB" smtClean="0"/>
              <a:pPr/>
              <a:t>5</a:t>
            </a:fld>
            <a:endParaRPr lang="en-GB" dirty="0"/>
          </a:p>
        </p:txBody>
      </p:sp>
      <p:pic>
        <p:nvPicPr>
          <p:cNvPr id="18" name="Picture 17">
            <a:extLst>
              <a:ext uri="{FF2B5EF4-FFF2-40B4-BE49-F238E27FC236}">
                <a16:creationId xmlns:a16="http://schemas.microsoft.com/office/drawing/2014/main" id="{451120D7-7823-1353-94CE-AAB3CB46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018" y="6350701"/>
            <a:ext cx="1610182" cy="252000"/>
          </a:xfrm>
          <a:prstGeom prst="rect">
            <a:avLst/>
          </a:prstGeom>
        </p:spPr>
      </p:pic>
      <p:sp>
        <p:nvSpPr>
          <p:cNvPr id="19" name="Rectangle 18">
            <a:extLst>
              <a:ext uri="{FF2B5EF4-FFF2-40B4-BE49-F238E27FC236}">
                <a16:creationId xmlns:a16="http://schemas.microsoft.com/office/drawing/2014/main" id="{FAA0332A-0CC5-192D-590A-5E7ACA48D702}"/>
              </a:ext>
            </a:extLst>
          </p:cNvPr>
          <p:cNvSpPr/>
          <p:nvPr/>
        </p:nvSpPr>
        <p:spPr>
          <a:xfrm>
            <a:off x="250800" y="6333288"/>
            <a:ext cx="1638000" cy="289823"/>
          </a:xfrm>
          <a:prstGeom prst="rect">
            <a:avLst/>
          </a:prstGeom>
        </p:spPr>
        <p:txBody>
          <a:bodyPr wrap="square" lIns="0" tIns="0" rIns="0" bIns="0" anchor="ctr">
            <a:noAutofit/>
          </a:bodyPr>
          <a:lstStyle/>
          <a:p>
            <a:pPr>
              <a:spcAft>
                <a:spcPts val="0"/>
              </a:spcAft>
              <a:tabLst>
                <a:tab pos="269875" algn="l"/>
              </a:tabLst>
            </a:pPr>
            <a:r>
              <a:rPr lang="en-GB" sz="600" dirty="0">
                <a:solidFill>
                  <a:schemeClr val="tx1"/>
                </a:solidFill>
              </a:rPr>
              <a:t>© 2026 BAE Systems. All Rights Reserved.</a:t>
            </a:r>
          </a:p>
          <a:p>
            <a:pPr>
              <a:spcAft>
                <a:spcPts val="0"/>
              </a:spcAft>
              <a:tabLst>
                <a:tab pos="269875" algn="l"/>
              </a:tabLst>
            </a:pPr>
            <a:r>
              <a:rPr lang="en-GB" sz="600" dirty="0">
                <a:solidFill>
                  <a:schemeClr val="tx1"/>
                </a:solidFill>
              </a:rPr>
              <a:t>BAE SYSTEMS is a registered trademark.</a:t>
            </a:r>
          </a:p>
        </p:txBody>
      </p:sp>
      <p:sp>
        <p:nvSpPr>
          <p:cNvPr id="20" name="fcSlideMaster.Box Header - One ContentFooter" descr="BAE SYSTEMS PROPRIETARY">
            <a:extLst>
              <a:ext uri="{FF2B5EF4-FFF2-40B4-BE49-F238E27FC236}">
                <a16:creationId xmlns:a16="http://schemas.microsoft.com/office/drawing/2014/main" id="{A1F7E80D-C50C-CEE7-38C9-F3211DD89145}"/>
              </a:ext>
            </a:extLst>
          </p:cNvPr>
          <p:cNvSpPr txBox="1"/>
          <p:nvPr/>
        </p:nvSpPr>
        <p:spPr>
          <a:xfrm>
            <a:off x="0" y="6545580"/>
            <a:ext cx="12192000" cy="123111"/>
          </a:xfrm>
          <a:prstGeom prst="rect">
            <a:avLst/>
          </a:prstGeom>
          <a:noFill/>
        </p:spPr>
        <p:txBody>
          <a:bodyPr vert="horz" wrap="square" lIns="0" tIns="0" rIns="0" bIns="0" rtlCol="0">
            <a:spAutoFit/>
          </a:bodyPr>
          <a:lstStyle/>
          <a:p>
            <a:pPr algn="ctr"/>
            <a:r>
              <a:rPr lang="en-AU" sz="800" b="1" i="0" u="none" strike="noStrike" baseline="0" dirty="0">
                <a:solidFill>
                  <a:srgbClr val="000000"/>
                </a:solidFill>
                <a:latin typeface="tahoma" panose="020B0604030504040204" pitchFamily="34" charset="0"/>
                <a:cs typeface="tahoma" panose="020B0604030504040204" pitchFamily="34" charset="0"/>
              </a:rPr>
              <a:t>BAE SYSTEMS PROPRIETARY</a:t>
            </a:r>
          </a:p>
        </p:txBody>
      </p:sp>
    </p:spTree>
    <p:extLst>
      <p:ext uri="{BB962C8B-B14F-4D97-AF65-F5344CB8AC3E}">
        <p14:creationId xmlns:p14="http://schemas.microsoft.com/office/powerpoint/2010/main" val="375517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945CA2-C9B1-12D3-56AB-87D67CCA0666}"/>
              </a:ext>
            </a:extLst>
          </p:cNvPr>
          <p:cNvSpPr/>
          <p:nvPr/>
        </p:nvSpPr>
        <p:spPr>
          <a:xfrm>
            <a:off x="5936687" y="0"/>
            <a:ext cx="6255313" cy="61662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643A5D17-2B44-4844-B532-DD54B516A51E}"/>
              </a:ext>
            </a:extLst>
          </p:cNvPr>
          <p:cNvSpPr/>
          <p:nvPr/>
        </p:nvSpPr>
        <p:spPr>
          <a:xfrm>
            <a:off x="6254235" y="1595057"/>
            <a:ext cx="5548596" cy="1663614"/>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405E"/>
                </a:solidFill>
                <a:uLnTx/>
                <a:uFillTx/>
                <a:latin typeface="Calibri Light" panose="020F0302020204030204"/>
                <a:ea typeface="+mn-ea"/>
                <a:cs typeface="+mn-cs"/>
              </a:rPr>
              <a:t>Across land, sea, air, cyber and space, BAE Systems Australia delivers a tactical advantage in a multi-domain battlespace</a:t>
            </a:r>
          </a:p>
        </p:txBody>
      </p:sp>
      <p:sp>
        <p:nvSpPr>
          <p:cNvPr id="24" name="TextBox 23"/>
          <p:cNvSpPr txBox="1"/>
          <p:nvPr/>
        </p:nvSpPr>
        <p:spPr>
          <a:xfrm>
            <a:off x="591587" y="1395702"/>
            <a:ext cx="5028395" cy="4770537"/>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600"/>
              </a:spcAft>
              <a:buClr>
                <a:schemeClr val="tx2"/>
              </a:buClr>
              <a:buSzTx/>
              <a:tabLst/>
              <a:defRPr/>
            </a:pPr>
            <a:r>
              <a:rPr kumimoji="0" lang="en-AU" sz="1800" b="0" i="0" u="none" strike="noStrike" kern="1200" cap="none" spc="0" normalizeH="0" baseline="0" noProof="0" dirty="0">
                <a:ln>
                  <a:noFill/>
                </a:ln>
                <a:solidFill>
                  <a:srgbClr val="2D3033"/>
                </a:solidFill>
                <a:uLnTx/>
                <a:uFillTx/>
                <a:latin typeface="Calibri Light" panose="020F0302020204030204"/>
                <a:ea typeface="+mn-ea"/>
                <a:cs typeface="+mn-cs"/>
              </a:rPr>
              <a:t>At BAE Systems, we serve, supply and protect those who serve and protect us, in a corporate culture that is performance-driven and values-led.</a:t>
            </a:r>
          </a:p>
          <a:p>
            <a:pPr marR="0" lvl="0" algn="l" defTabSz="914400" rtl="0" eaLnBrk="1" fontAlgn="auto" latinLnBrk="0" hangingPunct="1">
              <a:lnSpc>
                <a:spcPct val="100000"/>
              </a:lnSpc>
              <a:spcBef>
                <a:spcPts val="0"/>
              </a:spcBef>
              <a:spcAft>
                <a:spcPts val="600"/>
              </a:spcAft>
              <a:buClr>
                <a:schemeClr val="tx2"/>
              </a:buClr>
              <a:buSzTx/>
              <a:tabLst/>
              <a:defRPr/>
            </a:pPr>
            <a:endParaRPr kumimoji="0" lang="en-AU" sz="1800" b="0" i="0" u="none" strike="noStrike" kern="1200" cap="none" spc="0" normalizeH="0" baseline="0" noProof="0" dirty="0">
              <a:ln>
                <a:noFill/>
              </a:ln>
              <a:solidFill>
                <a:srgbClr val="FC4C02"/>
              </a:solidFill>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endParaRPr lang="en-AU" dirty="0">
              <a:solidFill>
                <a:srgbClr val="FC4C02"/>
              </a:solidFill>
              <a:latin typeface="Calibri Light" panose="020F0302020204030204"/>
            </a:endParaRP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endParaRPr kumimoji="0" lang="en-AU" sz="1800" b="0" i="0" u="none" strike="noStrike" kern="1200" cap="none" spc="0" normalizeH="0" baseline="0" noProof="0" dirty="0">
              <a:ln>
                <a:noFill/>
              </a:ln>
              <a:solidFill>
                <a:srgbClr val="FC4C02"/>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endParaRPr kumimoji="0" lang="en-AU" sz="1800" b="0" i="0" u="none" strike="noStrike" kern="1200" cap="none" spc="0" normalizeH="0" baseline="0" noProof="0" dirty="0">
              <a:ln>
                <a:noFill/>
              </a:ln>
              <a:solidFill>
                <a:srgbClr val="2D3033"/>
              </a:solidFill>
              <a:effectLst/>
              <a:uLnTx/>
              <a:uFillTx/>
              <a:latin typeface="Calibri Light" panose="020F0302020204030204"/>
              <a:ea typeface="+mn-ea"/>
              <a:cs typeface="+mn-cs"/>
            </a:endParaRPr>
          </a:p>
          <a:p>
            <a:pPr marR="0" lvl="0" algn="l" defTabSz="914400" rtl="0" eaLnBrk="1" fontAlgn="auto" latinLnBrk="0" hangingPunct="1">
              <a:lnSpc>
                <a:spcPct val="100000"/>
              </a:lnSpc>
              <a:spcBef>
                <a:spcPts val="0"/>
              </a:spcBef>
              <a:spcAft>
                <a:spcPts val="600"/>
              </a:spcAft>
              <a:buClr>
                <a:schemeClr val="tx2"/>
              </a:buClr>
              <a:buSzTx/>
              <a:tabLst/>
              <a:defRPr/>
            </a:pPr>
            <a:endParaRPr kumimoji="0" lang="en-AU" sz="1800" b="0" i="0" u="none" strike="noStrike" kern="1200" cap="none" spc="0" normalizeH="0" baseline="0" noProof="0" dirty="0">
              <a:ln>
                <a:noFill/>
              </a:ln>
              <a:solidFill>
                <a:srgbClr val="2D3033"/>
              </a:solidFill>
              <a:effectLst/>
              <a:uLnTx/>
              <a:uFillTx/>
              <a:latin typeface="Calibri Light" panose="020F0302020204030204"/>
              <a:ea typeface="+mn-ea"/>
              <a:cs typeface="+mn-cs"/>
            </a:endParaRPr>
          </a:p>
          <a:p>
            <a:pPr marR="0" lvl="0" algn="l" defTabSz="914400" rtl="0" eaLnBrk="1" fontAlgn="auto" latinLnBrk="0" hangingPunct="1">
              <a:lnSpc>
                <a:spcPct val="100000"/>
              </a:lnSpc>
              <a:spcBef>
                <a:spcPts val="0"/>
              </a:spcBef>
              <a:spcAft>
                <a:spcPts val="600"/>
              </a:spcAft>
              <a:buClr>
                <a:schemeClr val="tx2"/>
              </a:buClr>
              <a:buSzTx/>
              <a:tabLst/>
              <a:defRPr/>
            </a:pPr>
            <a:endParaRPr lang="en-AU" dirty="0">
              <a:solidFill>
                <a:srgbClr val="2D3033"/>
              </a:solidFill>
              <a:latin typeface="Calibri Light" panose="020F0302020204030204"/>
            </a:endParaRPr>
          </a:p>
          <a:p>
            <a:pPr marR="0" lvl="0" algn="l" defTabSz="914400" rtl="0" eaLnBrk="1" fontAlgn="auto" latinLnBrk="0" hangingPunct="1">
              <a:lnSpc>
                <a:spcPct val="100000"/>
              </a:lnSpc>
              <a:spcBef>
                <a:spcPts val="0"/>
              </a:spcBef>
              <a:spcAft>
                <a:spcPts val="600"/>
              </a:spcAft>
              <a:buClr>
                <a:schemeClr val="tx2"/>
              </a:buClr>
              <a:buSzTx/>
              <a:tabLst/>
              <a:defRPr/>
            </a:pPr>
            <a:r>
              <a:rPr kumimoji="0" lang="en-AU" sz="1800" b="0" i="0" u="none" strike="noStrike" kern="1200" cap="none" spc="0" normalizeH="0" baseline="0" noProof="0" dirty="0">
                <a:ln>
                  <a:noFill/>
                </a:ln>
                <a:solidFill>
                  <a:srgbClr val="2D3033"/>
                </a:solidFill>
                <a:uLnTx/>
                <a:uFillTx/>
                <a:latin typeface="Calibri Light" panose="020F0302020204030204"/>
                <a:ea typeface="+mn-ea"/>
                <a:cs typeface="+mn-cs"/>
              </a:rPr>
              <a:t>BAE Systems Australia has </a:t>
            </a:r>
            <a:r>
              <a:rPr kumimoji="0" lang="en-AU" sz="1800" b="1" i="0" u="none" strike="noStrike" kern="1200" cap="none" spc="0" normalizeH="0" baseline="0" noProof="0" dirty="0">
                <a:ln>
                  <a:noFill/>
                </a:ln>
                <a:solidFill>
                  <a:srgbClr val="2D3033"/>
                </a:solidFill>
                <a:uLnTx/>
                <a:uFillTx/>
                <a:latin typeface="Calibri Light" panose="020F0302020204030204"/>
                <a:ea typeface="+mn-ea"/>
                <a:cs typeface="+mn-cs"/>
              </a:rPr>
              <a:t>supported the Australian Defence Force for more than 70 years </a:t>
            </a:r>
            <a:r>
              <a:rPr kumimoji="0" lang="en-AU" sz="1800" b="0" i="0" u="none" strike="noStrike" kern="1200" cap="none" spc="0" normalizeH="0" baseline="0" noProof="0" dirty="0">
                <a:ln>
                  <a:noFill/>
                </a:ln>
                <a:solidFill>
                  <a:srgbClr val="2D3033"/>
                </a:solidFill>
                <a:uLnTx/>
                <a:uFillTx/>
                <a:latin typeface="Calibri Light" panose="020F0302020204030204"/>
                <a:ea typeface="+mn-ea"/>
                <a:cs typeface="+mn-cs"/>
              </a:rPr>
              <a:t>and is the </a:t>
            </a:r>
            <a:r>
              <a:rPr kumimoji="0" lang="en-AU" sz="1800" b="1" i="0" u="none" strike="noStrike" kern="1200" cap="none" spc="0" normalizeH="0" baseline="0" noProof="0" dirty="0">
                <a:ln>
                  <a:noFill/>
                </a:ln>
                <a:solidFill>
                  <a:srgbClr val="2D3033"/>
                </a:solidFill>
                <a:uLnTx/>
                <a:uFillTx/>
                <a:latin typeface="Calibri Light" panose="020F0302020204030204"/>
                <a:ea typeface="+mn-ea"/>
                <a:cs typeface="+mn-cs"/>
              </a:rPr>
              <a:t>nation’s largest defence company</a:t>
            </a:r>
            <a:r>
              <a:rPr kumimoji="0" lang="en-AU" sz="1800" b="0" i="0" u="none" strike="noStrike" kern="1200" cap="none" spc="0" normalizeH="0" baseline="0" noProof="0" dirty="0">
                <a:ln>
                  <a:noFill/>
                </a:ln>
                <a:solidFill>
                  <a:srgbClr val="2D3033"/>
                </a:solidFill>
                <a:uLnTx/>
                <a:uFillTx/>
                <a:latin typeface="Calibri Light" panose="020F0302020204030204"/>
                <a:ea typeface="+mn-ea"/>
                <a:cs typeface="+mn-cs"/>
              </a:rPr>
              <a:t>, delivering</a:t>
            </a:r>
            <a:r>
              <a:rPr kumimoji="0" lang="en-AU" sz="1800" b="0" i="0" u="none" strike="noStrike" kern="1200" cap="none" spc="0" normalizeH="0" noProof="0" dirty="0">
                <a:ln>
                  <a:noFill/>
                </a:ln>
                <a:solidFill>
                  <a:srgbClr val="2D3033"/>
                </a:solidFill>
                <a:uLnTx/>
                <a:uFillTx/>
                <a:latin typeface="Calibri Light" panose="020F0302020204030204"/>
                <a:ea typeface="+mn-ea"/>
                <a:cs typeface="+mn-cs"/>
              </a:rPr>
              <a:t> world-class sustainment and R&amp;D programs.</a:t>
            </a:r>
            <a:endParaRPr kumimoji="0" lang="en-AU" sz="1800" b="0" i="0" u="none" strike="noStrike" kern="1200" cap="none" spc="0" normalizeH="0" baseline="0" noProof="0" dirty="0">
              <a:ln>
                <a:noFill/>
              </a:ln>
              <a:solidFill>
                <a:srgbClr val="2D3033"/>
              </a:solidFill>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AU" sz="1800" b="0" i="0" u="none" strike="noStrike" kern="1200" cap="none" spc="0" normalizeH="0" baseline="0" noProof="0" dirty="0">
              <a:ln>
                <a:noFill/>
              </a:ln>
              <a:solidFill>
                <a:srgbClr val="2D3033"/>
              </a:solidFill>
              <a:effectLst/>
              <a:uLnTx/>
              <a:uFillTx/>
              <a:latin typeface="Calibri Light" panose="020F03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AU" sz="1800" b="0" i="0" u="none" strike="noStrike" kern="1200" cap="none" spc="0" normalizeH="0" baseline="0" noProof="0" dirty="0">
              <a:ln>
                <a:noFill/>
              </a:ln>
              <a:solidFill>
                <a:srgbClr val="2D3033"/>
              </a:solidFill>
              <a:effectLst/>
              <a:uLnTx/>
              <a:uFillTx/>
              <a:latin typeface="Calibri Light" panose="020F0302020204030204"/>
              <a:ea typeface="+mn-ea"/>
              <a:cs typeface="+mn-cs"/>
            </a:endParaRPr>
          </a:p>
        </p:txBody>
      </p:sp>
      <p:sp>
        <p:nvSpPr>
          <p:cNvPr id="25" name="TextBox 24">
            <a:extLst>
              <a:ext uri="{FF2B5EF4-FFF2-40B4-BE49-F238E27FC236}">
                <a16:creationId xmlns:a16="http://schemas.microsoft.com/office/drawing/2014/main" id="{13439741-3B8A-BA49-9BA2-0F06D1705DBE}"/>
              </a:ext>
            </a:extLst>
          </p:cNvPr>
          <p:cNvSpPr txBox="1"/>
          <p:nvPr/>
        </p:nvSpPr>
        <p:spPr>
          <a:xfrm>
            <a:off x="591587" y="551307"/>
            <a:ext cx="580651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C4C02"/>
                </a:solidFill>
                <a:effectLst/>
                <a:uLnTx/>
                <a:uFillTx/>
                <a:latin typeface="Calibri Light" panose="020F0302020204030204"/>
                <a:ea typeface="Tahoma" panose="020B0604030504040204" pitchFamily="34" charset="0"/>
                <a:cs typeface="Calibri" panose="020F0502020204030204" pitchFamily="34" charset="0"/>
              </a:rPr>
              <a:t>About BAE Systems </a:t>
            </a:r>
            <a:r>
              <a:rPr lang="en-US" sz="3200" dirty="0">
                <a:solidFill>
                  <a:srgbClr val="FC4C02"/>
                </a:solidFill>
                <a:latin typeface="Calibri Light" panose="020F0302020204030204"/>
                <a:ea typeface="Tahoma" panose="020B0604030504040204" pitchFamily="34" charset="0"/>
                <a:cs typeface="Calibri" panose="020F0502020204030204" pitchFamily="34" charset="0"/>
              </a:rPr>
              <a:t>- </a:t>
            </a:r>
            <a:r>
              <a:rPr kumimoji="0" lang="en-US" sz="3200" b="0" i="0" u="none" strike="noStrike" kern="1200" cap="none" spc="0" normalizeH="0" baseline="0" noProof="0" dirty="0">
                <a:ln>
                  <a:noFill/>
                </a:ln>
                <a:solidFill>
                  <a:srgbClr val="FC4C02"/>
                </a:solidFill>
                <a:effectLst/>
                <a:uLnTx/>
                <a:uFillTx/>
                <a:latin typeface="Calibri Light" panose="020F0302020204030204"/>
                <a:ea typeface="Tahoma" panose="020B0604030504040204" pitchFamily="34" charset="0"/>
                <a:cs typeface="Calibri" panose="020F0502020204030204" pitchFamily="34" charset="0"/>
              </a:rPr>
              <a:t>Australia</a:t>
            </a:r>
          </a:p>
        </p:txBody>
      </p:sp>
      <p:pic>
        <p:nvPicPr>
          <p:cNvPr id="36" name="Picture 35" descr="A plane flying in the sky&#10;&#10;Description automatically generated">
            <a:extLst>
              <a:ext uri="{FF2B5EF4-FFF2-40B4-BE49-F238E27FC236}">
                <a16:creationId xmlns:a16="http://schemas.microsoft.com/office/drawing/2014/main" id="{458A4140-4A90-B902-0D0D-0E87F5EA1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30757" y="3522811"/>
            <a:ext cx="1849532" cy="1663614"/>
          </a:xfrm>
          <a:prstGeom prst="rect">
            <a:avLst/>
          </a:prstGeom>
        </p:spPr>
      </p:pic>
      <p:pic>
        <p:nvPicPr>
          <p:cNvPr id="37" name="Picture 36">
            <a:extLst>
              <a:ext uri="{FF2B5EF4-FFF2-40B4-BE49-F238E27FC236}">
                <a16:creationId xmlns:a16="http://schemas.microsoft.com/office/drawing/2014/main" id="{C660C219-1183-CEC7-3944-92E801A079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1693" y="3522811"/>
            <a:ext cx="1800000" cy="1663614"/>
          </a:xfrm>
          <a:prstGeom prst="rect">
            <a:avLst/>
          </a:prstGeom>
        </p:spPr>
      </p:pic>
      <p:pic>
        <p:nvPicPr>
          <p:cNvPr id="38" name="Picture 37">
            <a:extLst>
              <a:ext uri="{FF2B5EF4-FFF2-40B4-BE49-F238E27FC236}">
                <a16:creationId xmlns:a16="http://schemas.microsoft.com/office/drawing/2014/main" id="{839B1AE5-3CE1-A5F9-FF1A-DCA993317B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1225" y="3522811"/>
            <a:ext cx="1800000" cy="1666655"/>
          </a:xfrm>
          <a:prstGeom prst="rect">
            <a:avLst/>
          </a:prstGeom>
        </p:spPr>
      </p:pic>
      <p:grpSp>
        <p:nvGrpSpPr>
          <p:cNvPr id="5" name="Group 4"/>
          <p:cNvGrpSpPr/>
          <p:nvPr/>
        </p:nvGrpSpPr>
        <p:grpSpPr>
          <a:xfrm>
            <a:off x="994254" y="2523095"/>
            <a:ext cx="4892803" cy="1492625"/>
            <a:chOff x="305925" y="2731095"/>
            <a:chExt cx="4670972" cy="1492625"/>
          </a:xfrm>
        </p:grpSpPr>
        <p:cxnSp>
          <p:nvCxnSpPr>
            <p:cNvPr id="8" name="Straight Connector 7"/>
            <p:cNvCxnSpPr>
              <a:cxnSpLocks/>
            </p:cNvCxnSpPr>
            <p:nvPr/>
          </p:nvCxnSpPr>
          <p:spPr>
            <a:xfrm>
              <a:off x="308008" y="3131205"/>
              <a:ext cx="2887405"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195413" y="2731095"/>
              <a:ext cx="1781484" cy="800219"/>
            </a:xfrm>
            <a:prstGeom prst="rect">
              <a:avLst/>
            </a:prstGeom>
            <a:noFill/>
          </p:spPr>
          <p:txBody>
            <a:bodyPr wrap="square" rtlCol="0">
              <a:spAutoFit/>
            </a:bodyPr>
            <a:lstStyle/>
            <a:p>
              <a:r>
                <a:rPr lang="en-AU" sz="1400" dirty="0"/>
                <a:t>Skilled workforce </a:t>
              </a:r>
            </a:p>
            <a:p>
              <a:r>
                <a:rPr lang="en-AU" sz="3200" dirty="0">
                  <a:solidFill>
                    <a:schemeClr val="accent4"/>
                  </a:solidFill>
                </a:rPr>
                <a:t>107,000</a:t>
              </a:r>
            </a:p>
          </p:txBody>
        </p:sp>
        <p:sp>
          <p:nvSpPr>
            <p:cNvPr id="11" name="TextBox 10"/>
            <p:cNvSpPr txBox="1"/>
            <p:nvPr/>
          </p:nvSpPr>
          <p:spPr>
            <a:xfrm>
              <a:off x="2032080" y="3423501"/>
              <a:ext cx="1422268" cy="800219"/>
            </a:xfrm>
            <a:prstGeom prst="rect">
              <a:avLst/>
            </a:prstGeom>
            <a:noFill/>
          </p:spPr>
          <p:txBody>
            <a:bodyPr wrap="square" rtlCol="0">
              <a:spAutoFit/>
            </a:bodyPr>
            <a:lstStyle/>
            <a:p>
              <a:r>
                <a:rPr lang="en-AU" sz="3200" dirty="0">
                  <a:solidFill>
                    <a:schemeClr val="accent4"/>
                  </a:solidFill>
                </a:rPr>
                <a:t>40</a:t>
              </a:r>
            </a:p>
            <a:p>
              <a:r>
                <a:rPr lang="en-AU" sz="1400" dirty="0"/>
                <a:t>countries</a:t>
              </a:r>
            </a:p>
          </p:txBody>
        </p:sp>
        <p:cxnSp>
          <p:nvCxnSpPr>
            <p:cNvPr id="12" name="Straight Connector 11"/>
            <p:cNvCxnSpPr/>
            <p:nvPr/>
          </p:nvCxnSpPr>
          <p:spPr>
            <a:xfrm>
              <a:off x="305925" y="3827061"/>
              <a:ext cx="1665552" cy="3449"/>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rot="16200000">
            <a:off x="213339" y="3116786"/>
            <a:ext cx="1119961" cy="262651"/>
          </a:xfrm>
          <a:prstGeom prst="rect">
            <a:avLst/>
          </a:prstGeom>
          <a:noFill/>
        </p:spPr>
        <p:txBody>
          <a:bodyPr wrap="square" rtlCol="0">
            <a:spAutoFit/>
          </a:bodyPr>
          <a:lstStyle/>
          <a:p>
            <a:r>
              <a:rPr lang="en-AU" sz="1100" dirty="0"/>
              <a:t>Global business</a:t>
            </a:r>
          </a:p>
        </p:txBody>
      </p:sp>
      <p:sp>
        <p:nvSpPr>
          <p:cNvPr id="15" name="Slide Number Placeholder 3">
            <a:extLst>
              <a:ext uri="{FF2B5EF4-FFF2-40B4-BE49-F238E27FC236}">
                <a16:creationId xmlns:a16="http://schemas.microsoft.com/office/drawing/2014/main" id="{625689D1-9FFD-F4CB-1434-1810FF7723CB}"/>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6</a:t>
            </a:fld>
            <a:endParaRPr lang="en-GB" sz="1200" dirty="0"/>
          </a:p>
        </p:txBody>
      </p:sp>
    </p:spTree>
    <p:extLst>
      <p:ext uri="{BB962C8B-B14F-4D97-AF65-F5344CB8AC3E}">
        <p14:creationId xmlns:p14="http://schemas.microsoft.com/office/powerpoint/2010/main" val="3706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3D5F7-D2DE-0583-7207-656E95556D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24E3A1-68AD-2BA9-CF24-945124A34C31}"/>
              </a:ext>
            </a:extLst>
          </p:cNvPr>
          <p:cNvSpPr>
            <a:spLocks noGrp="1"/>
          </p:cNvSpPr>
          <p:nvPr>
            <p:ph type="sldNum" sz="quarter" idx="12"/>
          </p:nvPr>
        </p:nvSpPr>
        <p:spPr>
          <a:xfrm>
            <a:off x="9448800" y="6662218"/>
            <a:ext cx="2743200" cy="138499"/>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96C6E3-03A2-4675-90EB-CE49E9C67E7F}" type="slidenum">
              <a:rPr lang="en-AU" smtClean="0"/>
              <a:pPr/>
              <a:t>7</a:t>
            </a:fld>
            <a:endParaRPr lang="en-AU" dirty="0"/>
          </a:p>
        </p:txBody>
      </p:sp>
      <p:grpSp>
        <p:nvGrpSpPr>
          <p:cNvPr id="4" name="Group 3">
            <a:extLst>
              <a:ext uri="{FF2B5EF4-FFF2-40B4-BE49-F238E27FC236}">
                <a16:creationId xmlns:a16="http://schemas.microsoft.com/office/drawing/2014/main" id="{71C191BF-7FAA-0592-8B2E-B1134F71F33C}"/>
              </a:ext>
            </a:extLst>
          </p:cNvPr>
          <p:cNvGrpSpPr/>
          <p:nvPr/>
        </p:nvGrpSpPr>
        <p:grpSpPr>
          <a:xfrm>
            <a:off x="1383904" y="1580800"/>
            <a:ext cx="8980829" cy="4793480"/>
            <a:chOff x="836613" y="2130456"/>
            <a:chExt cx="5142468" cy="2727365"/>
          </a:xfrm>
        </p:grpSpPr>
        <p:sp>
          <p:nvSpPr>
            <p:cNvPr id="5" name="Freeform 413">
              <a:extLst>
                <a:ext uri="{FF2B5EF4-FFF2-40B4-BE49-F238E27FC236}">
                  <a16:creationId xmlns:a16="http://schemas.microsoft.com/office/drawing/2014/main" id="{12ECA32D-8E42-9C66-49D1-EAC6B8AAC98E}"/>
                </a:ext>
              </a:extLst>
            </p:cNvPr>
            <p:cNvSpPr>
              <a:spLocks/>
            </p:cNvSpPr>
            <p:nvPr/>
          </p:nvSpPr>
          <p:spPr bwMode="auto">
            <a:xfrm>
              <a:off x="3807875" y="3006668"/>
              <a:ext cx="3482" cy="4749"/>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0"/>
                  </a:moveTo>
                  <a:lnTo>
                    <a:pt x="3" y="4"/>
                  </a:lnTo>
                  <a:lnTo>
                    <a:pt x="1" y="5"/>
                  </a:lnTo>
                  <a:lnTo>
                    <a:pt x="0" y="2"/>
                  </a:lnTo>
                  <a:lnTo>
                    <a:pt x="1"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 name="Freeform 418">
              <a:extLst>
                <a:ext uri="{FF2B5EF4-FFF2-40B4-BE49-F238E27FC236}">
                  <a16:creationId xmlns:a16="http://schemas.microsoft.com/office/drawing/2014/main" id="{C64FD338-D9B2-6B78-A087-4D2DFF22EED8}"/>
                </a:ext>
              </a:extLst>
            </p:cNvPr>
            <p:cNvSpPr>
              <a:spLocks/>
            </p:cNvSpPr>
            <p:nvPr/>
          </p:nvSpPr>
          <p:spPr bwMode="auto">
            <a:xfrm>
              <a:off x="3822675" y="2885580"/>
              <a:ext cx="1741" cy="3957"/>
            </a:xfrm>
            <a:custGeom>
              <a:avLst/>
              <a:gdLst>
                <a:gd name="T0" fmla="*/ 2147483647 w 2"/>
                <a:gd name="T1" fmla="*/ 0 h 4"/>
                <a:gd name="T2" fmla="*/ 2147483647 w 2"/>
                <a:gd name="T3" fmla="*/ 2147483647 h 4"/>
                <a:gd name="T4" fmla="*/ 0 w 2"/>
                <a:gd name="T5" fmla="*/ 2147483647 h 4"/>
                <a:gd name="T6" fmla="*/ 0 w 2"/>
                <a:gd name="T7" fmla="*/ 0 h 4"/>
                <a:gd name="T8" fmla="*/ 2147483647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2" y="2"/>
                  </a:lnTo>
                  <a:lnTo>
                    <a:pt x="0" y="4"/>
                  </a:lnTo>
                  <a:lnTo>
                    <a:pt x="0"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 name="Freeform 425">
              <a:extLst>
                <a:ext uri="{FF2B5EF4-FFF2-40B4-BE49-F238E27FC236}">
                  <a16:creationId xmlns:a16="http://schemas.microsoft.com/office/drawing/2014/main" id="{9E62C31C-E1CE-B102-65F5-0DFFC273DAB6}"/>
                </a:ext>
              </a:extLst>
            </p:cNvPr>
            <p:cNvSpPr>
              <a:spLocks/>
            </p:cNvSpPr>
            <p:nvPr/>
          </p:nvSpPr>
          <p:spPr bwMode="auto">
            <a:xfrm>
              <a:off x="4057729" y="2678225"/>
              <a:ext cx="6965" cy="4749"/>
            </a:xfrm>
            <a:custGeom>
              <a:avLst/>
              <a:gdLst>
                <a:gd name="T0" fmla="*/ 2147483647 w 6"/>
                <a:gd name="T1" fmla="*/ 0 h 4"/>
                <a:gd name="T2" fmla="*/ 2147483647 w 6"/>
                <a:gd name="T3" fmla="*/ 2147483647 h 4"/>
                <a:gd name="T4" fmla="*/ 2147483647 w 6"/>
                <a:gd name="T5" fmla="*/ 2147483647 h 4"/>
                <a:gd name="T6" fmla="*/ 2147483647 w 6"/>
                <a:gd name="T7" fmla="*/ 2147483647 h 4"/>
                <a:gd name="T8" fmla="*/ 0 w 6"/>
                <a:gd name="T9" fmla="*/ 2147483647 h 4"/>
                <a:gd name="T10" fmla="*/ 0 w 6"/>
                <a:gd name="T11" fmla="*/ 0 h 4"/>
                <a:gd name="T12" fmla="*/ 2147483647 w 6"/>
                <a:gd name="T13" fmla="*/ 0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2" y="0"/>
                  </a:moveTo>
                  <a:lnTo>
                    <a:pt x="4" y="2"/>
                  </a:lnTo>
                  <a:lnTo>
                    <a:pt x="6" y="4"/>
                  </a:lnTo>
                  <a:lnTo>
                    <a:pt x="4" y="2"/>
                  </a:lnTo>
                  <a:lnTo>
                    <a:pt x="0" y="2"/>
                  </a:lnTo>
                  <a:lnTo>
                    <a:pt x="0"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 name="Freeform 426">
              <a:extLst>
                <a:ext uri="{FF2B5EF4-FFF2-40B4-BE49-F238E27FC236}">
                  <a16:creationId xmlns:a16="http://schemas.microsoft.com/office/drawing/2014/main" id="{C3F121D8-428C-E890-FBB8-D2CA79CA86BD}"/>
                </a:ext>
              </a:extLst>
            </p:cNvPr>
            <p:cNvSpPr>
              <a:spLocks/>
            </p:cNvSpPr>
            <p:nvPr/>
          </p:nvSpPr>
          <p:spPr bwMode="auto">
            <a:xfrm>
              <a:off x="4047283" y="2676643"/>
              <a:ext cx="3482" cy="3957"/>
            </a:xfrm>
            <a:custGeom>
              <a:avLst/>
              <a:gdLst>
                <a:gd name="T0" fmla="*/ 2147483647 w 3"/>
                <a:gd name="T1" fmla="*/ 0 h 4"/>
                <a:gd name="T2" fmla="*/ 2147483647 w 3"/>
                <a:gd name="T3" fmla="*/ 0 h 4"/>
                <a:gd name="T4" fmla="*/ 2147483647 w 3"/>
                <a:gd name="T5" fmla="*/ 2147483647 h 4"/>
                <a:gd name="T6" fmla="*/ 2147483647 w 3"/>
                <a:gd name="T7" fmla="*/ 2147483647 h 4"/>
                <a:gd name="T8" fmla="*/ 0 w 3"/>
                <a:gd name="T9" fmla="*/ 2147483647 h 4"/>
                <a:gd name="T10" fmla="*/ 0 w 3"/>
                <a:gd name="T11" fmla="*/ 0 h 4"/>
                <a:gd name="T12" fmla="*/ 2147483647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2" y="0"/>
                  </a:moveTo>
                  <a:lnTo>
                    <a:pt x="3" y="0"/>
                  </a:lnTo>
                  <a:lnTo>
                    <a:pt x="3" y="2"/>
                  </a:lnTo>
                  <a:lnTo>
                    <a:pt x="2" y="2"/>
                  </a:lnTo>
                  <a:lnTo>
                    <a:pt x="0" y="4"/>
                  </a:lnTo>
                  <a:lnTo>
                    <a:pt x="0"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 name="Freeform 456">
              <a:extLst>
                <a:ext uri="{FF2B5EF4-FFF2-40B4-BE49-F238E27FC236}">
                  <a16:creationId xmlns:a16="http://schemas.microsoft.com/office/drawing/2014/main" id="{E5E3F8C6-9D10-E8FF-4135-EDC534113D70}"/>
                </a:ext>
              </a:extLst>
            </p:cNvPr>
            <p:cNvSpPr>
              <a:spLocks/>
            </p:cNvSpPr>
            <p:nvPr/>
          </p:nvSpPr>
          <p:spPr bwMode="auto">
            <a:xfrm>
              <a:off x="3957613" y="3266257"/>
              <a:ext cx="2612" cy="3957"/>
            </a:xfrm>
            <a:custGeom>
              <a:avLst/>
              <a:gdLst>
                <a:gd name="T0" fmla="*/ 2147483647 w 2"/>
                <a:gd name="T1" fmla="*/ 0 h 4"/>
                <a:gd name="T2" fmla="*/ 2147483647 w 2"/>
                <a:gd name="T3" fmla="*/ 2147483647 h 4"/>
                <a:gd name="T4" fmla="*/ 0 w 2"/>
                <a:gd name="T5" fmla="*/ 2147483647 h 4"/>
                <a:gd name="T6" fmla="*/ 0 w 2"/>
                <a:gd name="T7" fmla="*/ 0 h 4"/>
                <a:gd name="T8" fmla="*/ 2147483647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2" y="2"/>
                  </a:lnTo>
                  <a:lnTo>
                    <a:pt x="0" y="4"/>
                  </a:lnTo>
                  <a:lnTo>
                    <a:pt x="0"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nvGrpSpPr>
            <p:cNvPr id="10" name="Group 9">
              <a:extLst>
                <a:ext uri="{FF2B5EF4-FFF2-40B4-BE49-F238E27FC236}">
                  <a16:creationId xmlns:a16="http://schemas.microsoft.com/office/drawing/2014/main" id="{FF0159DB-E20A-A5A6-A339-AA05204B4BD6}"/>
                </a:ext>
              </a:extLst>
            </p:cNvPr>
            <p:cNvGrpSpPr/>
            <p:nvPr/>
          </p:nvGrpSpPr>
          <p:grpSpPr>
            <a:xfrm>
              <a:off x="836613" y="2397268"/>
              <a:ext cx="2266098" cy="1540121"/>
              <a:chOff x="150814" y="746106"/>
              <a:chExt cx="4132294" cy="3089191"/>
            </a:xfrm>
            <a:solidFill>
              <a:srgbClr val="3D4146">
                <a:lumMod val="20000"/>
                <a:lumOff val="80000"/>
              </a:srgbClr>
            </a:solidFill>
          </p:grpSpPr>
          <p:sp>
            <p:nvSpPr>
              <p:cNvPr id="343" name="Freeform 201">
                <a:extLst>
                  <a:ext uri="{FF2B5EF4-FFF2-40B4-BE49-F238E27FC236}">
                    <a16:creationId xmlns:a16="http://schemas.microsoft.com/office/drawing/2014/main" id="{BC5AD11A-DA0F-B181-FEA2-69899C78CB6D}"/>
                  </a:ext>
                </a:extLst>
              </p:cNvPr>
              <p:cNvSpPr>
                <a:spLocks/>
              </p:cNvSpPr>
              <p:nvPr/>
            </p:nvSpPr>
            <p:spPr bwMode="auto">
              <a:xfrm>
                <a:off x="1373199" y="1241391"/>
                <a:ext cx="247652" cy="180970"/>
              </a:xfrm>
              <a:custGeom>
                <a:avLst/>
                <a:gdLst>
                  <a:gd name="T0" fmla="*/ 55 w 156"/>
                  <a:gd name="T1" fmla="*/ 0 h 114"/>
                  <a:gd name="T2" fmla="*/ 47 w 156"/>
                  <a:gd name="T3" fmla="*/ 3 h 114"/>
                  <a:gd name="T4" fmla="*/ 42 w 156"/>
                  <a:gd name="T5" fmla="*/ 8 h 114"/>
                  <a:gd name="T6" fmla="*/ 23 w 156"/>
                  <a:gd name="T7" fmla="*/ 13 h 114"/>
                  <a:gd name="T8" fmla="*/ 8 w 156"/>
                  <a:gd name="T9" fmla="*/ 18 h 114"/>
                  <a:gd name="T10" fmla="*/ 8 w 156"/>
                  <a:gd name="T11" fmla="*/ 38 h 114"/>
                  <a:gd name="T12" fmla="*/ 12 w 156"/>
                  <a:gd name="T13" fmla="*/ 54 h 114"/>
                  <a:gd name="T14" fmla="*/ 8 w 156"/>
                  <a:gd name="T15" fmla="*/ 56 h 114"/>
                  <a:gd name="T16" fmla="*/ 6 w 156"/>
                  <a:gd name="T17" fmla="*/ 56 h 114"/>
                  <a:gd name="T18" fmla="*/ 6 w 156"/>
                  <a:gd name="T19" fmla="*/ 61 h 114"/>
                  <a:gd name="T20" fmla="*/ 10 w 156"/>
                  <a:gd name="T21" fmla="*/ 65 h 114"/>
                  <a:gd name="T22" fmla="*/ 6 w 156"/>
                  <a:gd name="T23" fmla="*/ 73 h 114"/>
                  <a:gd name="T24" fmla="*/ 0 w 156"/>
                  <a:gd name="T25" fmla="*/ 89 h 114"/>
                  <a:gd name="T26" fmla="*/ 8 w 156"/>
                  <a:gd name="T27" fmla="*/ 93 h 114"/>
                  <a:gd name="T28" fmla="*/ 15 w 156"/>
                  <a:gd name="T29" fmla="*/ 98 h 114"/>
                  <a:gd name="T30" fmla="*/ 17 w 156"/>
                  <a:gd name="T31" fmla="*/ 106 h 114"/>
                  <a:gd name="T32" fmla="*/ 23 w 156"/>
                  <a:gd name="T33" fmla="*/ 114 h 114"/>
                  <a:gd name="T34" fmla="*/ 28 w 156"/>
                  <a:gd name="T35" fmla="*/ 114 h 114"/>
                  <a:gd name="T36" fmla="*/ 36 w 156"/>
                  <a:gd name="T37" fmla="*/ 114 h 114"/>
                  <a:gd name="T38" fmla="*/ 40 w 156"/>
                  <a:gd name="T39" fmla="*/ 103 h 114"/>
                  <a:gd name="T40" fmla="*/ 47 w 156"/>
                  <a:gd name="T41" fmla="*/ 95 h 114"/>
                  <a:gd name="T42" fmla="*/ 50 w 156"/>
                  <a:gd name="T43" fmla="*/ 95 h 114"/>
                  <a:gd name="T44" fmla="*/ 50 w 156"/>
                  <a:gd name="T45" fmla="*/ 98 h 114"/>
                  <a:gd name="T46" fmla="*/ 53 w 156"/>
                  <a:gd name="T47" fmla="*/ 98 h 114"/>
                  <a:gd name="T48" fmla="*/ 53 w 156"/>
                  <a:gd name="T49" fmla="*/ 101 h 114"/>
                  <a:gd name="T50" fmla="*/ 61 w 156"/>
                  <a:gd name="T51" fmla="*/ 98 h 114"/>
                  <a:gd name="T52" fmla="*/ 68 w 156"/>
                  <a:gd name="T53" fmla="*/ 98 h 114"/>
                  <a:gd name="T54" fmla="*/ 71 w 156"/>
                  <a:gd name="T55" fmla="*/ 98 h 114"/>
                  <a:gd name="T56" fmla="*/ 75 w 156"/>
                  <a:gd name="T57" fmla="*/ 98 h 114"/>
                  <a:gd name="T58" fmla="*/ 80 w 156"/>
                  <a:gd name="T59" fmla="*/ 89 h 114"/>
                  <a:gd name="T60" fmla="*/ 83 w 156"/>
                  <a:gd name="T61" fmla="*/ 76 h 114"/>
                  <a:gd name="T62" fmla="*/ 91 w 156"/>
                  <a:gd name="T63" fmla="*/ 65 h 114"/>
                  <a:gd name="T64" fmla="*/ 108 w 156"/>
                  <a:gd name="T65" fmla="*/ 54 h 114"/>
                  <a:gd name="T66" fmla="*/ 128 w 156"/>
                  <a:gd name="T67" fmla="*/ 43 h 114"/>
                  <a:gd name="T68" fmla="*/ 143 w 156"/>
                  <a:gd name="T69" fmla="*/ 38 h 114"/>
                  <a:gd name="T70" fmla="*/ 145 w 156"/>
                  <a:gd name="T71" fmla="*/ 41 h 114"/>
                  <a:gd name="T72" fmla="*/ 151 w 156"/>
                  <a:gd name="T73" fmla="*/ 41 h 114"/>
                  <a:gd name="T74" fmla="*/ 151 w 156"/>
                  <a:gd name="T75" fmla="*/ 38 h 114"/>
                  <a:gd name="T76" fmla="*/ 156 w 156"/>
                  <a:gd name="T77" fmla="*/ 35 h 114"/>
                  <a:gd name="T78" fmla="*/ 156 w 156"/>
                  <a:gd name="T79" fmla="*/ 31 h 114"/>
                  <a:gd name="T80" fmla="*/ 151 w 156"/>
                  <a:gd name="T81" fmla="*/ 29 h 114"/>
                  <a:gd name="T82" fmla="*/ 145 w 156"/>
                  <a:gd name="T83" fmla="*/ 29 h 114"/>
                  <a:gd name="T84" fmla="*/ 140 w 156"/>
                  <a:gd name="T85" fmla="*/ 24 h 114"/>
                  <a:gd name="T86" fmla="*/ 138 w 156"/>
                  <a:gd name="T87" fmla="*/ 18 h 114"/>
                  <a:gd name="T88" fmla="*/ 110 w 156"/>
                  <a:gd name="T89" fmla="*/ 16 h 114"/>
                  <a:gd name="T90" fmla="*/ 93 w 156"/>
                  <a:gd name="T91" fmla="*/ 18 h 114"/>
                  <a:gd name="T92" fmla="*/ 88 w 156"/>
                  <a:gd name="T93" fmla="*/ 13 h 114"/>
                  <a:gd name="T94" fmla="*/ 72 w 156"/>
                  <a:gd name="T95" fmla="*/ 8 h 114"/>
                  <a:gd name="T96" fmla="*/ 61 w 156"/>
                  <a:gd name="T97" fmla="*/ 5 h 114"/>
                  <a:gd name="T98" fmla="*/ 58 w 156"/>
                  <a:gd name="T99" fmla="*/ 3 h 114"/>
                  <a:gd name="T100" fmla="*/ 58 w 156"/>
                  <a:gd name="T101" fmla="*/ 0 h 114"/>
                  <a:gd name="T102" fmla="*/ 55 w 156"/>
                  <a:gd name="T103" fmla="*/ 0 h 114"/>
                  <a:gd name="connsiteX0" fmla="*/ 3526 w 10000"/>
                  <a:gd name="connsiteY0" fmla="*/ 0 h 10000"/>
                  <a:gd name="connsiteX1" fmla="*/ 3013 w 10000"/>
                  <a:gd name="connsiteY1" fmla="*/ 263 h 10000"/>
                  <a:gd name="connsiteX2" fmla="*/ 2692 w 10000"/>
                  <a:gd name="connsiteY2" fmla="*/ 702 h 10000"/>
                  <a:gd name="connsiteX3" fmla="*/ 1474 w 10000"/>
                  <a:gd name="connsiteY3" fmla="*/ 1140 h 10000"/>
                  <a:gd name="connsiteX4" fmla="*/ 513 w 10000"/>
                  <a:gd name="connsiteY4" fmla="*/ 1579 h 10000"/>
                  <a:gd name="connsiteX5" fmla="*/ 513 w 10000"/>
                  <a:gd name="connsiteY5" fmla="*/ 3333 h 10000"/>
                  <a:gd name="connsiteX6" fmla="*/ 769 w 10000"/>
                  <a:gd name="connsiteY6" fmla="*/ 4737 h 10000"/>
                  <a:gd name="connsiteX7" fmla="*/ 513 w 10000"/>
                  <a:gd name="connsiteY7" fmla="*/ 4912 h 10000"/>
                  <a:gd name="connsiteX8" fmla="*/ 385 w 10000"/>
                  <a:gd name="connsiteY8" fmla="*/ 4912 h 10000"/>
                  <a:gd name="connsiteX9" fmla="*/ 385 w 10000"/>
                  <a:gd name="connsiteY9" fmla="*/ 5351 h 10000"/>
                  <a:gd name="connsiteX10" fmla="*/ 641 w 10000"/>
                  <a:gd name="connsiteY10" fmla="*/ 5702 h 10000"/>
                  <a:gd name="connsiteX11" fmla="*/ 385 w 10000"/>
                  <a:gd name="connsiteY11" fmla="*/ 6404 h 10000"/>
                  <a:gd name="connsiteX12" fmla="*/ 0 w 10000"/>
                  <a:gd name="connsiteY12" fmla="*/ 7807 h 10000"/>
                  <a:gd name="connsiteX13" fmla="*/ 513 w 10000"/>
                  <a:gd name="connsiteY13" fmla="*/ 8158 h 10000"/>
                  <a:gd name="connsiteX14" fmla="*/ 962 w 10000"/>
                  <a:gd name="connsiteY14" fmla="*/ 8596 h 10000"/>
                  <a:gd name="connsiteX15" fmla="*/ 1090 w 10000"/>
                  <a:gd name="connsiteY15" fmla="*/ 9298 h 10000"/>
                  <a:gd name="connsiteX16" fmla="*/ 1474 w 10000"/>
                  <a:gd name="connsiteY16" fmla="*/ 10000 h 10000"/>
                  <a:gd name="connsiteX17" fmla="*/ 1795 w 10000"/>
                  <a:gd name="connsiteY17" fmla="*/ 10000 h 10000"/>
                  <a:gd name="connsiteX18" fmla="*/ 2308 w 10000"/>
                  <a:gd name="connsiteY18" fmla="*/ 10000 h 10000"/>
                  <a:gd name="connsiteX19" fmla="*/ 2564 w 10000"/>
                  <a:gd name="connsiteY19" fmla="*/ 9035 h 10000"/>
                  <a:gd name="connsiteX20" fmla="*/ 3013 w 10000"/>
                  <a:gd name="connsiteY20" fmla="*/ 8333 h 10000"/>
                  <a:gd name="connsiteX21" fmla="*/ 3205 w 10000"/>
                  <a:gd name="connsiteY21" fmla="*/ 8333 h 10000"/>
                  <a:gd name="connsiteX22" fmla="*/ 3205 w 10000"/>
                  <a:gd name="connsiteY22" fmla="*/ 8596 h 10000"/>
                  <a:gd name="connsiteX23" fmla="*/ 3397 w 10000"/>
                  <a:gd name="connsiteY23" fmla="*/ 8596 h 10000"/>
                  <a:gd name="connsiteX24" fmla="*/ 3397 w 10000"/>
                  <a:gd name="connsiteY24" fmla="*/ 8860 h 10000"/>
                  <a:gd name="connsiteX25" fmla="*/ 3910 w 10000"/>
                  <a:gd name="connsiteY25" fmla="*/ 8596 h 10000"/>
                  <a:gd name="connsiteX26" fmla="*/ 4359 w 10000"/>
                  <a:gd name="connsiteY26" fmla="*/ 8596 h 10000"/>
                  <a:gd name="connsiteX27" fmla="*/ 4551 w 10000"/>
                  <a:gd name="connsiteY27" fmla="*/ 8596 h 10000"/>
                  <a:gd name="connsiteX28" fmla="*/ 4808 w 10000"/>
                  <a:gd name="connsiteY28" fmla="*/ 8596 h 10000"/>
                  <a:gd name="connsiteX29" fmla="*/ 5128 w 10000"/>
                  <a:gd name="connsiteY29" fmla="*/ 7807 h 10000"/>
                  <a:gd name="connsiteX30" fmla="*/ 5321 w 10000"/>
                  <a:gd name="connsiteY30" fmla="*/ 6667 h 10000"/>
                  <a:gd name="connsiteX31" fmla="*/ 5833 w 10000"/>
                  <a:gd name="connsiteY31" fmla="*/ 5702 h 10000"/>
                  <a:gd name="connsiteX32" fmla="*/ 6923 w 10000"/>
                  <a:gd name="connsiteY32" fmla="*/ 4737 h 10000"/>
                  <a:gd name="connsiteX33" fmla="*/ 8205 w 10000"/>
                  <a:gd name="connsiteY33" fmla="*/ 3772 h 10000"/>
                  <a:gd name="connsiteX34" fmla="*/ 9167 w 10000"/>
                  <a:gd name="connsiteY34" fmla="*/ 3333 h 10000"/>
                  <a:gd name="connsiteX35" fmla="*/ 9295 w 10000"/>
                  <a:gd name="connsiteY35" fmla="*/ 3596 h 10000"/>
                  <a:gd name="connsiteX36" fmla="*/ 9679 w 10000"/>
                  <a:gd name="connsiteY36" fmla="*/ 3596 h 10000"/>
                  <a:gd name="connsiteX37" fmla="*/ 9679 w 10000"/>
                  <a:gd name="connsiteY37" fmla="*/ 3333 h 10000"/>
                  <a:gd name="connsiteX38" fmla="*/ 10000 w 10000"/>
                  <a:gd name="connsiteY38" fmla="*/ 3070 h 10000"/>
                  <a:gd name="connsiteX39" fmla="*/ 10000 w 10000"/>
                  <a:gd name="connsiteY39" fmla="*/ 2719 h 10000"/>
                  <a:gd name="connsiteX40" fmla="*/ 9679 w 10000"/>
                  <a:gd name="connsiteY40" fmla="*/ 2544 h 10000"/>
                  <a:gd name="connsiteX41" fmla="*/ 9295 w 10000"/>
                  <a:gd name="connsiteY41" fmla="*/ 2544 h 10000"/>
                  <a:gd name="connsiteX42" fmla="*/ 8974 w 10000"/>
                  <a:gd name="connsiteY42" fmla="*/ 2105 h 10000"/>
                  <a:gd name="connsiteX43" fmla="*/ 8846 w 10000"/>
                  <a:gd name="connsiteY43" fmla="*/ 1579 h 10000"/>
                  <a:gd name="connsiteX44" fmla="*/ 7051 w 10000"/>
                  <a:gd name="connsiteY44" fmla="*/ 1404 h 10000"/>
                  <a:gd name="connsiteX45" fmla="*/ 5962 w 10000"/>
                  <a:gd name="connsiteY45" fmla="*/ 1579 h 10000"/>
                  <a:gd name="connsiteX46" fmla="*/ 5641 w 10000"/>
                  <a:gd name="connsiteY46" fmla="*/ 1140 h 10000"/>
                  <a:gd name="connsiteX47" fmla="*/ 4615 w 10000"/>
                  <a:gd name="connsiteY47" fmla="*/ 702 h 10000"/>
                  <a:gd name="connsiteX48" fmla="*/ 3910 w 10000"/>
                  <a:gd name="connsiteY48" fmla="*/ 439 h 10000"/>
                  <a:gd name="connsiteX49" fmla="*/ 3718 w 10000"/>
                  <a:gd name="connsiteY49" fmla="*/ 263 h 10000"/>
                  <a:gd name="connsiteX50" fmla="*/ 3718 w 10000"/>
                  <a:gd name="connsiteY50" fmla="*/ 0 h 10000"/>
                  <a:gd name="connsiteX51" fmla="*/ 3526 w 10000"/>
                  <a:gd name="connsiteY51" fmla="*/ 0 h 10000"/>
                  <a:gd name="connsiteX52" fmla="*/ 3526 w 10000"/>
                  <a:gd name="connsiteY5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000" h="10000">
                    <a:moveTo>
                      <a:pt x="3526" y="0"/>
                    </a:moveTo>
                    <a:lnTo>
                      <a:pt x="3013" y="263"/>
                    </a:lnTo>
                    <a:lnTo>
                      <a:pt x="2692" y="702"/>
                    </a:lnTo>
                    <a:lnTo>
                      <a:pt x="1474" y="1140"/>
                    </a:lnTo>
                    <a:lnTo>
                      <a:pt x="513" y="1579"/>
                    </a:lnTo>
                    <a:lnTo>
                      <a:pt x="513" y="3333"/>
                    </a:lnTo>
                    <a:cubicBezTo>
                      <a:pt x="598" y="3801"/>
                      <a:pt x="684" y="4269"/>
                      <a:pt x="769" y="4737"/>
                    </a:cubicBezTo>
                    <a:lnTo>
                      <a:pt x="513" y="4912"/>
                    </a:lnTo>
                    <a:lnTo>
                      <a:pt x="385" y="4912"/>
                    </a:lnTo>
                    <a:lnTo>
                      <a:pt x="385" y="5351"/>
                    </a:lnTo>
                    <a:lnTo>
                      <a:pt x="641" y="5702"/>
                    </a:lnTo>
                    <a:cubicBezTo>
                      <a:pt x="556" y="5936"/>
                      <a:pt x="470" y="6170"/>
                      <a:pt x="385" y="6404"/>
                    </a:cubicBezTo>
                    <a:cubicBezTo>
                      <a:pt x="257" y="6872"/>
                      <a:pt x="128" y="7339"/>
                      <a:pt x="0" y="7807"/>
                    </a:cubicBezTo>
                    <a:lnTo>
                      <a:pt x="513" y="8158"/>
                    </a:lnTo>
                    <a:lnTo>
                      <a:pt x="962" y="8596"/>
                    </a:lnTo>
                    <a:cubicBezTo>
                      <a:pt x="1005" y="8830"/>
                      <a:pt x="1047" y="9064"/>
                      <a:pt x="1090" y="9298"/>
                    </a:cubicBezTo>
                    <a:lnTo>
                      <a:pt x="1474" y="10000"/>
                    </a:lnTo>
                    <a:lnTo>
                      <a:pt x="1795" y="10000"/>
                    </a:lnTo>
                    <a:lnTo>
                      <a:pt x="2308" y="10000"/>
                    </a:lnTo>
                    <a:cubicBezTo>
                      <a:pt x="2393" y="9678"/>
                      <a:pt x="2479" y="9357"/>
                      <a:pt x="2564" y="9035"/>
                    </a:cubicBezTo>
                    <a:lnTo>
                      <a:pt x="3013" y="8333"/>
                    </a:lnTo>
                    <a:lnTo>
                      <a:pt x="3205" y="8333"/>
                    </a:lnTo>
                    <a:lnTo>
                      <a:pt x="3205" y="8596"/>
                    </a:lnTo>
                    <a:lnTo>
                      <a:pt x="3397" y="8596"/>
                    </a:lnTo>
                    <a:lnTo>
                      <a:pt x="3397" y="8860"/>
                    </a:lnTo>
                    <a:lnTo>
                      <a:pt x="3910" y="8596"/>
                    </a:lnTo>
                    <a:lnTo>
                      <a:pt x="4359" y="8596"/>
                    </a:lnTo>
                    <a:lnTo>
                      <a:pt x="4551" y="8596"/>
                    </a:lnTo>
                    <a:lnTo>
                      <a:pt x="4808" y="8596"/>
                    </a:lnTo>
                    <a:lnTo>
                      <a:pt x="5128" y="7807"/>
                    </a:lnTo>
                    <a:cubicBezTo>
                      <a:pt x="5192" y="7427"/>
                      <a:pt x="5257" y="7047"/>
                      <a:pt x="5321" y="6667"/>
                    </a:cubicBezTo>
                    <a:lnTo>
                      <a:pt x="5833" y="5702"/>
                    </a:lnTo>
                    <a:lnTo>
                      <a:pt x="6923" y="4737"/>
                    </a:lnTo>
                    <a:lnTo>
                      <a:pt x="8205" y="3772"/>
                    </a:lnTo>
                    <a:lnTo>
                      <a:pt x="9167" y="3333"/>
                    </a:lnTo>
                    <a:lnTo>
                      <a:pt x="9295" y="3596"/>
                    </a:lnTo>
                    <a:lnTo>
                      <a:pt x="9679" y="3596"/>
                    </a:lnTo>
                    <a:lnTo>
                      <a:pt x="9679" y="3333"/>
                    </a:lnTo>
                    <a:lnTo>
                      <a:pt x="10000" y="3070"/>
                    </a:lnTo>
                    <a:lnTo>
                      <a:pt x="10000" y="2719"/>
                    </a:lnTo>
                    <a:lnTo>
                      <a:pt x="9679" y="2544"/>
                    </a:lnTo>
                    <a:lnTo>
                      <a:pt x="9295" y="2544"/>
                    </a:lnTo>
                    <a:lnTo>
                      <a:pt x="8974" y="2105"/>
                    </a:lnTo>
                    <a:cubicBezTo>
                      <a:pt x="8931" y="1930"/>
                      <a:pt x="8889" y="1754"/>
                      <a:pt x="8846" y="1579"/>
                    </a:cubicBezTo>
                    <a:lnTo>
                      <a:pt x="7051" y="1404"/>
                    </a:lnTo>
                    <a:lnTo>
                      <a:pt x="5962" y="1579"/>
                    </a:lnTo>
                    <a:lnTo>
                      <a:pt x="5641" y="1140"/>
                    </a:lnTo>
                    <a:lnTo>
                      <a:pt x="4615" y="702"/>
                    </a:lnTo>
                    <a:lnTo>
                      <a:pt x="3910" y="439"/>
                    </a:lnTo>
                    <a:lnTo>
                      <a:pt x="3718" y="263"/>
                    </a:lnTo>
                    <a:lnTo>
                      <a:pt x="3718" y="0"/>
                    </a:lnTo>
                    <a:lnTo>
                      <a:pt x="3526" y="0"/>
                    </a:lnTo>
                    <a:lnTo>
                      <a:pt x="3526"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4" name="Freeform 229">
                <a:extLst>
                  <a:ext uri="{FF2B5EF4-FFF2-40B4-BE49-F238E27FC236}">
                    <a16:creationId xmlns:a16="http://schemas.microsoft.com/office/drawing/2014/main" id="{7BDB8A79-9365-99BC-2D0D-290F1AC098E1}"/>
                  </a:ext>
                </a:extLst>
              </p:cNvPr>
              <p:cNvSpPr>
                <a:spLocks/>
              </p:cNvSpPr>
              <p:nvPr/>
            </p:nvSpPr>
            <p:spPr bwMode="auto">
              <a:xfrm>
                <a:off x="2122504" y="781029"/>
                <a:ext cx="898532" cy="390515"/>
              </a:xfrm>
              <a:custGeom>
                <a:avLst/>
                <a:gdLst>
                  <a:gd name="T0" fmla="*/ 230 w 566"/>
                  <a:gd name="T1" fmla="*/ 120 h 246"/>
                  <a:gd name="T2" fmla="*/ 248 w 566"/>
                  <a:gd name="T3" fmla="*/ 128 h 246"/>
                  <a:gd name="T4" fmla="*/ 165 w 566"/>
                  <a:gd name="T5" fmla="*/ 98 h 246"/>
                  <a:gd name="T6" fmla="*/ 150 w 566"/>
                  <a:gd name="T7" fmla="*/ 110 h 246"/>
                  <a:gd name="T8" fmla="*/ 125 w 566"/>
                  <a:gd name="T9" fmla="*/ 98 h 246"/>
                  <a:gd name="T10" fmla="*/ 64 w 566"/>
                  <a:gd name="T11" fmla="*/ 74 h 246"/>
                  <a:gd name="T12" fmla="*/ 0 w 566"/>
                  <a:gd name="T13" fmla="*/ 75 h 246"/>
                  <a:gd name="T14" fmla="*/ 37 w 566"/>
                  <a:gd name="T15" fmla="*/ 88 h 246"/>
                  <a:gd name="T16" fmla="*/ 14 w 566"/>
                  <a:gd name="T17" fmla="*/ 110 h 246"/>
                  <a:gd name="T18" fmla="*/ 47 w 566"/>
                  <a:gd name="T19" fmla="*/ 118 h 246"/>
                  <a:gd name="T20" fmla="*/ 34 w 566"/>
                  <a:gd name="T21" fmla="*/ 137 h 246"/>
                  <a:gd name="T22" fmla="*/ 50 w 566"/>
                  <a:gd name="T23" fmla="*/ 145 h 246"/>
                  <a:gd name="T24" fmla="*/ 55 w 566"/>
                  <a:gd name="T25" fmla="*/ 170 h 246"/>
                  <a:gd name="T26" fmla="*/ 82 w 566"/>
                  <a:gd name="T27" fmla="*/ 173 h 246"/>
                  <a:gd name="T28" fmla="*/ 123 w 566"/>
                  <a:gd name="T29" fmla="*/ 166 h 246"/>
                  <a:gd name="T30" fmla="*/ 142 w 566"/>
                  <a:gd name="T31" fmla="*/ 151 h 246"/>
                  <a:gd name="T32" fmla="*/ 129 w 566"/>
                  <a:gd name="T33" fmla="*/ 173 h 246"/>
                  <a:gd name="T34" fmla="*/ 180 w 566"/>
                  <a:gd name="T35" fmla="*/ 175 h 246"/>
                  <a:gd name="T36" fmla="*/ 200 w 566"/>
                  <a:gd name="T37" fmla="*/ 203 h 246"/>
                  <a:gd name="T38" fmla="*/ 159 w 566"/>
                  <a:gd name="T39" fmla="*/ 188 h 246"/>
                  <a:gd name="T40" fmla="*/ 127 w 566"/>
                  <a:gd name="T41" fmla="*/ 208 h 246"/>
                  <a:gd name="T42" fmla="*/ 118 w 566"/>
                  <a:gd name="T43" fmla="*/ 235 h 246"/>
                  <a:gd name="T44" fmla="*/ 142 w 566"/>
                  <a:gd name="T45" fmla="*/ 233 h 246"/>
                  <a:gd name="T46" fmla="*/ 175 w 566"/>
                  <a:gd name="T47" fmla="*/ 226 h 246"/>
                  <a:gd name="T48" fmla="*/ 222 w 566"/>
                  <a:gd name="T49" fmla="*/ 224 h 246"/>
                  <a:gd name="T50" fmla="*/ 246 w 566"/>
                  <a:gd name="T51" fmla="*/ 246 h 246"/>
                  <a:gd name="T52" fmla="*/ 293 w 566"/>
                  <a:gd name="T53" fmla="*/ 218 h 246"/>
                  <a:gd name="T54" fmla="*/ 276 w 566"/>
                  <a:gd name="T55" fmla="*/ 200 h 246"/>
                  <a:gd name="T56" fmla="*/ 323 w 566"/>
                  <a:gd name="T57" fmla="*/ 173 h 246"/>
                  <a:gd name="T58" fmla="*/ 347 w 566"/>
                  <a:gd name="T59" fmla="*/ 164 h 246"/>
                  <a:gd name="T60" fmla="*/ 328 w 566"/>
                  <a:gd name="T61" fmla="*/ 148 h 246"/>
                  <a:gd name="T62" fmla="*/ 295 w 566"/>
                  <a:gd name="T63" fmla="*/ 145 h 246"/>
                  <a:gd name="T64" fmla="*/ 320 w 566"/>
                  <a:gd name="T65" fmla="*/ 137 h 246"/>
                  <a:gd name="T66" fmla="*/ 312 w 566"/>
                  <a:gd name="T67" fmla="*/ 126 h 246"/>
                  <a:gd name="T68" fmla="*/ 353 w 566"/>
                  <a:gd name="T69" fmla="*/ 128 h 246"/>
                  <a:gd name="T70" fmla="*/ 404 w 566"/>
                  <a:gd name="T71" fmla="*/ 113 h 246"/>
                  <a:gd name="T72" fmla="*/ 426 w 566"/>
                  <a:gd name="T73" fmla="*/ 101 h 246"/>
                  <a:gd name="T74" fmla="*/ 511 w 566"/>
                  <a:gd name="T75" fmla="*/ 74 h 246"/>
                  <a:gd name="T76" fmla="*/ 546 w 566"/>
                  <a:gd name="T77" fmla="*/ 45 h 246"/>
                  <a:gd name="T78" fmla="*/ 554 w 566"/>
                  <a:gd name="T79" fmla="*/ 28 h 246"/>
                  <a:gd name="T80" fmla="*/ 511 w 566"/>
                  <a:gd name="T81" fmla="*/ 11 h 246"/>
                  <a:gd name="T82" fmla="*/ 464 w 566"/>
                  <a:gd name="T83" fmla="*/ 20 h 246"/>
                  <a:gd name="T84" fmla="*/ 448 w 566"/>
                  <a:gd name="T85" fmla="*/ 6 h 246"/>
                  <a:gd name="T86" fmla="*/ 391 w 566"/>
                  <a:gd name="T87" fmla="*/ 12 h 246"/>
                  <a:gd name="T88" fmla="*/ 312 w 566"/>
                  <a:gd name="T89" fmla="*/ 15 h 246"/>
                  <a:gd name="T90" fmla="*/ 303 w 566"/>
                  <a:gd name="T91" fmla="*/ 25 h 246"/>
                  <a:gd name="T92" fmla="*/ 290 w 566"/>
                  <a:gd name="T93" fmla="*/ 23 h 246"/>
                  <a:gd name="T94" fmla="*/ 252 w 566"/>
                  <a:gd name="T95" fmla="*/ 28 h 246"/>
                  <a:gd name="T96" fmla="*/ 219 w 566"/>
                  <a:gd name="T97" fmla="*/ 42 h 246"/>
                  <a:gd name="T98" fmla="*/ 172 w 566"/>
                  <a:gd name="T99" fmla="*/ 23 h 246"/>
                  <a:gd name="T100" fmla="*/ 140 w 566"/>
                  <a:gd name="T101" fmla="*/ 45 h 246"/>
                  <a:gd name="T102" fmla="*/ 172 w 566"/>
                  <a:gd name="T103" fmla="*/ 50 h 246"/>
                  <a:gd name="T104" fmla="*/ 129 w 566"/>
                  <a:gd name="T105" fmla="*/ 45 h 246"/>
                  <a:gd name="T106" fmla="*/ 74 w 566"/>
                  <a:gd name="T107" fmla="*/ 55 h 246"/>
                  <a:gd name="T108" fmla="*/ 74 w 566"/>
                  <a:gd name="T109" fmla="*/ 68 h 246"/>
                  <a:gd name="T110" fmla="*/ 123 w 566"/>
                  <a:gd name="T111" fmla="*/ 71 h 246"/>
                  <a:gd name="T112" fmla="*/ 137 w 566"/>
                  <a:gd name="T113" fmla="*/ 88 h 246"/>
                  <a:gd name="T114" fmla="*/ 180 w 566"/>
                  <a:gd name="T115" fmla="*/ 96 h 246"/>
                  <a:gd name="T116" fmla="*/ 222 w 566"/>
                  <a:gd name="T117" fmla="*/ 83 h 246"/>
                  <a:gd name="T118" fmla="*/ 308 w 566"/>
                  <a:gd name="T119" fmla="*/ 77 h 246"/>
                  <a:gd name="T120" fmla="*/ 295 w 566"/>
                  <a:gd name="T121" fmla="*/ 88 h 246"/>
                  <a:gd name="connsiteX0" fmla="*/ 4541 w 10000"/>
                  <a:gd name="connsiteY0" fmla="*/ 3902 h 10000"/>
                  <a:gd name="connsiteX1" fmla="*/ 4240 w 10000"/>
                  <a:gd name="connsiteY1" fmla="*/ 3984 h 10000"/>
                  <a:gd name="connsiteX2" fmla="*/ 3922 w 10000"/>
                  <a:gd name="connsiteY2" fmla="*/ 4228 h 10000"/>
                  <a:gd name="connsiteX3" fmla="*/ 3975 w 10000"/>
                  <a:gd name="connsiteY3" fmla="*/ 4268 h 10000"/>
                  <a:gd name="connsiteX4" fmla="*/ 4011 w 10000"/>
                  <a:gd name="connsiteY4" fmla="*/ 4268 h 10000"/>
                  <a:gd name="connsiteX5" fmla="*/ 4011 w 10000"/>
                  <a:gd name="connsiteY5" fmla="*/ 4593 h 10000"/>
                  <a:gd name="connsiteX6" fmla="*/ 4011 w 10000"/>
                  <a:gd name="connsiteY6" fmla="*/ 4797 h 10000"/>
                  <a:gd name="connsiteX7" fmla="*/ 4064 w 10000"/>
                  <a:gd name="connsiteY7" fmla="*/ 4878 h 10000"/>
                  <a:gd name="connsiteX8" fmla="*/ 4240 w 10000"/>
                  <a:gd name="connsiteY8" fmla="*/ 5000 h 10000"/>
                  <a:gd name="connsiteX9" fmla="*/ 4346 w 10000"/>
                  <a:gd name="connsiteY9" fmla="*/ 4878 h 10000"/>
                  <a:gd name="connsiteX10" fmla="*/ 4382 w 10000"/>
                  <a:gd name="connsiteY10" fmla="*/ 4878 h 10000"/>
                  <a:gd name="connsiteX11" fmla="*/ 4399 w 10000"/>
                  <a:gd name="connsiteY11" fmla="*/ 4797 h 10000"/>
                  <a:gd name="connsiteX12" fmla="*/ 4452 w 10000"/>
                  <a:gd name="connsiteY12" fmla="*/ 4797 h 10000"/>
                  <a:gd name="connsiteX13" fmla="*/ 4452 w 10000"/>
                  <a:gd name="connsiteY13" fmla="*/ 4878 h 10000"/>
                  <a:gd name="connsiteX14" fmla="*/ 4399 w 10000"/>
                  <a:gd name="connsiteY14" fmla="*/ 5122 h 10000"/>
                  <a:gd name="connsiteX15" fmla="*/ 4382 w 10000"/>
                  <a:gd name="connsiteY15" fmla="*/ 5203 h 10000"/>
                  <a:gd name="connsiteX16" fmla="*/ 4205 w 10000"/>
                  <a:gd name="connsiteY16" fmla="*/ 5203 h 10000"/>
                  <a:gd name="connsiteX17" fmla="*/ 4064 w 10000"/>
                  <a:gd name="connsiteY17" fmla="*/ 5122 h 10000"/>
                  <a:gd name="connsiteX18" fmla="*/ 4011 w 10000"/>
                  <a:gd name="connsiteY18" fmla="*/ 4878 h 10000"/>
                  <a:gd name="connsiteX19" fmla="*/ 3922 w 10000"/>
                  <a:gd name="connsiteY19" fmla="*/ 4797 h 10000"/>
                  <a:gd name="connsiteX20" fmla="*/ 3869 w 10000"/>
                  <a:gd name="connsiteY20" fmla="*/ 4350 h 10000"/>
                  <a:gd name="connsiteX21" fmla="*/ 3763 w 10000"/>
                  <a:gd name="connsiteY21" fmla="*/ 4106 h 10000"/>
                  <a:gd name="connsiteX22" fmla="*/ 3322 w 10000"/>
                  <a:gd name="connsiteY22" fmla="*/ 3984 h 10000"/>
                  <a:gd name="connsiteX23" fmla="*/ 2915 w 10000"/>
                  <a:gd name="connsiteY23" fmla="*/ 3984 h 10000"/>
                  <a:gd name="connsiteX24" fmla="*/ 2862 w 10000"/>
                  <a:gd name="connsiteY24" fmla="*/ 4106 h 10000"/>
                  <a:gd name="connsiteX25" fmla="*/ 2809 w 10000"/>
                  <a:gd name="connsiteY25" fmla="*/ 4228 h 10000"/>
                  <a:gd name="connsiteX26" fmla="*/ 2809 w 10000"/>
                  <a:gd name="connsiteY26" fmla="*/ 4350 h 10000"/>
                  <a:gd name="connsiteX27" fmla="*/ 2862 w 10000"/>
                  <a:gd name="connsiteY27" fmla="*/ 4472 h 10000"/>
                  <a:gd name="connsiteX28" fmla="*/ 2739 w 10000"/>
                  <a:gd name="connsiteY28" fmla="*/ 4675 h 10000"/>
                  <a:gd name="connsiteX29" fmla="*/ 2615 w 10000"/>
                  <a:gd name="connsiteY29" fmla="*/ 5000 h 10000"/>
                  <a:gd name="connsiteX30" fmla="*/ 2615 w 10000"/>
                  <a:gd name="connsiteY30" fmla="*/ 4675 h 10000"/>
                  <a:gd name="connsiteX31" fmla="*/ 2650 w 10000"/>
                  <a:gd name="connsiteY31" fmla="*/ 4472 h 10000"/>
                  <a:gd name="connsiteX32" fmla="*/ 2562 w 10000"/>
                  <a:gd name="connsiteY32" fmla="*/ 4350 h 10000"/>
                  <a:gd name="connsiteX33" fmla="*/ 2509 w 10000"/>
                  <a:gd name="connsiteY33" fmla="*/ 4268 h 10000"/>
                  <a:gd name="connsiteX34" fmla="*/ 2509 w 10000"/>
                  <a:gd name="connsiteY34" fmla="*/ 4106 h 10000"/>
                  <a:gd name="connsiteX35" fmla="*/ 2509 w 10000"/>
                  <a:gd name="connsiteY35" fmla="*/ 3984 h 10000"/>
                  <a:gd name="connsiteX36" fmla="*/ 2473 w 10000"/>
                  <a:gd name="connsiteY36" fmla="*/ 3984 h 10000"/>
                  <a:gd name="connsiteX37" fmla="*/ 2473 w 10000"/>
                  <a:gd name="connsiteY37" fmla="*/ 4228 h 10000"/>
                  <a:gd name="connsiteX38" fmla="*/ 2279 w 10000"/>
                  <a:gd name="connsiteY38" fmla="*/ 4106 h 10000"/>
                  <a:gd name="connsiteX39" fmla="*/ 2208 w 10000"/>
                  <a:gd name="connsiteY39" fmla="*/ 3984 h 10000"/>
                  <a:gd name="connsiteX40" fmla="*/ 2208 w 10000"/>
                  <a:gd name="connsiteY40" fmla="*/ 4228 h 10000"/>
                  <a:gd name="connsiteX41" fmla="*/ 1837 w 10000"/>
                  <a:gd name="connsiteY41" fmla="*/ 4228 h 10000"/>
                  <a:gd name="connsiteX42" fmla="*/ 1537 w 10000"/>
                  <a:gd name="connsiteY42" fmla="*/ 4228 h 10000"/>
                  <a:gd name="connsiteX43" fmla="*/ 1449 w 10000"/>
                  <a:gd name="connsiteY43" fmla="*/ 3984 h 10000"/>
                  <a:gd name="connsiteX44" fmla="*/ 1360 w 10000"/>
                  <a:gd name="connsiteY44" fmla="*/ 3984 h 10000"/>
                  <a:gd name="connsiteX45" fmla="*/ 1307 w 10000"/>
                  <a:gd name="connsiteY45" fmla="*/ 3984 h 10000"/>
                  <a:gd name="connsiteX46" fmla="*/ 1219 w 10000"/>
                  <a:gd name="connsiteY46" fmla="*/ 3374 h 10000"/>
                  <a:gd name="connsiteX47" fmla="*/ 1131 w 10000"/>
                  <a:gd name="connsiteY47" fmla="*/ 3008 h 10000"/>
                  <a:gd name="connsiteX48" fmla="*/ 601 w 10000"/>
                  <a:gd name="connsiteY48" fmla="*/ 2683 h 10000"/>
                  <a:gd name="connsiteX49" fmla="*/ 0 w 10000"/>
                  <a:gd name="connsiteY49" fmla="*/ 2561 h 10000"/>
                  <a:gd name="connsiteX50" fmla="*/ 0 w 10000"/>
                  <a:gd name="connsiteY50" fmla="*/ 2764 h 10000"/>
                  <a:gd name="connsiteX51" fmla="*/ 247 w 10000"/>
                  <a:gd name="connsiteY51" fmla="*/ 2764 h 10000"/>
                  <a:gd name="connsiteX52" fmla="*/ 477 w 10000"/>
                  <a:gd name="connsiteY52" fmla="*/ 2886 h 10000"/>
                  <a:gd name="connsiteX53" fmla="*/ 442 w 10000"/>
                  <a:gd name="connsiteY53" fmla="*/ 3374 h 10000"/>
                  <a:gd name="connsiteX54" fmla="*/ 212 w 10000"/>
                  <a:gd name="connsiteY54" fmla="*/ 3130 h 10000"/>
                  <a:gd name="connsiteX55" fmla="*/ 0 w 10000"/>
                  <a:gd name="connsiteY55" fmla="*/ 3049 h 10000"/>
                  <a:gd name="connsiteX56" fmla="*/ 0 w 10000"/>
                  <a:gd name="connsiteY56" fmla="*/ 3252 h 10000"/>
                  <a:gd name="connsiteX57" fmla="*/ 0 w 10000"/>
                  <a:gd name="connsiteY57" fmla="*/ 3455 h 10000"/>
                  <a:gd name="connsiteX58" fmla="*/ 159 w 10000"/>
                  <a:gd name="connsiteY58" fmla="*/ 3455 h 10000"/>
                  <a:gd name="connsiteX59" fmla="*/ 353 w 10000"/>
                  <a:gd name="connsiteY59" fmla="*/ 3455 h 10000"/>
                  <a:gd name="connsiteX60" fmla="*/ 442 w 10000"/>
                  <a:gd name="connsiteY60" fmla="*/ 3659 h 10000"/>
                  <a:gd name="connsiteX61" fmla="*/ 530 w 10000"/>
                  <a:gd name="connsiteY61" fmla="*/ 3577 h 10000"/>
                  <a:gd name="connsiteX62" fmla="*/ 601 w 10000"/>
                  <a:gd name="connsiteY62" fmla="*/ 3577 h 10000"/>
                  <a:gd name="connsiteX63" fmla="*/ 654 w 10000"/>
                  <a:gd name="connsiteY63" fmla="*/ 3577 h 10000"/>
                  <a:gd name="connsiteX64" fmla="*/ 742 w 10000"/>
                  <a:gd name="connsiteY64" fmla="*/ 3902 h 10000"/>
                  <a:gd name="connsiteX65" fmla="*/ 477 w 10000"/>
                  <a:gd name="connsiteY65" fmla="*/ 3902 h 10000"/>
                  <a:gd name="connsiteX66" fmla="*/ 247 w 10000"/>
                  <a:gd name="connsiteY66" fmla="*/ 3984 h 10000"/>
                  <a:gd name="connsiteX67" fmla="*/ 247 w 10000"/>
                  <a:gd name="connsiteY67" fmla="*/ 4228 h 10000"/>
                  <a:gd name="connsiteX68" fmla="*/ 300 w 10000"/>
                  <a:gd name="connsiteY68" fmla="*/ 4350 h 10000"/>
                  <a:gd name="connsiteX69" fmla="*/ 212 w 10000"/>
                  <a:gd name="connsiteY69" fmla="*/ 4350 h 10000"/>
                  <a:gd name="connsiteX70" fmla="*/ 124 w 10000"/>
                  <a:gd name="connsiteY70" fmla="*/ 4350 h 10000"/>
                  <a:gd name="connsiteX71" fmla="*/ 247 w 10000"/>
                  <a:gd name="connsiteY71" fmla="*/ 4472 h 10000"/>
                  <a:gd name="connsiteX72" fmla="*/ 530 w 10000"/>
                  <a:gd name="connsiteY72" fmla="*/ 4593 h 10000"/>
                  <a:gd name="connsiteX73" fmla="*/ 530 w 10000"/>
                  <a:gd name="connsiteY73" fmla="*/ 4350 h 10000"/>
                  <a:gd name="connsiteX74" fmla="*/ 583 w 10000"/>
                  <a:gd name="connsiteY74" fmla="*/ 4472 h 10000"/>
                  <a:gd name="connsiteX75" fmla="*/ 583 w 10000"/>
                  <a:gd name="connsiteY75" fmla="*/ 4675 h 10000"/>
                  <a:gd name="connsiteX76" fmla="*/ 689 w 10000"/>
                  <a:gd name="connsiteY76" fmla="*/ 4593 h 10000"/>
                  <a:gd name="connsiteX77" fmla="*/ 777 w 10000"/>
                  <a:gd name="connsiteY77" fmla="*/ 4593 h 10000"/>
                  <a:gd name="connsiteX78" fmla="*/ 777 w 10000"/>
                  <a:gd name="connsiteY78" fmla="*/ 4675 h 10000"/>
                  <a:gd name="connsiteX79" fmla="*/ 830 w 10000"/>
                  <a:gd name="connsiteY79" fmla="*/ 4797 h 10000"/>
                  <a:gd name="connsiteX80" fmla="*/ 530 w 10000"/>
                  <a:gd name="connsiteY80" fmla="*/ 4797 h 10000"/>
                  <a:gd name="connsiteX81" fmla="*/ 389 w 10000"/>
                  <a:gd name="connsiteY81" fmla="*/ 4797 h 10000"/>
                  <a:gd name="connsiteX82" fmla="*/ 247 w 10000"/>
                  <a:gd name="connsiteY82" fmla="*/ 4675 h 10000"/>
                  <a:gd name="connsiteX83" fmla="*/ 300 w 10000"/>
                  <a:gd name="connsiteY83" fmla="*/ 5000 h 10000"/>
                  <a:gd name="connsiteX84" fmla="*/ 300 w 10000"/>
                  <a:gd name="connsiteY84" fmla="*/ 5325 h 10000"/>
                  <a:gd name="connsiteX85" fmla="*/ 389 w 10000"/>
                  <a:gd name="connsiteY85" fmla="*/ 5447 h 10000"/>
                  <a:gd name="connsiteX86" fmla="*/ 530 w 10000"/>
                  <a:gd name="connsiteY86" fmla="*/ 5569 h 10000"/>
                  <a:gd name="connsiteX87" fmla="*/ 601 w 10000"/>
                  <a:gd name="connsiteY87" fmla="*/ 5569 h 10000"/>
                  <a:gd name="connsiteX88" fmla="*/ 742 w 10000"/>
                  <a:gd name="connsiteY88" fmla="*/ 5569 h 10000"/>
                  <a:gd name="connsiteX89" fmla="*/ 777 w 10000"/>
                  <a:gd name="connsiteY89" fmla="*/ 5569 h 10000"/>
                  <a:gd name="connsiteX90" fmla="*/ 689 w 10000"/>
                  <a:gd name="connsiteY90" fmla="*/ 5691 h 10000"/>
                  <a:gd name="connsiteX91" fmla="*/ 583 w 10000"/>
                  <a:gd name="connsiteY91" fmla="*/ 5691 h 10000"/>
                  <a:gd name="connsiteX92" fmla="*/ 530 w 10000"/>
                  <a:gd name="connsiteY92" fmla="*/ 5813 h 10000"/>
                  <a:gd name="connsiteX93" fmla="*/ 530 w 10000"/>
                  <a:gd name="connsiteY93" fmla="*/ 5894 h 10000"/>
                  <a:gd name="connsiteX94" fmla="*/ 742 w 10000"/>
                  <a:gd name="connsiteY94" fmla="*/ 6138 h 10000"/>
                  <a:gd name="connsiteX95" fmla="*/ 883 w 10000"/>
                  <a:gd name="connsiteY95" fmla="*/ 5894 h 10000"/>
                  <a:gd name="connsiteX96" fmla="*/ 972 w 10000"/>
                  <a:gd name="connsiteY96" fmla="*/ 5813 h 10000"/>
                  <a:gd name="connsiteX97" fmla="*/ 1113 w 10000"/>
                  <a:gd name="connsiteY97" fmla="*/ 5813 h 10000"/>
                  <a:gd name="connsiteX98" fmla="*/ 1272 w 10000"/>
                  <a:gd name="connsiteY98" fmla="*/ 5813 h 10000"/>
                  <a:gd name="connsiteX99" fmla="*/ 1272 w 10000"/>
                  <a:gd name="connsiteY99" fmla="*/ 6016 h 10000"/>
                  <a:gd name="connsiteX100" fmla="*/ 1007 w 10000"/>
                  <a:gd name="connsiteY100" fmla="*/ 6138 h 10000"/>
                  <a:gd name="connsiteX101" fmla="*/ 830 w 10000"/>
                  <a:gd name="connsiteY101" fmla="*/ 6220 h 10000"/>
                  <a:gd name="connsiteX102" fmla="*/ 883 w 10000"/>
                  <a:gd name="connsiteY102" fmla="*/ 6545 h 10000"/>
                  <a:gd name="connsiteX103" fmla="*/ 972 w 10000"/>
                  <a:gd name="connsiteY103" fmla="*/ 6911 h 10000"/>
                  <a:gd name="connsiteX104" fmla="*/ 1060 w 10000"/>
                  <a:gd name="connsiteY104" fmla="*/ 6911 h 10000"/>
                  <a:gd name="connsiteX105" fmla="*/ 1007 w 10000"/>
                  <a:gd name="connsiteY105" fmla="*/ 7033 h 10000"/>
                  <a:gd name="connsiteX106" fmla="*/ 972 w 10000"/>
                  <a:gd name="connsiteY106" fmla="*/ 7114 h 10000"/>
                  <a:gd name="connsiteX107" fmla="*/ 972 w 10000"/>
                  <a:gd name="connsiteY107" fmla="*/ 7236 h 10000"/>
                  <a:gd name="connsiteX108" fmla="*/ 1007 w 10000"/>
                  <a:gd name="connsiteY108" fmla="*/ 7358 h 10000"/>
                  <a:gd name="connsiteX109" fmla="*/ 1184 w 10000"/>
                  <a:gd name="connsiteY109" fmla="*/ 7358 h 10000"/>
                  <a:gd name="connsiteX110" fmla="*/ 1413 w 10000"/>
                  <a:gd name="connsiteY110" fmla="*/ 7358 h 10000"/>
                  <a:gd name="connsiteX111" fmla="*/ 1449 w 10000"/>
                  <a:gd name="connsiteY111" fmla="*/ 7033 h 10000"/>
                  <a:gd name="connsiteX112" fmla="*/ 1537 w 10000"/>
                  <a:gd name="connsiteY112" fmla="*/ 7114 h 10000"/>
                  <a:gd name="connsiteX113" fmla="*/ 1643 w 10000"/>
                  <a:gd name="connsiteY113" fmla="*/ 7358 h 10000"/>
                  <a:gd name="connsiteX114" fmla="*/ 1714 w 10000"/>
                  <a:gd name="connsiteY114" fmla="*/ 7236 h 10000"/>
                  <a:gd name="connsiteX115" fmla="*/ 1802 w 10000"/>
                  <a:gd name="connsiteY115" fmla="*/ 7236 h 10000"/>
                  <a:gd name="connsiteX116" fmla="*/ 1802 w 10000"/>
                  <a:gd name="connsiteY116" fmla="*/ 7033 h 10000"/>
                  <a:gd name="connsiteX117" fmla="*/ 1890 w 10000"/>
                  <a:gd name="connsiteY117" fmla="*/ 6789 h 10000"/>
                  <a:gd name="connsiteX118" fmla="*/ 2032 w 10000"/>
                  <a:gd name="connsiteY118" fmla="*/ 6748 h 10000"/>
                  <a:gd name="connsiteX119" fmla="*/ 2173 w 10000"/>
                  <a:gd name="connsiteY119" fmla="*/ 6748 h 10000"/>
                  <a:gd name="connsiteX120" fmla="*/ 2120 w 10000"/>
                  <a:gd name="connsiteY120" fmla="*/ 6423 h 10000"/>
                  <a:gd name="connsiteX121" fmla="*/ 2173 w 10000"/>
                  <a:gd name="connsiteY121" fmla="*/ 6220 h 10000"/>
                  <a:gd name="connsiteX122" fmla="*/ 2208 w 10000"/>
                  <a:gd name="connsiteY122" fmla="*/ 6341 h 10000"/>
                  <a:gd name="connsiteX123" fmla="*/ 2208 w 10000"/>
                  <a:gd name="connsiteY123" fmla="*/ 6545 h 10000"/>
                  <a:gd name="connsiteX124" fmla="*/ 2279 w 10000"/>
                  <a:gd name="connsiteY124" fmla="*/ 6545 h 10000"/>
                  <a:gd name="connsiteX125" fmla="*/ 2385 w 10000"/>
                  <a:gd name="connsiteY125" fmla="*/ 6341 h 10000"/>
                  <a:gd name="connsiteX126" fmla="*/ 2473 w 10000"/>
                  <a:gd name="connsiteY126" fmla="*/ 6220 h 10000"/>
                  <a:gd name="connsiteX127" fmla="*/ 2509 w 10000"/>
                  <a:gd name="connsiteY127" fmla="*/ 6138 h 10000"/>
                  <a:gd name="connsiteX128" fmla="*/ 2703 w 10000"/>
                  <a:gd name="connsiteY128" fmla="*/ 6138 h 10000"/>
                  <a:gd name="connsiteX129" fmla="*/ 2703 w 10000"/>
                  <a:gd name="connsiteY129" fmla="*/ 6341 h 10000"/>
                  <a:gd name="connsiteX130" fmla="*/ 2650 w 10000"/>
                  <a:gd name="connsiteY130" fmla="*/ 6545 h 10000"/>
                  <a:gd name="connsiteX131" fmla="*/ 2473 w 10000"/>
                  <a:gd name="connsiteY131" fmla="*/ 6545 h 10000"/>
                  <a:gd name="connsiteX132" fmla="*/ 2332 w 10000"/>
                  <a:gd name="connsiteY132" fmla="*/ 6667 h 10000"/>
                  <a:gd name="connsiteX133" fmla="*/ 2332 w 10000"/>
                  <a:gd name="connsiteY133" fmla="*/ 6748 h 10000"/>
                  <a:gd name="connsiteX134" fmla="*/ 2332 w 10000"/>
                  <a:gd name="connsiteY134" fmla="*/ 6911 h 10000"/>
                  <a:gd name="connsiteX135" fmla="*/ 2279 w 10000"/>
                  <a:gd name="connsiteY135" fmla="*/ 7033 h 10000"/>
                  <a:gd name="connsiteX136" fmla="*/ 2279 w 10000"/>
                  <a:gd name="connsiteY136" fmla="*/ 7358 h 10000"/>
                  <a:gd name="connsiteX137" fmla="*/ 2562 w 10000"/>
                  <a:gd name="connsiteY137" fmla="*/ 7236 h 10000"/>
                  <a:gd name="connsiteX138" fmla="*/ 2774 w 10000"/>
                  <a:gd name="connsiteY138" fmla="*/ 7236 h 10000"/>
                  <a:gd name="connsiteX139" fmla="*/ 2915 w 10000"/>
                  <a:gd name="connsiteY139" fmla="*/ 7114 h 10000"/>
                  <a:gd name="connsiteX140" fmla="*/ 3004 w 10000"/>
                  <a:gd name="connsiteY140" fmla="*/ 7033 h 10000"/>
                  <a:gd name="connsiteX141" fmla="*/ 3092 w 10000"/>
                  <a:gd name="connsiteY141" fmla="*/ 6911 h 10000"/>
                  <a:gd name="connsiteX142" fmla="*/ 3233 w 10000"/>
                  <a:gd name="connsiteY142" fmla="*/ 6748 h 10000"/>
                  <a:gd name="connsiteX143" fmla="*/ 3180 w 10000"/>
                  <a:gd name="connsiteY143" fmla="*/ 7114 h 10000"/>
                  <a:gd name="connsiteX144" fmla="*/ 3180 w 10000"/>
                  <a:gd name="connsiteY144" fmla="*/ 7439 h 10000"/>
                  <a:gd name="connsiteX145" fmla="*/ 3180 w 10000"/>
                  <a:gd name="connsiteY145" fmla="*/ 7642 h 10000"/>
                  <a:gd name="connsiteX146" fmla="*/ 3233 w 10000"/>
                  <a:gd name="connsiteY146" fmla="*/ 7642 h 10000"/>
                  <a:gd name="connsiteX147" fmla="*/ 3392 w 10000"/>
                  <a:gd name="connsiteY147" fmla="*/ 7764 h 10000"/>
                  <a:gd name="connsiteX148" fmla="*/ 3675 w 10000"/>
                  <a:gd name="connsiteY148" fmla="*/ 7764 h 10000"/>
                  <a:gd name="connsiteX149" fmla="*/ 3622 w 10000"/>
                  <a:gd name="connsiteY149" fmla="*/ 7967 h 10000"/>
                  <a:gd name="connsiteX150" fmla="*/ 3622 w 10000"/>
                  <a:gd name="connsiteY150" fmla="*/ 8130 h 10000"/>
                  <a:gd name="connsiteX151" fmla="*/ 3534 w 10000"/>
                  <a:gd name="connsiteY151" fmla="*/ 8252 h 10000"/>
                  <a:gd name="connsiteX152" fmla="*/ 3534 w 10000"/>
                  <a:gd name="connsiteY152" fmla="*/ 8333 h 10000"/>
                  <a:gd name="connsiteX153" fmla="*/ 3322 w 10000"/>
                  <a:gd name="connsiteY153" fmla="*/ 8333 h 10000"/>
                  <a:gd name="connsiteX154" fmla="*/ 3092 w 10000"/>
                  <a:gd name="connsiteY154" fmla="*/ 8252 h 10000"/>
                  <a:gd name="connsiteX155" fmla="*/ 3039 w 10000"/>
                  <a:gd name="connsiteY155" fmla="*/ 8049 h 10000"/>
                  <a:gd name="connsiteX156" fmla="*/ 3039 w 10000"/>
                  <a:gd name="connsiteY156" fmla="*/ 7886 h 10000"/>
                  <a:gd name="connsiteX157" fmla="*/ 2951 w 10000"/>
                  <a:gd name="connsiteY157" fmla="*/ 7886 h 10000"/>
                  <a:gd name="connsiteX158" fmla="*/ 2862 w 10000"/>
                  <a:gd name="connsiteY158" fmla="*/ 7886 h 10000"/>
                  <a:gd name="connsiteX159" fmla="*/ 2809 w 10000"/>
                  <a:gd name="connsiteY159" fmla="*/ 7642 h 10000"/>
                  <a:gd name="connsiteX160" fmla="*/ 2774 w 10000"/>
                  <a:gd name="connsiteY160" fmla="*/ 7561 h 10000"/>
                  <a:gd name="connsiteX161" fmla="*/ 2473 w 10000"/>
                  <a:gd name="connsiteY161" fmla="*/ 7561 h 10000"/>
                  <a:gd name="connsiteX162" fmla="*/ 2208 w 10000"/>
                  <a:gd name="connsiteY162" fmla="*/ 7642 h 10000"/>
                  <a:gd name="connsiteX163" fmla="*/ 2244 w 10000"/>
                  <a:gd name="connsiteY163" fmla="*/ 8049 h 10000"/>
                  <a:gd name="connsiteX164" fmla="*/ 2332 w 10000"/>
                  <a:gd name="connsiteY164" fmla="*/ 8049 h 10000"/>
                  <a:gd name="connsiteX165" fmla="*/ 2385 w 10000"/>
                  <a:gd name="connsiteY165" fmla="*/ 8049 h 10000"/>
                  <a:gd name="connsiteX166" fmla="*/ 2420 w 10000"/>
                  <a:gd name="connsiteY166" fmla="*/ 8333 h 10000"/>
                  <a:gd name="connsiteX167" fmla="*/ 2244 w 10000"/>
                  <a:gd name="connsiteY167" fmla="*/ 8455 h 10000"/>
                  <a:gd name="connsiteX168" fmla="*/ 2032 w 10000"/>
                  <a:gd name="connsiteY168" fmla="*/ 8659 h 10000"/>
                  <a:gd name="connsiteX169" fmla="*/ 1802 w 10000"/>
                  <a:gd name="connsiteY169" fmla="*/ 8862 h 10000"/>
                  <a:gd name="connsiteX170" fmla="*/ 1749 w 10000"/>
                  <a:gd name="connsiteY170" fmla="*/ 8984 h 10000"/>
                  <a:gd name="connsiteX171" fmla="*/ 1749 w 10000"/>
                  <a:gd name="connsiteY171" fmla="*/ 9268 h 10000"/>
                  <a:gd name="connsiteX172" fmla="*/ 1802 w 10000"/>
                  <a:gd name="connsiteY172" fmla="*/ 9675 h 10000"/>
                  <a:gd name="connsiteX173" fmla="*/ 1837 w 10000"/>
                  <a:gd name="connsiteY173" fmla="*/ 9553 h 10000"/>
                  <a:gd name="connsiteX174" fmla="*/ 1890 w 10000"/>
                  <a:gd name="connsiteY174" fmla="*/ 9472 h 10000"/>
                  <a:gd name="connsiteX175" fmla="*/ 2085 w 10000"/>
                  <a:gd name="connsiteY175" fmla="*/ 9553 h 10000"/>
                  <a:gd name="connsiteX176" fmla="*/ 2279 w 10000"/>
                  <a:gd name="connsiteY176" fmla="*/ 9675 h 10000"/>
                  <a:gd name="connsiteX177" fmla="*/ 2244 w 10000"/>
                  <a:gd name="connsiteY177" fmla="*/ 9553 h 10000"/>
                  <a:gd name="connsiteX178" fmla="*/ 2244 w 10000"/>
                  <a:gd name="connsiteY178" fmla="*/ 9472 h 10000"/>
                  <a:gd name="connsiteX179" fmla="*/ 2279 w 10000"/>
                  <a:gd name="connsiteY179" fmla="*/ 9350 h 10000"/>
                  <a:gd name="connsiteX180" fmla="*/ 2385 w 10000"/>
                  <a:gd name="connsiteY180" fmla="*/ 9350 h 10000"/>
                  <a:gd name="connsiteX181" fmla="*/ 2420 w 10000"/>
                  <a:gd name="connsiteY181" fmla="*/ 9472 h 10000"/>
                  <a:gd name="connsiteX182" fmla="*/ 2509 w 10000"/>
                  <a:gd name="connsiteY182" fmla="*/ 9675 h 10000"/>
                  <a:gd name="connsiteX183" fmla="*/ 2509 w 10000"/>
                  <a:gd name="connsiteY183" fmla="*/ 9472 h 10000"/>
                  <a:gd name="connsiteX184" fmla="*/ 2562 w 10000"/>
                  <a:gd name="connsiteY184" fmla="*/ 9350 h 10000"/>
                  <a:gd name="connsiteX185" fmla="*/ 2562 w 10000"/>
                  <a:gd name="connsiteY185" fmla="*/ 9553 h 10000"/>
                  <a:gd name="connsiteX186" fmla="*/ 2774 w 10000"/>
                  <a:gd name="connsiteY186" fmla="*/ 9675 h 10000"/>
                  <a:gd name="connsiteX187" fmla="*/ 3039 w 10000"/>
                  <a:gd name="connsiteY187" fmla="*/ 9878 h 10000"/>
                  <a:gd name="connsiteX188" fmla="*/ 3092 w 10000"/>
                  <a:gd name="connsiteY188" fmla="*/ 9675 h 10000"/>
                  <a:gd name="connsiteX189" fmla="*/ 3180 w 10000"/>
                  <a:gd name="connsiteY189" fmla="*/ 9553 h 10000"/>
                  <a:gd name="connsiteX190" fmla="*/ 3145 w 10000"/>
                  <a:gd name="connsiteY190" fmla="*/ 9350 h 10000"/>
                  <a:gd name="connsiteX191" fmla="*/ 3092 w 10000"/>
                  <a:gd name="connsiteY191" fmla="*/ 9187 h 10000"/>
                  <a:gd name="connsiteX192" fmla="*/ 3180 w 10000"/>
                  <a:gd name="connsiteY192" fmla="*/ 9187 h 10000"/>
                  <a:gd name="connsiteX193" fmla="*/ 3269 w 10000"/>
                  <a:gd name="connsiteY193" fmla="*/ 9268 h 10000"/>
                  <a:gd name="connsiteX194" fmla="*/ 3322 w 10000"/>
                  <a:gd name="connsiteY194" fmla="*/ 9106 h 10000"/>
                  <a:gd name="connsiteX195" fmla="*/ 3392 w 10000"/>
                  <a:gd name="connsiteY195" fmla="*/ 8862 h 10000"/>
                  <a:gd name="connsiteX196" fmla="*/ 3392 w 10000"/>
                  <a:gd name="connsiteY196" fmla="*/ 9472 h 10000"/>
                  <a:gd name="connsiteX197" fmla="*/ 3622 w 10000"/>
                  <a:gd name="connsiteY197" fmla="*/ 9350 h 10000"/>
                  <a:gd name="connsiteX198" fmla="*/ 3922 w 10000"/>
                  <a:gd name="connsiteY198" fmla="*/ 9350 h 10000"/>
                  <a:gd name="connsiteX199" fmla="*/ 3922 w 10000"/>
                  <a:gd name="connsiteY199" fmla="*/ 9106 h 10000"/>
                  <a:gd name="connsiteX200" fmla="*/ 4011 w 10000"/>
                  <a:gd name="connsiteY200" fmla="*/ 8984 h 10000"/>
                  <a:gd name="connsiteX201" fmla="*/ 4064 w 10000"/>
                  <a:gd name="connsiteY201" fmla="*/ 9350 h 10000"/>
                  <a:gd name="connsiteX202" fmla="*/ 4099 w 10000"/>
                  <a:gd name="connsiteY202" fmla="*/ 9268 h 10000"/>
                  <a:gd name="connsiteX203" fmla="*/ 4152 w 10000"/>
                  <a:gd name="connsiteY203" fmla="*/ 9187 h 10000"/>
                  <a:gd name="connsiteX204" fmla="*/ 4205 w 10000"/>
                  <a:gd name="connsiteY204" fmla="*/ 9187 h 10000"/>
                  <a:gd name="connsiteX205" fmla="*/ 4346 w 10000"/>
                  <a:gd name="connsiteY205" fmla="*/ 9268 h 10000"/>
                  <a:gd name="connsiteX206" fmla="*/ 4346 w 10000"/>
                  <a:gd name="connsiteY206" fmla="*/ 9553 h 10000"/>
                  <a:gd name="connsiteX207" fmla="*/ 4346 w 10000"/>
                  <a:gd name="connsiteY207" fmla="*/ 10000 h 10000"/>
                  <a:gd name="connsiteX208" fmla="*/ 4505 w 10000"/>
                  <a:gd name="connsiteY208" fmla="*/ 9553 h 10000"/>
                  <a:gd name="connsiteX209" fmla="*/ 4735 w 10000"/>
                  <a:gd name="connsiteY209" fmla="*/ 9268 h 10000"/>
                  <a:gd name="connsiteX210" fmla="*/ 4770 w 10000"/>
                  <a:gd name="connsiteY210" fmla="*/ 9350 h 10000"/>
                  <a:gd name="connsiteX211" fmla="*/ 4912 w 10000"/>
                  <a:gd name="connsiteY211" fmla="*/ 9472 h 10000"/>
                  <a:gd name="connsiteX212" fmla="*/ 4982 w 10000"/>
                  <a:gd name="connsiteY212" fmla="*/ 9268 h 10000"/>
                  <a:gd name="connsiteX213" fmla="*/ 5124 w 10000"/>
                  <a:gd name="connsiteY213" fmla="*/ 8984 h 10000"/>
                  <a:gd name="connsiteX214" fmla="*/ 5177 w 10000"/>
                  <a:gd name="connsiteY214" fmla="*/ 8984 h 10000"/>
                  <a:gd name="connsiteX215" fmla="*/ 5177 w 10000"/>
                  <a:gd name="connsiteY215" fmla="*/ 8862 h 10000"/>
                  <a:gd name="connsiteX216" fmla="*/ 5124 w 10000"/>
                  <a:gd name="connsiteY216" fmla="*/ 8780 h 10000"/>
                  <a:gd name="connsiteX217" fmla="*/ 5035 w 10000"/>
                  <a:gd name="connsiteY217" fmla="*/ 8780 h 10000"/>
                  <a:gd name="connsiteX218" fmla="*/ 4965 w 10000"/>
                  <a:gd name="connsiteY218" fmla="*/ 8780 h 10000"/>
                  <a:gd name="connsiteX219" fmla="*/ 4876 w 10000"/>
                  <a:gd name="connsiteY219" fmla="*/ 8577 h 10000"/>
                  <a:gd name="connsiteX220" fmla="*/ 4823 w 10000"/>
                  <a:gd name="connsiteY220" fmla="*/ 8333 h 10000"/>
                  <a:gd name="connsiteX221" fmla="*/ 4629 w 10000"/>
                  <a:gd name="connsiteY221" fmla="*/ 8252 h 10000"/>
                  <a:gd name="connsiteX222" fmla="*/ 4505 w 10000"/>
                  <a:gd name="connsiteY222" fmla="*/ 8130 h 10000"/>
                  <a:gd name="connsiteX223" fmla="*/ 4876 w 10000"/>
                  <a:gd name="connsiteY223" fmla="*/ 8130 h 10000"/>
                  <a:gd name="connsiteX224" fmla="*/ 5177 w 10000"/>
                  <a:gd name="connsiteY224" fmla="*/ 8049 h 10000"/>
                  <a:gd name="connsiteX225" fmla="*/ 5124 w 10000"/>
                  <a:gd name="connsiteY225" fmla="*/ 7764 h 10000"/>
                  <a:gd name="connsiteX226" fmla="*/ 5124 w 10000"/>
                  <a:gd name="connsiteY226" fmla="*/ 7439 h 10000"/>
                  <a:gd name="connsiteX227" fmla="*/ 5442 w 10000"/>
                  <a:gd name="connsiteY227" fmla="*/ 7561 h 10000"/>
                  <a:gd name="connsiteX228" fmla="*/ 5742 w 10000"/>
                  <a:gd name="connsiteY228" fmla="*/ 7439 h 10000"/>
                  <a:gd name="connsiteX229" fmla="*/ 5795 w 10000"/>
                  <a:gd name="connsiteY229" fmla="*/ 7236 h 10000"/>
                  <a:gd name="connsiteX230" fmla="*/ 5707 w 10000"/>
                  <a:gd name="connsiteY230" fmla="*/ 7114 h 10000"/>
                  <a:gd name="connsiteX231" fmla="*/ 5707 w 10000"/>
                  <a:gd name="connsiteY231" fmla="*/ 7033 h 10000"/>
                  <a:gd name="connsiteX232" fmla="*/ 5830 w 10000"/>
                  <a:gd name="connsiteY232" fmla="*/ 7033 h 10000"/>
                  <a:gd name="connsiteX233" fmla="*/ 5972 w 10000"/>
                  <a:gd name="connsiteY233" fmla="*/ 7033 h 10000"/>
                  <a:gd name="connsiteX234" fmla="*/ 5936 w 10000"/>
                  <a:gd name="connsiteY234" fmla="*/ 6911 h 10000"/>
                  <a:gd name="connsiteX235" fmla="*/ 5883 w 10000"/>
                  <a:gd name="connsiteY235" fmla="*/ 6789 h 10000"/>
                  <a:gd name="connsiteX236" fmla="*/ 5830 w 10000"/>
                  <a:gd name="connsiteY236" fmla="*/ 6748 h 10000"/>
                  <a:gd name="connsiteX237" fmla="*/ 5972 w 10000"/>
                  <a:gd name="connsiteY237" fmla="*/ 6748 h 10000"/>
                  <a:gd name="connsiteX238" fmla="*/ 6131 w 10000"/>
                  <a:gd name="connsiteY238" fmla="*/ 6748 h 10000"/>
                  <a:gd name="connsiteX239" fmla="*/ 6131 w 10000"/>
                  <a:gd name="connsiteY239" fmla="*/ 6667 h 10000"/>
                  <a:gd name="connsiteX240" fmla="*/ 6237 w 10000"/>
                  <a:gd name="connsiteY240" fmla="*/ 6545 h 10000"/>
                  <a:gd name="connsiteX241" fmla="*/ 6184 w 10000"/>
                  <a:gd name="connsiteY241" fmla="*/ 6423 h 10000"/>
                  <a:gd name="connsiteX242" fmla="*/ 6184 w 10000"/>
                  <a:gd name="connsiteY242" fmla="*/ 6220 h 10000"/>
                  <a:gd name="connsiteX243" fmla="*/ 6042 w 10000"/>
                  <a:gd name="connsiteY243" fmla="*/ 6220 h 10000"/>
                  <a:gd name="connsiteX244" fmla="*/ 5972 w 10000"/>
                  <a:gd name="connsiteY244" fmla="*/ 6341 h 10000"/>
                  <a:gd name="connsiteX245" fmla="*/ 5972 w 10000"/>
                  <a:gd name="connsiteY245" fmla="*/ 6138 h 10000"/>
                  <a:gd name="connsiteX246" fmla="*/ 5830 w 10000"/>
                  <a:gd name="connsiteY246" fmla="*/ 6016 h 10000"/>
                  <a:gd name="connsiteX247" fmla="*/ 5795 w 10000"/>
                  <a:gd name="connsiteY247" fmla="*/ 6016 h 10000"/>
                  <a:gd name="connsiteX248" fmla="*/ 5495 w 10000"/>
                  <a:gd name="connsiteY248" fmla="*/ 6138 h 10000"/>
                  <a:gd name="connsiteX249" fmla="*/ 5212 w 10000"/>
                  <a:gd name="connsiteY249" fmla="*/ 6423 h 10000"/>
                  <a:gd name="connsiteX250" fmla="*/ 5212 w 10000"/>
                  <a:gd name="connsiteY250" fmla="*/ 6220 h 10000"/>
                  <a:gd name="connsiteX251" fmla="*/ 5265 w 10000"/>
                  <a:gd name="connsiteY251" fmla="*/ 6220 h 10000"/>
                  <a:gd name="connsiteX252" fmla="*/ 5300 w 10000"/>
                  <a:gd name="connsiteY252" fmla="*/ 6220 h 10000"/>
                  <a:gd name="connsiteX253" fmla="*/ 5300 w 10000"/>
                  <a:gd name="connsiteY253" fmla="*/ 6138 h 10000"/>
                  <a:gd name="connsiteX254" fmla="*/ 5300 w 10000"/>
                  <a:gd name="connsiteY254" fmla="*/ 6016 h 10000"/>
                  <a:gd name="connsiteX255" fmla="*/ 5212 w 10000"/>
                  <a:gd name="connsiteY255" fmla="*/ 5894 h 10000"/>
                  <a:gd name="connsiteX256" fmla="*/ 5177 w 10000"/>
                  <a:gd name="connsiteY256" fmla="*/ 5813 h 10000"/>
                  <a:gd name="connsiteX257" fmla="*/ 5300 w 10000"/>
                  <a:gd name="connsiteY257" fmla="*/ 5813 h 10000"/>
                  <a:gd name="connsiteX258" fmla="*/ 5565 w 10000"/>
                  <a:gd name="connsiteY258" fmla="*/ 5894 h 10000"/>
                  <a:gd name="connsiteX259" fmla="*/ 5707 w 10000"/>
                  <a:gd name="connsiteY259" fmla="*/ 5894 h 10000"/>
                  <a:gd name="connsiteX260" fmla="*/ 5795 w 10000"/>
                  <a:gd name="connsiteY260" fmla="*/ 5894 h 10000"/>
                  <a:gd name="connsiteX261" fmla="*/ 5795 w 10000"/>
                  <a:gd name="connsiteY261" fmla="*/ 5813 h 10000"/>
                  <a:gd name="connsiteX262" fmla="*/ 5742 w 10000"/>
                  <a:gd name="connsiteY262" fmla="*/ 5691 h 10000"/>
                  <a:gd name="connsiteX263" fmla="*/ 5654 w 10000"/>
                  <a:gd name="connsiteY263" fmla="*/ 5569 h 10000"/>
                  <a:gd name="connsiteX264" fmla="*/ 5565 w 10000"/>
                  <a:gd name="connsiteY264" fmla="*/ 5569 h 10000"/>
                  <a:gd name="connsiteX265" fmla="*/ 5654 w 10000"/>
                  <a:gd name="connsiteY265" fmla="*/ 5569 h 10000"/>
                  <a:gd name="connsiteX266" fmla="*/ 5972 w 10000"/>
                  <a:gd name="connsiteY266" fmla="*/ 5569 h 10000"/>
                  <a:gd name="connsiteX267" fmla="*/ 5936 w 10000"/>
                  <a:gd name="connsiteY267" fmla="*/ 5447 h 10000"/>
                  <a:gd name="connsiteX268" fmla="*/ 5654 w 10000"/>
                  <a:gd name="connsiteY268" fmla="*/ 5325 h 10000"/>
                  <a:gd name="connsiteX269" fmla="*/ 5442 w 10000"/>
                  <a:gd name="connsiteY269" fmla="*/ 5325 h 10000"/>
                  <a:gd name="connsiteX270" fmla="*/ 5442 w 10000"/>
                  <a:gd name="connsiteY270" fmla="*/ 5122 h 10000"/>
                  <a:gd name="connsiteX271" fmla="*/ 5512 w 10000"/>
                  <a:gd name="connsiteY271" fmla="*/ 5122 h 10000"/>
                  <a:gd name="connsiteX272" fmla="*/ 5654 w 10000"/>
                  <a:gd name="connsiteY272" fmla="*/ 5203 h 10000"/>
                  <a:gd name="connsiteX273" fmla="*/ 5654 w 10000"/>
                  <a:gd name="connsiteY273" fmla="*/ 5122 h 10000"/>
                  <a:gd name="connsiteX274" fmla="*/ 5742 w 10000"/>
                  <a:gd name="connsiteY274" fmla="*/ 5000 h 10000"/>
                  <a:gd name="connsiteX275" fmla="*/ 5830 w 10000"/>
                  <a:gd name="connsiteY275" fmla="*/ 5203 h 10000"/>
                  <a:gd name="connsiteX276" fmla="*/ 5972 w 10000"/>
                  <a:gd name="connsiteY276" fmla="*/ 5447 h 10000"/>
                  <a:gd name="connsiteX277" fmla="*/ 6025 w 10000"/>
                  <a:gd name="connsiteY277" fmla="*/ 5325 h 10000"/>
                  <a:gd name="connsiteX278" fmla="*/ 6025 w 10000"/>
                  <a:gd name="connsiteY278" fmla="*/ 5203 h 10000"/>
                  <a:gd name="connsiteX279" fmla="*/ 6237 w 10000"/>
                  <a:gd name="connsiteY279" fmla="*/ 5203 h 10000"/>
                  <a:gd name="connsiteX280" fmla="*/ 6466 w 10000"/>
                  <a:gd name="connsiteY280" fmla="*/ 5203 h 10000"/>
                  <a:gd name="connsiteX281" fmla="*/ 6608 w 10000"/>
                  <a:gd name="connsiteY281" fmla="*/ 5203 h 10000"/>
                  <a:gd name="connsiteX282" fmla="*/ 6802 w 10000"/>
                  <a:gd name="connsiteY282" fmla="*/ 5203 h 10000"/>
                  <a:gd name="connsiteX283" fmla="*/ 6802 w 10000"/>
                  <a:gd name="connsiteY283" fmla="*/ 5000 h 10000"/>
                  <a:gd name="connsiteX284" fmla="*/ 6767 w 10000"/>
                  <a:gd name="connsiteY284" fmla="*/ 4878 h 10000"/>
                  <a:gd name="connsiteX285" fmla="*/ 6908 w 10000"/>
                  <a:gd name="connsiteY285" fmla="*/ 4797 h 10000"/>
                  <a:gd name="connsiteX286" fmla="*/ 7085 w 10000"/>
                  <a:gd name="connsiteY286" fmla="*/ 4675 h 10000"/>
                  <a:gd name="connsiteX287" fmla="*/ 7138 w 10000"/>
                  <a:gd name="connsiteY287" fmla="*/ 4593 h 10000"/>
                  <a:gd name="connsiteX288" fmla="*/ 7085 w 10000"/>
                  <a:gd name="connsiteY288" fmla="*/ 4472 h 10000"/>
                  <a:gd name="connsiteX289" fmla="*/ 6996 w 10000"/>
                  <a:gd name="connsiteY289" fmla="*/ 4350 h 10000"/>
                  <a:gd name="connsiteX290" fmla="*/ 7032 w 10000"/>
                  <a:gd name="connsiteY290" fmla="*/ 4350 h 10000"/>
                  <a:gd name="connsiteX291" fmla="*/ 7032 w 10000"/>
                  <a:gd name="connsiteY291" fmla="*/ 4268 h 10000"/>
                  <a:gd name="connsiteX292" fmla="*/ 7191 w 10000"/>
                  <a:gd name="connsiteY292" fmla="*/ 4350 h 10000"/>
                  <a:gd name="connsiteX293" fmla="*/ 7297 w 10000"/>
                  <a:gd name="connsiteY293" fmla="*/ 4350 h 10000"/>
                  <a:gd name="connsiteX294" fmla="*/ 7385 w 10000"/>
                  <a:gd name="connsiteY294" fmla="*/ 4268 h 10000"/>
                  <a:gd name="connsiteX295" fmla="*/ 7527 w 10000"/>
                  <a:gd name="connsiteY295" fmla="*/ 4106 h 10000"/>
                  <a:gd name="connsiteX296" fmla="*/ 7473 w 10000"/>
                  <a:gd name="connsiteY296" fmla="*/ 3984 h 10000"/>
                  <a:gd name="connsiteX297" fmla="*/ 7527 w 10000"/>
                  <a:gd name="connsiteY297" fmla="*/ 3780 h 10000"/>
                  <a:gd name="connsiteX298" fmla="*/ 7562 w 10000"/>
                  <a:gd name="connsiteY298" fmla="*/ 3902 h 10000"/>
                  <a:gd name="connsiteX299" fmla="*/ 7668 w 10000"/>
                  <a:gd name="connsiteY299" fmla="*/ 4106 h 10000"/>
                  <a:gd name="connsiteX300" fmla="*/ 7862 w 10000"/>
                  <a:gd name="connsiteY300" fmla="*/ 3659 h 10000"/>
                  <a:gd name="connsiteX301" fmla="*/ 8145 w 10000"/>
                  <a:gd name="connsiteY301" fmla="*/ 3252 h 10000"/>
                  <a:gd name="connsiteX302" fmla="*/ 8587 w 10000"/>
                  <a:gd name="connsiteY302" fmla="*/ 3130 h 10000"/>
                  <a:gd name="connsiteX303" fmla="*/ 9028 w 10000"/>
                  <a:gd name="connsiteY303" fmla="*/ 3008 h 10000"/>
                  <a:gd name="connsiteX304" fmla="*/ 9064 w 10000"/>
                  <a:gd name="connsiteY304" fmla="*/ 2764 h 10000"/>
                  <a:gd name="connsiteX305" fmla="*/ 9117 w 10000"/>
                  <a:gd name="connsiteY305" fmla="*/ 2683 h 10000"/>
                  <a:gd name="connsiteX306" fmla="*/ 9117 w 10000"/>
                  <a:gd name="connsiteY306" fmla="*/ 2439 h 10000"/>
                  <a:gd name="connsiteX307" fmla="*/ 9028 w 10000"/>
                  <a:gd name="connsiteY307" fmla="*/ 2358 h 10000"/>
                  <a:gd name="connsiteX308" fmla="*/ 9258 w 10000"/>
                  <a:gd name="connsiteY308" fmla="*/ 2154 h 10000"/>
                  <a:gd name="connsiteX309" fmla="*/ 9505 w 10000"/>
                  <a:gd name="connsiteY309" fmla="*/ 1911 h 10000"/>
                  <a:gd name="connsiteX310" fmla="*/ 9558 w 10000"/>
                  <a:gd name="connsiteY310" fmla="*/ 1829 h 10000"/>
                  <a:gd name="connsiteX311" fmla="*/ 9647 w 10000"/>
                  <a:gd name="connsiteY311" fmla="*/ 1829 h 10000"/>
                  <a:gd name="connsiteX312" fmla="*/ 9647 w 10000"/>
                  <a:gd name="connsiteY312" fmla="*/ 1667 h 10000"/>
                  <a:gd name="connsiteX313" fmla="*/ 9788 w 10000"/>
                  <a:gd name="connsiteY313" fmla="*/ 1545 h 10000"/>
                  <a:gd name="connsiteX314" fmla="*/ 9894 w 10000"/>
                  <a:gd name="connsiteY314" fmla="*/ 1545 h 10000"/>
                  <a:gd name="connsiteX315" fmla="*/ 9894 w 10000"/>
                  <a:gd name="connsiteY315" fmla="*/ 1463 h 10000"/>
                  <a:gd name="connsiteX316" fmla="*/ 10000 w 10000"/>
                  <a:gd name="connsiteY316" fmla="*/ 1341 h 10000"/>
                  <a:gd name="connsiteX317" fmla="*/ 9947 w 10000"/>
                  <a:gd name="connsiteY317" fmla="*/ 1220 h 10000"/>
                  <a:gd name="connsiteX318" fmla="*/ 9947 w 10000"/>
                  <a:gd name="connsiteY318" fmla="*/ 1138 h 10000"/>
                  <a:gd name="connsiteX319" fmla="*/ 9788 w 10000"/>
                  <a:gd name="connsiteY319" fmla="*/ 1138 h 10000"/>
                  <a:gd name="connsiteX320" fmla="*/ 9700 w 10000"/>
                  <a:gd name="connsiteY320" fmla="*/ 1138 h 10000"/>
                  <a:gd name="connsiteX321" fmla="*/ 9594 w 10000"/>
                  <a:gd name="connsiteY321" fmla="*/ 1016 h 10000"/>
                  <a:gd name="connsiteX322" fmla="*/ 9558 w 10000"/>
                  <a:gd name="connsiteY322" fmla="*/ 935 h 10000"/>
                  <a:gd name="connsiteX323" fmla="*/ 9505 w 10000"/>
                  <a:gd name="connsiteY323" fmla="*/ 1016 h 10000"/>
                  <a:gd name="connsiteX324" fmla="*/ 9417 w 10000"/>
                  <a:gd name="connsiteY324" fmla="*/ 1016 h 10000"/>
                  <a:gd name="connsiteX325" fmla="*/ 9364 w 10000"/>
                  <a:gd name="connsiteY325" fmla="*/ 813 h 10000"/>
                  <a:gd name="connsiteX326" fmla="*/ 9364 w 10000"/>
                  <a:gd name="connsiteY326" fmla="*/ 691 h 10000"/>
                  <a:gd name="connsiteX327" fmla="*/ 9028 w 10000"/>
                  <a:gd name="connsiteY327" fmla="*/ 447 h 10000"/>
                  <a:gd name="connsiteX328" fmla="*/ 8675 w 10000"/>
                  <a:gd name="connsiteY328" fmla="*/ 447 h 10000"/>
                  <a:gd name="connsiteX329" fmla="*/ 8622 w 10000"/>
                  <a:gd name="connsiteY329" fmla="*/ 447 h 10000"/>
                  <a:gd name="connsiteX330" fmla="*/ 8534 w 10000"/>
                  <a:gd name="connsiteY330" fmla="*/ 447 h 10000"/>
                  <a:gd name="connsiteX331" fmla="*/ 8498 w 10000"/>
                  <a:gd name="connsiteY331" fmla="*/ 325 h 10000"/>
                  <a:gd name="connsiteX332" fmla="*/ 8445 w 10000"/>
                  <a:gd name="connsiteY332" fmla="*/ 325 h 10000"/>
                  <a:gd name="connsiteX333" fmla="*/ 8392 w 10000"/>
                  <a:gd name="connsiteY333" fmla="*/ 447 h 10000"/>
                  <a:gd name="connsiteX334" fmla="*/ 8392 w 10000"/>
                  <a:gd name="connsiteY334" fmla="*/ 610 h 10000"/>
                  <a:gd name="connsiteX335" fmla="*/ 8198 w 10000"/>
                  <a:gd name="connsiteY335" fmla="*/ 813 h 10000"/>
                  <a:gd name="connsiteX336" fmla="*/ 8004 w 10000"/>
                  <a:gd name="connsiteY336" fmla="*/ 1138 h 10000"/>
                  <a:gd name="connsiteX337" fmla="*/ 7968 w 10000"/>
                  <a:gd name="connsiteY337" fmla="*/ 1016 h 10000"/>
                  <a:gd name="connsiteX338" fmla="*/ 7915 w 10000"/>
                  <a:gd name="connsiteY338" fmla="*/ 1016 h 10000"/>
                  <a:gd name="connsiteX339" fmla="*/ 8057 w 10000"/>
                  <a:gd name="connsiteY339" fmla="*/ 813 h 10000"/>
                  <a:gd name="connsiteX340" fmla="*/ 8233 w 10000"/>
                  <a:gd name="connsiteY340" fmla="*/ 610 h 10000"/>
                  <a:gd name="connsiteX341" fmla="*/ 8233 w 10000"/>
                  <a:gd name="connsiteY341" fmla="*/ 447 h 10000"/>
                  <a:gd name="connsiteX342" fmla="*/ 8198 w 10000"/>
                  <a:gd name="connsiteY342" fmla="*/ 244 h 10000"/>
                  <a:gd name="connsiteX343" fmla="*/ 7915 w 10000"/>
                  <a:gd name="connsiteY343" fmla="*/ 244 h 10000"/>
                  <a:gd name="connsiteX344" fmla="*/ 7703 w 10000"/>
                  <a:gd name="connsiteY344" fmla="*/ 325 h 10000"/>
                  <a:gd name="connsiteX345" fmla="*/ 7385 w 10000"/>
                  <a:gd name="connsiteY345" fmla="*/ 122 h 10000"/>
                  <a:gd name="connsiteX346" fmla="*/ 7138 w 10000"/>
                  <a:gd name="connsiteY346" fmla="*/ 0 h 10000"/>
                  <a:gd name="connsiteX347" fmla="*/ 7032 w 10000"/>
                  <a:gd name="connsiteY347" fmla="*/ 122 h 10000"/>
                  <a:gd name="connsiteX348" fmla="*/ 6943 w 10000"/>
                  <a:gd name="connsiteY348" fmla="*/ 325 h 10000"/>
                  <a:gd name="connsiteX349" fmla="*/ 6943 w 10000"/>
                  <a:gd name="connsiteY349" fmla="*/ 447 h 10000"/>
                  <a:gd name="connsiteX350" fmla="*/ 6996 w 10000"/>
                  <a:gd name="connsiteY350" fmla="*/ 488 h 10000"/>
                  <a:gd name="connsiteX351" fmla="*/ 6908 w 10000"/>
                  <a:gd name="connsiteY351" fmla="*/ 488 h 10000"/>
                  <a:gd name="connsiteX352" fmla="*/ 6855 w 10000"/>
                  <a:gd name="connsiteY352" fmla="*/ 447 h 10000"/>
                  <a:gd name="connsiteX353" fmla="*/ 6767 w 10000"/>
                  <a:gd name="connsiteY353" fmla="*/ 447 h 10000"/>
                  <a:gd name="connsiteX354" fmla="*/ 6608 w 10000"/>
                  <a:gd name="connsiteY354" fmla="*/ 610 h 10000"/>
                  <a:gd name="connsiteX355" fmla="*/ 6502 w 10000"/>
                  <a:gd name="connsiteY355" fmla="*/ 813 h 10000"/>
                  <a:gd name="connsiteX356" fmla="*/ 6378 w 10000"/>
                  <a:gd name="connsiteY356" fmla="*/ 691 h 10000"/>
                  <a:gd name="connsiteX357" fmla="*/ 6325 w 10000"/>
                  <a:gd name="connsiteY357" fmla="*/ 488 h 10000"/>
                  <a:gd name="connsiteX358" fmla="*/ 5565 w 10000"/>
                  <a:gd name="connsiteY358" fmla="*/ 488 h 10000"/>
                  <a:gd name="connsiteX359" fmla="*/ 5512 w 10000"/>
                  <a:gd name="connsiteY359" fmla="*/ 610 h 10000"/>
                  <a:gd name="connsiteX360" fmla="*/ 5495 w 10000"/>
                  <a:gd name="connsiteY360" fmla="*/ 610 h 10000"/>
                  <a:gd name="connsiteX361" fmla="*/ 5495 w 10000"/>
                  <a:gd name="connsiteY361" fmla="*/ 488 h 10000"/>
                  <a:gd name="connsiteX362" fmla="*/ 5442 w 10000"/>
                  <a:gd name="connsiteY362" fmla="*/ 488 h 10000"/>
                  <a:gd name="connsiteX363" fmla="*/ 5353 w 10000"/>
                  <a:gd name="connsiteY363" fmla="*/ 610 h 10000"/>
                  <a:gd name="connsiteX364" fmla="*/ 5300 w 10000"/>
                  <a:gd name="connsiteY364" fmla="*/ 691 h 10000"/>
                  <a:gd name="connsiteX365" fmla="*/ 5300 w 10000"/>
                  <a:gd name="connsiteY365" fmla="*/ 813 h 10000"/>
                  <a:gd name="connsiteX366" fmla="*/ 5353 w 10000"/>
                  <a:gd name="connsiteY366" fmla="*/ 813 h 10000"/>
                  <a:gd name="connsiteX367" fmla="*/ 5353 w 10000"/>
                  <a:gd name="connsiteY367" fmla="*/ 1016 h 10000"/>
                  <a:gd name="connsiteX368" fmla="*/ 5442 w 10000"/>
                  <a:gd name="connsiteY368" fmla="*/ 1016 h 10000"/>
                  <a:gd name="connsiteX369" fmla="*/ 5512 w 10000"/>
                  <a:gd name="connsiteY369" fmla="*/ 1016 h 10000"/>
                  <a:gd name="connsiteX370" fmla="*/ 5512 w 10000"/>
                  <a:gd name="connsiteY370" fmla="*/ 1138 h 10000"/>
                  <a:gd name="connsiteX371" fmla="*/ 5565 w 10000"/>
                  <a:gd name="connsiteY371" fmla="*/ 1220 h 10000"/>
                  <a:gd name="connsiteX372" fmla="*/ 5442 w 10000"/>
                  <a:gd name="connsiteY372" fmla="*/ 1138 h 10000"/>
                  <a:gd name="connsiteX373" fmla="*/ 5300 w 10000"/>
                  <a:gd name="connsiteY373" fmla="*/ 1138 h 10000"/>
                  <a:gd name="connsiteX374" fmla="*/ 5300 w 10000"/>
                  <a:gd name="connsiteY374" fmla="*/ 935 h 10000"/>
                  <a:gd name="connsiteX375" fmla="*/ 5124 w 10000"/>
                  <a:gd name="connsiteY375" fmla="*/ 935 h 10000"/>
                  <a:gd name="connsiteX376" fmla="*/ 4912 w 10000"/>
                  <a:gd name="connsiteY376" fmla="*/ 1016 h 10000"/>
                  <a:gd name="connsiteX377" fmla="*/ 4912 w 10000"/>
                  <a:gd name="connsiteY377" fmla="*/ 813 h 10000"/>
                  <a:gd name="connsiteX378" fmla="*/ 4876 w 10000"/>
                  <a:gd name="connsiteY378" fmla="*/ 813 h 10000"/>
                  <a:gd name="connsiteX379" fmla="*/ 4770 w 10000"/>
                  <a:gd name="connsiteY379" fmla="*/ 1341 h 10000"/>
                  <a:gd name="connsiteX380" fmla="*/ 4682 w 10000"/>
                  <a:gd name="connsiteY380" fmla="*/ 1341 h 10000"/>
                  <a:gd name="connsiteX381" fmla="*/ 4594 w 10000"/>
                  <a:gd name="connsiteY381" fmla="*/ 1341 h 10000"/>
                  <a:gd name="connsiteX382" fmla="*/ 4541 w 10000"/>
                  <a:gd name="connsiteY382" fmla="*/ 1220 h 10000"/>
                  <a:gd name="connsiteX383" fmla="*/ 4452 w 10000"/>
                  <a:gd name="connsiteY383" fmla="*/ 1138 h 10000"/>
                  <a:gd name="connsiteX384" fmla="*/ 4452 w 10000"/>
                  <a:gd name="connsiteY384" fmla="*/ 1220 h 10000"/>
                  <a:gd name="connsiteX385" fmla="*/ 4452 w 10000"/>
                  <a:gd name="connsiteY385" fmla="*/ 1463 h 10000"/>
                  <a:gd name="connsiteX386" fmla="*/ 4205 w 10000"/>
                  <a:gd name="connsiteY386" fmla="*/ 1220 h 10000"/>
                  <a:gd name="connsiteX387" fmla="*/ 3975 w 10000"/>
                  <a:gd name="connsiteY387" fmla="*/ 1138 h 10000"/>
                  <a:gd name="connsiteX388" fmla="*/ 3975 w 10000"/>
                  <a:gd name="connsiteY388" fmla="*/ 1463 h 10000"/>
                  <a:gd name="connsiteX389" fmla="*/ 4011 w 10000"/>
                  <a:gd name="connsiteY389" fmla="*/ 1829 h 10000"/>
                  <a:gd name="connsiteX390" fmla="*/ 3922 w 10000"/>
                  <a:gd name="connsiteY390" fmla="*/ 1707 h 10000"/>
                  <a:gd name="connsiteX391" fmla="*/ 3869 w 10000"/>
                  <a:gd name="connsiteY391" fmla="*/ 1707 h 10000"/>
                  <a:gd name="connsiteX392" fmla="*/ 3869 w 10000"/>
                  <a:gd name="connsiteY392" fmla="*/ 1829 h 10000"/>
                  <a:gd name="connsiteX393" fmla="*/ 3869 w 10000"/>
                  <a:gd name="connsiteY393" fmla="*/ 2033 h 10000"/>
                  <a:gd name="connsiteX394" fmla="*/ 3763 w 10000"/>
                  <a:gd name="connsiteY394" fmla="*/ 1707 h 10000"/>
                  <a:gd name="connsiteX395" fmla="*/ 3675 w 10000"/>
                  <a:gd name="connsiteY395" fmla="*/ 1463 h 10000"/>
                  <a:gd name="connsiteX396" fmla="*/ 3481 w 10000"/>
                  <a:gd name="connsiteY396" fmla="*/ 1341 h 10000"/>
                  <a:gd name="connsiteX397" fmla="*/ 3322 w 10000"/>
                  <a:gd name="connsiteY397" fmla="*/ 1341 h 10000"/>
                  <a:gd name="connsiteX398" fmla="*/ 3145 w 10000"/>
                  <a:gd name="connsiteY398" fmla="*/ 1138 h 10000"/>
                  <a:gd name="connsiteX399" fmla="*/ 3039 w 10000"/>
                  <a:gd name="connsiteY399" fmla="*/ 935 h 10000"/>
                  <a:gd name="connsiteX400" fmla="*/ 2951 w 10000"/>
                  <a:gd name="connsiteY400" fmla="*/ 935 h 10000"/>
                  <a:gd name="connsiteX401" fmla="*/ 2809 w 10000"/>
                  <a:gd name="connsiteY401" fmla="*/ 935 h 10000"/>
                  <a:gd name="connsiteX402" fmla="*/ 2809 w 10000"/>
                  <a:gd name="connsiteY402" fmla="*/ 1138 h 10000"/>
                  <a:gd name="connsiteX403" fmla="*/ 2862 w 10000"/>
                  <a:gd name="connsiteY403" fmla="*/ 1220 h 10000"/>
                  <a:gd name="connsiteX404" fmla="*/ 2915 w 10000"/>
                  <a:gd name="connsiteY404" fmla="*/ 1463 h 10000"/>
                  <a:gd name="connsiteX405" fmla="*/ 2420 w 10000"/>
                  <a:gd name="connsiteY405" fmla="*/ 1463 h 10000"/>
                  <a:gd name="connsiteX406" fmla="*/ 2420 w 10000"/>
                  <a:gd name="connsiteY406" fmla="*/ 1667 h 10000"/>
                  <a:gd name="connsiteX407" fmla="*/ 2473 w 10000"/>
                  <a:gd name="connsiteY407" fmla="*/ 1829 h 10000"/>
                  <a:gd name="connsiteX408" fmla="*/ 2509 w 10000"/>
                  <a:gd name="connsiteY408" fmla="*/ 1707 h 10000"/>
                  <a:gd name="connsiteX409" fmla="*/ 2615 w 10000"/>
                  <a:gd name="connsiteY409" fmla="*/ 1707 h 10000"/>
                  <a:gd name="connsiteX410" fmla="*/ 2703 w 10000"/>
                  <a:gd name="connsiteY410" fmla="*/ 1911 h 10000"/>
                  <a:gd name="connsiteX411" fmla="*/ 2915 w 10000"/>
                  <a:gd name="connsiteY411" fmla="*/ 1911 h 10000"/>
                  <a:gd name="connsiteX412" fmla="*/ 3233 w 10000"/>
                  <a:gd name="connsiteY412" fmla="*/ 1829 h 10000"/>
                  <a:gd name="connsiteX413" fmla="*/ 3145 w 10000"/>
                  <a:gd name="connsiteY413" fmla="*/ 2154 h 10000"/>
                  <a:gd name="connsiteX414" fmla="*/ 3092 w 10000"/>
                  <a:gd name="connsiteY414" fmla="*/ 2439 h 10000"/>
                  <a:gd name="connsiteX415" fmla="*/ 3039 w 10000"/>
                  <a:gd name="connsiteY415" fmla="*/ 2033 h 10000"/>
                  <a:gd name="connsiteX416" fmla="*/ 2915 w 10000"/>
                  <a:gd name="connsiteY416" fmla="*/ 2154 h 10000"/>
                  <a:gd name="connsiteX417" fmla="*/ 2809 w 10000"/>
                  <a:gd name="connsiteY417" fmla="*/ 2236 h 10000"/>
                  <a:gd name="connsiteX418" fmla="*/ 2703 w 10000"/>
                  <a:gd name="connsiteY418" fmla="*/ 2033 h 10000"/>
                  <a:gd name="connsiteX419" fmla="*/ 2562 w 10000"/>
                  <a:gd name="connsiteY419" fmla="*/ 1911 h 10000"/>
                  <a:gd name="connsiteX420" fmla="*/ 2509 w 10000"/>
                  <a:gd name="connsiteY420" fmla="*/ 2033 h 10000"/>
                  <a:gd name="connsiteX421" fmla="*/ 2509 w 10000"/>
                  <a:gd name="connsiteY421" fmla="*/ 2358 h 10000"/>
                  <a:gd name="connsiteX422" fmla="*/ 2420 w 10000"/>
                  <a:gd name="connsiteY422" fmla="*/ 2033 h 10000"/>
                  <a:gd name="connsiteX423" fmla="*/ 2279 w 10000"/>
                  <a:gd name="connsiteY423" fmla="*/ 1829 h 10000"/>
                  <a:gd name="connsiteX424" fmla="*/ 2244 w 10000"/>
                  <a:gd name="connsiteY424" fmla="*/ 1707 h 10000"/>
                  <a:gd name="connsiteX425" fmla="*/ 2208 w 10000"/>
                  <a:gd name="connsiteY425" fmla="*/ 1707 h 10000"/>
                  <a:gd name="connsiteX426" fmla="*/ 2120 w 10000"/>
                  <a:gd name="connsiteY426" fmla="*/ 1707 h 10000"/>
                  <a:gd name="connsiteX427" fmla="*/ 2032 w 10000"/>
                  <a:gd name="connsiteY427" fmla="*/ 1829 h 10000"/>
                  <a:gd name="connsiteX428" fmla="*/ 1890 w 10000"/>
                  <a:gd name="connsiteY428" fmla="*/ 2154 h 10000"/>
                  <a:gd name="connsiteX429" fmla="*/ 1802 w 10000"/>
                  <a:gd name="connsiteY429" fmla="*/ 2439 h 10000"/>
                  <a:gd name="connsiteX430" fmla="*/ 1643 w 10000"/>
                  <a:gd name="connsiteY430" fmla="*/ 2358 h 10000"/>
                  <a:gd name="connsiteX431" fmla="*/ 1307 w 10000"/>
                  <a:gd name="connsiteY431" fmla="*/ 2236 h 10000"/>
                  <a:gd name="connsiteX432" fmla="*/ 1272 w 10000"/>
                  <a:gd name="connsiteY432" fmla="*/ 2236 h 10000"/>
                  <a:gd name="connsiteX433" fmla="*/ 1184 w 10000"/>
                  <a:gd name="connsiteY433" fmla="*/ 2358 h 10000"/>
                  <a:gd name="connsiteX434" fmla="*/ 1184 w 10000"/>
                  <a:gd name="connsiteY434" fmla="*/ 2561 h 10000"/>
                  <a:gd name="connsiteX435" fmla="*/ 1360 w 10000"/>
                  <a:gd name="connsiteY435" fmla="*/ 2439 h 10000"/>
                  <a:gd name="connsiteX436" fmla="*/ 1590 w 10000"/>
                  <a:gd name="connsiteY436" fmla="*/ 2439 h 10000"/>
                  <a:gd name="connsiteX437" fmla="*/ 1360 w 10000"/>
                  <a:gd name="connsiteY437" fmla="*/ 2561 h 10000"/>
                  <a:gd name="connsiteX438" fmla="*/ 1307 w 10000"/>
                  <a:gd name="connsiteY438" fmla="*/ 2683 h 10000"/>
                  <a:gd name="connsiteX439" fmla="*/ 1307 w 10000"/>
                  <a:gd name="connsiteY439" fmla="*/ 2764 h 10000"/>
                  <a:gd name="connsiteX440" fmla="*/ 1413 w 10000"/>
                  <a:gd name="connsiteY440" fmla="*/ 2764 h 10000"/>
                  <a:gd name="connsiteX441" fmla="*/ 1714 w 10000"/>
                  <a:gd name="connsiteY441" fmla="*/ 2683 h 10000"/>
                  <a:gd name="connsiteX442" fmla="*/ 1979 w 10000"/>
                  <a:gd name="connsiteY442" fmla="*/ 2683 h 10000"/>
                  <a:gd name="connsiteX443" fmla="*/ 1714 w 10000"/>
                  <a:gd name="connsiteY443" fmla="*/ 2764 h 10000"/>
                  <a:gd name="connsiteX444" fmla="*/ 1413 w 10000"/>
                  <a:gd name="connsiteY444" fmla="*/ 3008 h 10000"/>
                  <a:gd name="connsiteX445" fmla="*/ 1360 w 10000"/>
                  <a:gd name="connsiteY445" fmla="*/ 3252 h 10000"/>
                  <a:gd name="connsiteX446" fmla="*/ 1714 w 10000"/>
                  <a:gd name="connsiteY446" fmla="*/ 3008 h 10000"/>
                  <a:gd name="connsiteX447" fmla="*/ 2173 w 10000"/>
                  <a:gd name="connsiteY447" fmla="*/ 2886 h 10000"/>
                  <a:gd name="connsiteX448" fmla="*/ 2085 w 10000"/>
                  <a:gd name="connsiteY448" fmla="*/ 3049 h 10000"/>
                  <a:gd name="connsiteX449" fmla="*/ 1837 w 10000"/>
                  <a:gd name="connsiteY449" fmla="*/ 3049 h 10000"/>
                  <a:gd name="connsiteX450" fmla="*/ 1661 w 10000"/>
                  <a:gd name="connsiteY450" fmla="*/ 3130 h 10000"/>
                  <a:gd name="connsiteX451" fmla="*/ 1537 w 10000"/>
                  <a:gd name="connsiteY451" fmla="*/ 3374 h 10000"/>
                  <a:gd name="connsiteX452" fmla="*/ 1502 w 10000"/>
                  <a:gd name="connsiteY452" fmla="*/ 3577 h 10000"/>
                  <a:gd name="connsiteX453" fmla="*/ 1890 w 10000"/>
                  <a:gd name="connsiteY453" fmla="*/ 3455 h 10000"/>
                  <a:gd name="connsiteX454" fmla="*/ 2385 w 10000"/>
                  <a:gd name="connsiteY454" fmla="*/ 3455 h 10000"/>
                  <a:gd name="connsiteX455" fmla="*/ 2420 w 10000"/>
                  <a:gd name="connsiteY455" fmla="*/ 3577 h 10000"/>
                  <a:gd name="connsiteX456" fmla="*/ 2562 w 10000"/>
                  <a:gd name="connsiteY456" fmla="*/ 3659 h 10000"/>
                  <a:gd name="connsiteX457" fmla="*/ 2615 w 10000"/>
                  <a:gd name="connsiteY457" fmla="*/ 3455 h 10000"/>
                  <a:gd name="connsiteX458" fmla="*/ 2739 w 10000"/>
                  <a:gd name="connsiteY458" fmla="*/ 3374 h 10000"/>
                  <a:gd name="connsiteX459" fmla="*/ 2739 w 10000"/>
                  <a:gd name="connsiteY459" fmla="*/ 3577 h 10000"/>
                  <a:gd name="connsiteX460" fmla="*/ 2739 w 10000"/>
                  <a:gd name="connsiteY460" fmla="*/ 3780 h 10000"/>
                  <a:gd name="connsiteX461" fmla="*/ 2951 w 10000"/>
                  <a:gd name="connsiteY461" fmla="*/ 3780 h 10000"/>
                  <a:gd name="connsiteX462" fmla="*/ 3145 w 10000"/>
                  <a:gd name="connsiteY462" fmla="*/ 3902 h 10000"/>
                  <a:gd name="connsiteX463" fmla="*/ 3180 w 10000"/>
                  <a:gd name="connsiteY463" fmla="*/ 3902 h 10000"/>
                  <a:gd name="connsiteX464" fmla="*/ 3233 w 10000"/>
                  <a:gd name="connsiteY464" fmla="*/ 3577 h 10000"/>
                  <a:gd name="connsiteX465" fmla="*/ 3322 w 10000"/>
                  <a:gd name="connsiteY465" fmla="*/ 3577 h 10000"/>
                  <a:gd name="connsiteX466" fmla="*/ 3322 w 10000"/>
                  <a:gd name="connsiteY466" fmla="*/ 3374 h 10000"/>
                  <a:gd name="connsiteX467" fmla="*/ 3322 w 10000"/>
                  <a:gd name="connsiteY467" fmla="*/ 3252 h 10000"/>
                  <a:gd name="connsiteX468" fmla="*/ 3339 w 10000"/>
                  <a:gd name="connsiteY468" fmla="*/ 3455 h 10000"/>
                  <a:gd name="connsiteX469" fmla="*/ 3392 w 10000"/>
                  <a:gd name="connsiteY469" fmla="*/ 3577 h 10000"/>
                  <a:gd name="connsiteX470" fmla="*/ 3675 w 10000"/>
                  <a:gd name="connsiteY470" fmla="*/ 3577 h 10000"/>
                  <a:gd name="connsiteX471" fmla="*/ 3922 w 10000"/>
                  <a:gd name="connsiteY471" fmla="*/ 3374 h 10000"/>
                  <a:gd name="connsiteX472" fmla="*/ 4346 w 10000"/>
                  <a:gd name="connsiteY472" fmla="*/ 3252 h 10000"/>
                  <a:gd name="connsiteX473" fmla="*/ 4770 w 10000"/>
                  <a:gd name="connsiteY473" fmla="*/ 3252 h 10000"/>
                  <a:gd name="connsiteX474" fmla="*/ 5071 w 10000"/>
                  <a:gd name="connsiteY474" fmla="*/ 3049 h 10000"/>
                  <a:gd name="connsiteX475" fmla="*/ 5495 w 10000"/>
                  <a:gd name="connsiteY475" fmla="*/ 2886 h 10000"/>
                  <a:gd name="connsiteX476" fmla="*/ 5406 w 10000"/>
                  <a:gd name="connsiteY476" fmla="*/ 3008 h 10000"/>
                  <a:gd name="connsiteX477" fmla="*/ 5300 w 10000"/>
                  <a:gd name="connsiteY477" fmla="*/ 3008 h 10000"/>
                  <a:gd name="connsiteX478" fmla="*/ 5300 w 10000"/>
                  <a:gd name="connsiteY478" fmla="*/ 3130 h 10000"/>
                  <a:gd name="connsiteX479" fmla="*/ 5442 w 10000"/>
                  <a:gd name="connsiteY479" fmla="*/ 3130 h 10000"/>
                  <a:gd name="connsiteX480" fmla="*/ 5601 w 10000"/>
                  <a:gd name="connsiteY480" fmla="*/ 3130 h 10000"/>
                  <a:gd name="connsiteX481" fmla="*/ 5265 w 10000"/>
                  <a:gd name="connsiteY481" fmla="*/ 3252 h 10000"/>
                  <a:gd name="connsiteX482" fmla="*/ 4912 w 10000"/>
                  <a:gd name="connsiteY482" fmla="*/ 3455 h 10000"/>
                  <a:gd name="connsiteX483" fmla="*/ 4876 w 10000"/>
                  <a:gd name="connsiteY483" fmla="*/ 3577 h 10000"/>
                  <a:gd name="connsiteX484" fmla="*/ 4876 w 10000"/>
                  <a:gd name="connsiteY484" fmla="*/ 3659 h 10000"/>
                  <a:gd name="connsiteX485" fmla="*/ 4982 w 10000"/>
                  <a:gd name="connsiteY485" fmla="*/ 3659 h 10000"/>
                  <a:gd name="connsiteX486" fmla="*/ 5177 w 10000"/>
                  <a:gd name="connsiteY486" fmla="*/ 3659 h 10000"/>
                  <a:gd name="connsiteX487" fmla="*/ 5212 w 10000"/>
                  <a:gd name="connsiteY487" fmla="*/ 3577 h 10000"/>
                  <a:gd name="connsiteX488" fmla="*/ 5353 w 10000"/>
                  <a:gd name="connsiteY488" fmla="*/ 3577 h 10000"/>
                  <a:gd name="connsiteX489" fmla="*/ 5265 w 10000"/>
                  <a:gd name="connsiteY489" fmla="*/ 3659 h 10000"/>
                  <a:gd name="connsiteX490" fmla="*/ 5177 w 10000"/>
                  <a:gd name="connsiteY490" fmla="*/ 3902 h 10000"/>
                  <a:gd name="connsiteX491" fmla="*/ 4823 w 10000"/>
                  <a:gd name="connsiteY491" fmla="*/ 3902 h 10000"/>
                  <a:gd name="connsiteX492" fmla="*/ 4541 w 10000"/>
                  <a:gd name="connsiteY492" fmla="*/ 3902 h 10000"/>
                  <a:gd name="connsiteX493" fmla="*/ 4541 w 10000"/>
                  <a:gd name="connsiteY493" fmla="*/ 39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10000" h="10000">
                    <a:moveTo>
                      <a:pt x="4541" y="3902"/>
                    </a:moveTo>
                    <a:lnTo>
                      <a:pt x="4240" y="3984"/>
                    </a:lnTo>
                    <a:lnTo>
                      <a:pt x="3922" y="4228"/>
                    </a:lnTo>
                    <a:cubicBezTo>
                      <a:pt x="3940" y="4241"/>
                      <a:pt x="3957" y="4255"/>
                      <a:pt x="3975" y="4268"/>
                    </a:cubicBezTo>
                    <a:lnTo>
                      <a:pt x="4011" y="4268"/>
                    </a:lnTo>
                    <a:lnTo>
                      <a:pt x="4011" y="4593"/>
                    </a:lnTo>
                    <a:lnTo>
                      <a:pt x="4011" y="4797"/>
                    </a:lnTo>
                    <a:cubicBezTo>
                      <a:pt x="4029" y="4824"/>
                      <a:pt x="4046" y="4851"/>
                      <a:pt x="4064" y="4878"/>
                    </a:cubicBezTo>
                    <a:lnTo>
                      <a:pt x="4240" y="5000"/>
                    </a:lnTo>
                    <a:cubicBezTo>
                      <a:pt x="4275" y="4959"/>
                      <a:pt x="4311" y="4919"/>
                      <a:pt x="4346" y="4878"/>
                    </a:cubicBezTo>
                    <a:lnTo>
                      <a:pt x="4382" y="4878"/>
                    </a:lnTo>
                    <a:cubicBezTo>
                      <a:pt x="4388" y="4851"/>
                      <a:pt x="4393" y="4824"/>
                      <a:pt x="4399" y="4797"/>
                    </a:cubicBezTo>
                    <a:lnTo>
                      <a:pt x="4452" y="4797"/>
                    </a:lnTo>
                    <a:lnTo>
                      <a:pt x="4452" y="4878"/>
                    </a:lnTo>
                    <a:cubicBezTo>
                      <a:pt x="4434" y="4959"/>
                      <a:pt x="4417" y="5041"/>
                      <a:pt x="4399" y="5122"/>
                    </a:cubicBezTo>
                    <a:cubicBezTo>
                      <a:pt x="4393" y="5149"/>
                      <a:pt x="4388" y="5176"/>
                      <a:pt x="4382" y="5203"/>
                    </a:cubicBezTo>
                    <a:lnTo>
                      <a:pt x="4205" y="5203"/>
                    </a:lnTo>
                    <a:lnTo>
                      <a:pt x="4064" y="5122"/>
                    </a:lnTo>
                    <a:cubicBezTo>
                      <a:pt x="4046" y="5041"/>
                      <a:pt x="4029" y="4959"/>
                      <a:pt x="4011" y="4878"/>
                    </a:cubicBezTo>
                    <a:cubicBezTo>
                      <a:pt x="3981" y="4851"/>
                      <a:pt x="3952" y="4824"/>
                      <a:pt x="3922" y="4797"/>
                    </a:cubicBezTo>
                    <a:cubicBezTo>
                      <a:pt x="3904" y="4648"/>
                      <a:pt x="3887" y="4499"/>
                      <a:pt x="3869" y="4350"/>
                    </a:cubicBezTo>
                    <a:cubicBezTo>
                      <a:pt x="3834" y="4269"/>
                      <a:pt x="3798" y="4187"/>
                      <a:pt x="3763" y="4106"/>
                    </a:cubicBezTo>
                    <a:lnTo>
                      <a:pt x="3322" y="3984"/>
                    </a:lnTo>
                    <a:lnTo>
                      <a:pt x="2915" y="3984"/>
                    </a:lnTo>
                    <a:cubicBezTo>
                      <a:pt x="2897" y="4025"/>
                      <a:pt x="2880" y="4065"/>
                      <a:pt x="2862" y="4106"/>
                    </a:cubicBezTo>
                    <a:cubicBezTo>
                      <a:pt x="2844" y="4147"/>
                      <a:pt x="2827" y="4187"/>
                      <a:pt x="2809" y="4228"/>
                    </a:cubicBezTo>
                    <a:lnTo>
                      <a:pt x="2809" y="4350"/>
                    </a:lnTo>
                    <a:cubicBezTo>
                      <a:pt x="2827" y="4391"/>
                      <a:pt x="2844" y="4431"/>
                      <a:pt x="2862" y="4472"/>
                    </a:cubicBezTo>
                    <a:lnTo>
                      <a:pt x="2739" y="4675"/>
                    </a:lnTo>
                    <a:cubicBezTo>
                      <a:pt x="2698" y="4783"/>
                      <a:pt x="2656" y="4892"/>
                      <a:pt x="2615" y="5000"/>
                    </a:cubicBezTo>
                    <a:lnTo>
                      <a:pt x="2615" y="4675"/>
                    </a:lnTo>
                    <a:cubicBezTo>
                      <a:pt x="2627" y="4607"/>
                      <a:pt x="2638" y="4540"/>
                      <a:pt x="2650" y="4472"/>
                    </a:cubicBezTo>
                    <a:cubicBezTo>
                      <a:pt x="2621" y="4431"/>
                      <a:pt x="2591" y="4391"/>
                      <a:pt x="2562" y="4350"/>
                    </a:cubicBezTo>
                    <a:cubicBezTo>
                      <a:pt x="2544" y="4323"/>
                      <a:pt x="2527" y="4295"/>
                      <a:pt x="2509" y="4268"/>
                    </a:cubicBezTo>
                    <a:lnTo>
                      <a:pt x="2509" y="4106"/>
                    </a:lnTo>
                    <a:lnTo>
                      <a:pt x="2509" y="3984"/>
                    </a:lnTo>
                    <a:lnTo>
                      <a:pt x="2473" y="3984"/>
                    </a:lnTo>
                    <a:lnTo>
                      <a:pt x="2473" y="4228"/>
                    </a:lnTo>
                    <a:lnTo>
                      <a:pt x="2279" y="4106"/>
                    </a:lnTo>
                    <a:lnTo>
                      <a:pt x="2208" y="3984"/>
                    </a:lnTo>
                    <a:lnTo>
                      <a:pt x="2208" y="4228"/>
                    </a:lnTo>
                    <a:lnTo>
                      <a:pt x="1837" y="4228"/>
                    </a:lnTo>
                    <a:lnTo>
                      <a:pt x="1537" y="4228"/>
                    </a:lnTo>
                    <a:cubicBezTo>
                      <a:pt x="1508" y="4147"/>
                      <a:pt x="1478" y="4065"/>
                      <a:pt x="1449" y="3984"/>
                    </a:cubicBezTo>
                    <a:lnTo>
                      <a:pt x="1360" y="3984"/>
                    </a:lnTo>
                    <a:lnTo>
                      <a:pt x="1307" y="3984"/>
                    </a:lnTo>
                    <a:cubicBezTo>
                      <a:pt x="1278" y="3781"/>
                      <a:pt x="1248" y="3577"/>
                      <a:pt x="1219" y="3374"/>
                    </a:cubicBezTo>
                    <a:cubicBezTo>
                      <a:pt x="1190" y="3252"/>
                      <a:pt x="1160" y="3130"/>
                      <a:pt x="1131" y="3008"/>
                    </a:cubicBezTo>
                    <a:lnTo>
                      <a:pt x="601" y="2683"/>
                    </a:lnTo>
                    <a:lnTo>
                      <a:pt x="0" y="2561"/>
                    </a:lnTo>
                    <a:lnTo>
                      <a:pt x="0" y="2764"/>
                    </a:lnTo>
                    <a:lnTo>
                      <a:pt x="247" y="2764"/>
                    </a:lnTo>
                    <a:lnTo>
                      <a:pt x="477" y="2886"/>
                    </a:lnTo>
                    <a:cubicBezTo>
                      <a:pt x="465" y="3049"/>
                      <a:pt x="454" y="3211"/>
                      <a:pt x="442" y="3374"/>
                    </a:cubicBezTo>
                    <a:lnTo>
                      <a:pt x="212" y="3130"/>
                    </a:lnTo>
                    <a:lnTo>
                      <a:pt x="0" y="3049"/>
                    </a:lnTo>
                    <a:lnTo>
                      <a:pt x="0" y="3252"/>
                    </a:lnTo>
                    <a:lnTo>
                      <a:pt x="0" y="3455"/>
                    </a:lnTo>
                    <a:lnTo>
                      <a:pt x="159" y="3455"/>
                    </a:lnTo>
                    <a:lnTo>
                      <a:pt x="353" y="3455"/>
                    </a:lnTo>
                    <a:cubicBezTo>
                      <a:pt x="383" y="3523"/>
                      <a:pt x="412" y="3591"/>
                      <a:pt x="442" y="3659"/>
                    </a:cubicBezTo>
                    <a:lnTo>
                      <a:pt x="530" y="3577"/>
                    </a:lnTo>
                    <a:lnTo>
                      <a:pt x="601" y="3577"/>
                    </a:lnTo>
                    <a:lnTo>
                      <a:pt x="654" y="3577"/>
                    </a:lnTo>
                    <a:cubicBezTo>
                      <a:pt x="683" y="3685"/>
                      <a:pt x="713" y="3794"/>
                      <a:pt x="742" y="3902"/>
                    </a:cubicBezTo>
                    <a:lnTo>
                      <a:pt x="477" y="3902"/>
                    </a:lnTo>
                    <a:lnTo>
                      <a:pt x="247" y="3984"/>
                    </a:lnTo>
                    <a:lnTo>
                      <a:pt x="247" y="4228"/>
                    </a:lnTo>
                    <a:cubicBezTo>
                      <a:pt x="265" y="4269"/>
                      <a:pt x="282" y="4309"/>
                      <a:pt x="300" y="4350"/>
                    </a:cubicBezTo>
                    <a:lnTo>
                      <a:pt x="212" y="4350"/>
                    </a:lnTo>
                    <a:lnTo>
                      <a:pt x="124" y="4350"/>
                    </a:lnTo>
                    <a:lnTo>
                      <a:pt x="247" y="4472"/>
                    </a:lnTo>
                    <a:lnTo>
                      <a:pt x="530" y="4593"/>
                    </a:lnTo>
                    <a:lnTo>
                      <a:pt x="530" y="4350"/>
                    </a:lnTo>
                    <a:cubicBezTo>
                      <a:pt x="548" y="4391"/>
                      <a:pt x="565" y="4431"/>
                      <a:pt x="583" y="4472"/>
                    </a:cubicBezTo>
                    <a:lnTo>
                      <a:pt x="583" y="4675"/>
                    </a:lnTo>
                    <a:lnTo>
                      <a:pt x="689" y="4593"/>
                    </a:lnTo>
                    <a:lnTo>
                      <a:pt x="777" y="4593"/>
                    </a:lnTo>
                    <a:lnTo>
                      <a:pt x="777" y="4675"/>
                    </a:lnTo>
                    <a:cubicBezTo>
                      <a:pt x="795" y="4716"/>
                      <a:pt x="812" y="4756"/>
                      <a:pt x="830" y="4797"/>
                    </a:cubicBezTo>
                    <a:lnTo>
                      <a:pt x="530" y="4797"/>
                    </a:lnTo>
                    <a:lnTo>
                      <a:pt x="389" y="4797"/>
                    </a:lnTo>
                    <a:cubicBezTo>
                      <a:pt x="342" y="4756"/>
                      <a:pt x="294" y="4716"/>
                      <a:pt x="247" y="4675"/>
                    </a:cubicBezTo>
                    <a:cubicBezTo>
                      <a:pt x="265" y="4783"/>
                      <a:pt x="282" y="4892"/>
                      <a:pt x="300" y="5000"/>
                    </a:cubicBezTo>
                    <a:lnTo>
                      <a:pt x="300" y="5325"/>
                    </a:lnTo>
                    <a:lnTo>
                      <a:pt x="389" y="5447"/>
                    </a:lnTo>
                    <a:lnTo>
                      <a:pt x="530" y="5569"/>
                    </a:lnTo>
                    <a:lnTo>
                      <a:pt x="601" y="5569"/>
                    </a:lnTo>
                    <a:lnTo>
                      <a:pt x="742" y="5569"/>
                    </a:lnTo>
                    <a:lnTo>
                      <a:pt x="777" y="5569"/>
                    </a:lnTo>
                    <a:cubicBezTo>
                      <a:pt x="748" y="5610"/>
                      <a:pt x="718" y="5650"/>
                      <a:pt x="689" y="5691"/>
                    </a:cubicBezTo>
                    <a:lnTo>
                      <a:pt x="583" y="5691"/>
                    </a:lnTo>
                    <a:cubicBezTo>
                      <a:pt x="565" y="5732"/>
                      <a:pt x="548" y="5772"/>
                      <a:pt x="530" y="5813"/>
                    </a:cubicBezTo>
                    <a:lnTo>
                      <a:pt x="530" y="5894"/>
                    </a:lnTo>
                    <a:cubicBezTo>
                      <a:pt x="601" y="5975"/>
                      <a:pt x="671" y="6057"/>
                      <a:pt x="742" y="6138"/>
                    </a:cubicBezTo>
                    <a:lnTo>
                      <a:pt x="883" y="5894"/>
                    </a:lnTo>
                    <a:cubicBezTo>
                      <a:pt x="913" y="5867"/>
                      <a:pt x="942" y="5840"/>
                      <a:pt x="972" y="5813"/>
                    </a:cubicBezTo>
                    <a:lnTo>
                      <a:pt x="1113" y="5813"/>
                    </a:lnTo>
                    <a:lnTo>
                      <a:pt x="1272" y="5813"/>
                    </a:lnTo>
                    <a:lnTo>
                      <a:pt x="1272" y="6016"/>
                    </a:lnTo>
                    <a:lnTo>
                      <a:pt x="1007" y="6138"/>
                    </a:lnTo>
                    <a:lnTo>
                      <a:pt x="830" y="6220"/>
                    </a:lnTo>
                    <a:cubicBezTo>
                      <a:pt x="848" y="6328"/>
                      <a:pt x="865" y="6437"/>
                      <a:pt x="883" y="6545"/>
                    </a:cubicBezTo>
                    <a:cubicBezTo>
                      <a:pt x="913" y="6667"/>
                      <a:pt x="942" y="6789"/>
                      <a:pt x="972" y="6911"/>
                    </a:cubicBezTo>
                    <a:lnTo>
                      <a:pt x="1060" y="6911"/>
                    </a:lnTo>
                    <a:cubicBezTo>
                      <a:pt x="1042" y="6952"/>
                      <a:pt x="1025" y="6992"/>
                      <a:pt x="1007" y="7033"/>
                    </a:cubicBezTo>
                    <a:cubicBezTo>
                      <a:pt x="995" y="7060"/>
                      <a:pt x="984" y="7087"/>
                      <a:pt x="972" y="7114"/>
                    </a:cubicBezTo>
                    <a:lnTo>
                      <a:pt x="972" y="7236"/>
                    </a:lnTo>
                    <a:cubicBezTo>
                      <a:pt x="984" y="7277"/>
                      <a:pt x="995" y="7317"/>
                      <a:pt x="1007" y="7358"/>
                    </a:cubicBezTo>
                    <a:lnTo>
                      <a:pt x="1184" y="7358"/>
                    </a:lnTo>
                    <a:lnTo>
                      <a:pt x="1413" y="7358"/>
                    </a:lnTo>
                    <a:cubicBezTo>
                      <a:pt x="1425" y="7250"/>
                      <a:pt x="1437" y="7141"/>
                      <a:pt x="1449" y="7033"/>
                    </a:cubicBezTo>
                    <a:cubicBezTo>
                      <a:pt x="1478" y="7060"/>
                      <a:pt x="1508" y="7087"/>
                      <a:pt x="1537" y="7114"/>
                    </a:cubicBezTo>
                    <a:cubicBezTo>
                      <a:pt x="1572" y="7195"/>
                      <a:pt x="1608" y="7277"/>
                      <a:pt x="1643" y="7358"/>
                    </a:cubicBezTo>
                    <a:lnTo>
                      <a:pt x="1714" y="7236"/>
                    </a:lnTo>
                    <a:lnTo>
                      <a:pt x="1802" y="7236"/>
                    </a:lnTo>
                    <a:lnTo>
                      <a:pt x="1802" y="7033"/>
                    </a:lnTo>
                    <a:cubicBezTo>
                      <a:pt x="1831" y="6952"/>
                      <a:pt x="1861" y="6870"/>
                      <a:pt x="1890" y="6789"/>
                    </a:cubicBezTo>
                    <a:lnTo>
                      <a:pt x="2032" y="6748"/>
                    </a:lnTo>
                    <a:lnTo>
                      <a:pt x="2173" y="6748"/>
                    </a:lnTo>
                    <a:cubicBezTo>
                      <a:pt x="2155" y="6640"/>
                      <a:pt x="2138" y="6531"/>
                      <a:pt x="2120" y="6423"/>
                    </a:cubicBezTo>
                    <a:cubicBezTo>
                      <a:pt x="2138" y="6355"/>
                      <a:pt x="2155" y="6288"/>
                      <a:pt x="2173" y="6220"/>
                    </a:cubicBezTo>
                    <a:cubicBezTo>
                      <a:pt x="2185" y="6260"/>
                      <a:pt x="2196" y="6301"/>
                      <a:pt x="2208" y="6341"/>
                    </a:cubicBezTo>
                    <a:lnTo>
                      <a:pt x="2208" y="6545"/>
                    </a:lnTo>
                    <a:lnTo>
                      <a:pt x="2279" y="6545"/>
                    </a:lnTo>
                    <a:cubicBezTo>
                      <a:pt x="2314" y="6477"/>
                      <a:pt x="2350" y="6409"/>
                      <a:pt x="2385" y="6341"/>
                    </a:cubicBezTo>
                    <a:lnTo>
                      <a:pt x="2473" y="6220"/>
                    </a:lnTo>
                    <a:cubicBezTo>
                      <a:pt x="2485" y="6193"/>
                      <a:pt x="2497" y="6165"/>
                      <a:pt x="2509" y="6138"/>
                    </a:cubicBezTo>
                    <a:lnTo>
                      <a:pt x="2703" y="6138"/>
                    </a:lnTo>
                    <a:lnTo>
                      <a:pt x="2703" y="6341"/>
                    </a:lnTo>
                    <a:cubicBezTo>
                      <a:pt x="2685" y="6409"/>
                      <a:pt x="2668" y="6477"/>
                      <a:pt x="2650" y="6545"/>
                    </a:cubicBezTo>
                    <a:lnTo>
                      <a:pt x="2473" y="6545"/>
                    </a:lnTo>
                    <a:lnTo>
                      <a:pt x="2332" y="6667"/>
                    </a:lnTo>
                    <a:lnTo>
                      <a:pt x="2332" y="6748"/>
                    </a:lnTo>
                    <a:lnTo>
                      <a:pt x="2332" y="6911"/>
                    </a:lnTo>
                    <a:cubicBezTo>
                      <a:pt x="2314" y="6952"/>
                      <a:pt x="2297" y="6992"/>
                      <a:pt x="2279" y="7033"/>
                    </a:cubicBezTo>
                    <a:lnTo>
                      <a:pt x="2279" y="7358"/>
                    </a:lnTo>
                    <a:lnTo>
                      <a:pt x="2562" y="7236"/>
                    </a:lnTo>
                    <a:lnTo>
                      <a:pt x="2774" y="7236"/>
                    </a:lnTo>
                    <a:lnTo>
                      <a:pt x="2915" y="7114"/>
                    </a:lnTo>
                    <a:cubicBezTo>
                      <a:pt x="2945" y="7087"/>
                      <a:pt x="2974" y="7060"/>
                      <a:pt x="3004" y="7033"/>
                    </a:cubicBezTo>
                    <a:cubicBezTo>
                      <a:pt x="3033" y="6992"/>
                      <a:pt x="3063" y="6952"/>
                      <a:pt x="3092" y="6911"/>
                    </a:cubicBezTo>
                    <a:lnTo>
                      <a:pt x="3233" y="6748"/>
                    </a:lnTo>
                    <a:cubicBezTo>
                      <a:pt x="3215" y="6870"/>
                      <a:pt x="3198" y="6992"/>
                      <a:pt x="3180" y="7114"/>
                    </a:cubicBezTo>
                    <a:lnTo>
                      <a:pt x="3180" y="7439"/>
                    </a:lnTo>
                    <a:lnTo>
                      <a:pt x="3180" y="7642"/>
                    </a:lnTo>
                    <a:lnTo>
                      <a:pt x="3233" y="7642"/>
                    </a:lnTo>
                    <a:lnTo>
                      <a:pt x="3392" y="7764"/>
                    </a:lnTo>
                    <a:lnTo>
                      <a:pt x="3675" y="7764"/>
                    </a:lnTo>
                    <a:cubicBezTo>
                      <a:pt x="3657" y="7832"/>
                      <a:pt x="3640" y="7899"/>
                      <a:pt x="3622" y="7967"/>
                    </a:cubicBezTo>
                    <a:lnTo>
                      <a:pt x="3622" y="8130"/>
                    </a:lnTo>
                    <a:cubicBezTo>
                      <a:pt x="3593" y="8171"/>
                      <a:pt x="3563" y="8211"/>
                      <a:pt x="3534" y="8252"/>
                    </a:cubicBezTo>
                    <a:lnTo>
                      <a:pt x="3534" y="8333"/>
                    </a:lnTo>
                    <a:lnTo>
                      <a:pt x="3322" y="8333"/>
                    </a:lnTo>
                    <a:lnTo>
                      <a:pt x="3092" y="8252"/>
                    </a:lnTo>
                    <a:cubicBezTo>
                      <a:pt x="3074" y="8184"/>
                      <a:pt x="3057" y="8117"/>
                      <a:pt x="3039" y="8049"/>
                    </a:cubicBezTo>
                    <a:lnTo>
                      <a:pt x="3039" y="7886"/>
                    </a:lnTo>
                    <a:lnTo>
                      <a:pt x="2951" y="7886"/>
                    </a:lnTo>
                    <a:lnTo>
                      <a:pt x="2862" y="7886"/>
                    </a:lnTo>
                    <a:cubicBezTo>
                      <a:pt x="2844" y="7805"/>
                      <a:pt x="2827" y="7723"/>
                      <a:pt x="2809" y="7642"/>
                    </a:cubicBezTo>
                    <a:cubicBezTo>
                      <a:pt x="2797" y="7615"/>
                      <a:pt x="2786" y="7588"/>
                      <a:pt x="2774" y="7561"/>
                    </a:cubicBezTo>
                    <a:lnTo>
                      <a:pt x="2473" y="7561"/>
                    </a:lnTo>
                    <a:lnTo>
                      <a:pt x="2208" y="7642"/>
                    </a:lnTo>
                    <a:cubicBezTo>
                      <a:pt x="2220" y="7778"/>
                      <a:pt x="2232" y="7913"/>
                      <a:pt x="2244" y="8049"/>
                    </a:cubicBezTo>
                    <a:lnTo>
                      <a:pt x="2332" y="8049"/>
                    </a:lnTo>
                    <a:lnTo>
                      <a:pt x="2385" y="8049"/>
                    </a:lnTo>
                    <a:cubicBezTo>
                      <a:pt x="2397" y="8144"/>
                      <a:pt x="2408" y="8238"/>
                      <a:pt x="2420" y="8333"/>
                    </a:cubicBezTo>
                    <a:lnTo>
                      <a:pt x="2244" y="8455"/>
                    </a:lnTo>
                    <a:lnTo>
                      <a:pt x="2032" y="8659"/>
                    </a:lnTo>
                    <a:lnTo>
                      <a:pt x="1802" y="8862"/>
                    </a:lnTo>
                    <a:cubicBezTo>
                      <a:pt x="1784" y="8903"/>
                      <a:pt x="1767" y="8943"/>
                      <a:pt x="1749" y="8984"/>
                    </a:cubicBezTo>
                    <a:lnTo>
                      <a:pt x="1749" y="9268"/>
                    </a:lnTo>
                    <a:cubicBezTo>
                      <a:pt x="1767" y="9404"/>
                      <a:pt x="1784" y="9539"/>
                      <a:pt x="1802" y="9675"/>
                    </a:cubicBezTo>
                    <a:cubicBezTo>
                      <a:pt x="1814" y="9634"/>
                      <a:pt x="1825" y="9594"/>
                      <a:pt x="1837" y="9553"/>
                    </a:cubicBezTo>
                    <a:cubicBezTo>
                      <a:pt x="1855" y="9526"/>
                      <a:pt x="1872" y="9499"/>
                      <a:pt x="1890" y="9472"/>
                    </a:cubicBezTo>
                    <a:lnTo>
                      <a:pt x="2085" y="9553"/>
                    </a:lnTo>
                    <a:lnTo>
                      <a:pt x="2279" y="9675"/>
                    </a:lnTo>
                    <a:cubicBezTo>
                      <a:pt x="2267" y="9634"/>
                      <a:pt x="2256" y="9594"/>
                      <a:pt x="2244" y="9553"/>
                    </a:cubicBezTo>
                    <a:lnTo>
                      <a:pt x="2244" y="9472"/>
                    </a:lnTo>
                    <a:cubicBezTo>
                      <a:pt x="2256" y="9431"/>
                      <a:pt x="2267" y="9391"/>
                      <a:pt x="2279" y="9350"/>
                    </a:cubicBezTo>
                    <a:lnTo>
                      <a:pt x="2385" y="9350"/>
                    </a:lnTo>
                    <a:cubicBezTo>
                      <a:pt x="2397" y="9391"/>
                      <a:pt x="2408" y="9431"/>
                      <a:pt x="2420" y="9472"/>
                    </a:cubicBezTo>
                    <a:cubicBezTo>
                      <a:pt x="2450" y="9540"/>
                      <a:pt x="2479" y="9607"/>
                      <a:pt x="2509" y="9675"/>
                    </a:cubicBezTo>
                    <a:lnTo>
                      <a:pt x="2509" y="9472"/>
                    </a:lnTo>
                    <a:cubicBezTo>
                      <a:pt x="2527" y="9431"/>
                      <a:pt x="2544" y="9391"/>
                      <a:pt x="2562" y="9350"/>
                    </a:cubicBezTo>
                    <a:lnTo>
                      <a:pt x="2562" y="9553"/>
                    </a:lnTo>
                    <a:lnTo>
                      <a:pt x="2774" y="9675"/>
                    </a:lnTo>
                    <a:lnTo>
                      <a:pt x="3039" y="9878"/>
                    </a:lnTo>
                    <a:cubicBezTo>
                      <a:pt x="3057" y="9810"/>
                      <a:pt x="3074" y="9743"/>
                      <a:pt x="3092" y="9675"/>
                    </a:cubicBezTo>
                    <a:cubicBezTo>
                      <a:pt x="3121" y="9634"/>
                      <a:pt x="3151" y="9594"/>
                      <a:pt x="3180" y="9553"/>
                    </a:cubicBezTo>
                    <a:cubicBezTo>
                      <a:pt x="3168" y="9485"/>
                      <a:pt x="3157" y="9418"/>
                      <a:pt x="3145" y="9350"/>
                    </a:cubicBezTo>
                    <a:cubicBezTo>
                      <a:pt x="3127" y="9296"/>
                      <a:pt x="3110" y="9241"/>
                      <a:pt x="3092" y="9187"/>
                    </a:cubicBezTo>
                    <a:lnTo>
                      <a:pt x="3180" y="9187"/>
                    </a:lnTo>
                    <a:cubicBezTo>
                      <a:pt x="3210" y="9214"/>
                      <a:pt x="3239" y="9241"/>
                      <a:pt x="3269" y="9268"/>
                    </a:cubicBezTo>
                    <a:cubicBezTo>
                      <a:pt x="3287" y="9214"/>
                      <a:pt x="3304" y="9160"/>
                      <a:pt x="3322" y="9106"/>
                    </a:cubicBezTo>
                    <a:cubicBezTo>
                      <a:pt x="3345" y="9025"/>
                      <a:pt x="3369" y="8943"/>
                      <a:pt x="3392" y="8862"/>
                    </a:cubicBezTo>
                    <a:lnTo>
                      <a:pt x="3392" y="9472"/>
                    </a:lnTo>
                    <a:lnTo>
                      <a:pt x="3622" y="9350"/>
                    </a:lnTo>
                    <a:lnTo>
                      <a:pt x="3922" y="9350"/>
                    </a:lnTo>
                    <a:lnTo>
                      <a:pt x="3922" y="9106"/>
                    </a:lnTo>
                    <a:lnTo>
                      <a:pt x="4011" y="8984"/>
                    </a:lnTo>
                    <a:cubicBezTo>
                      <a:pt x="4029" y="9106"/>
                      <a:pt x="4046" y="9228"/>
                      <a:pt x="4064" y="9350"/>
                    </a:cubicBezTo>
                    <a:cubicBezTo>
                      <a:pt x="4076" y="9323"/>
                      <a:pt x="4087" y="9295"/>
                      <a:pt x="4099" y="9268"/>
                    </a:cubicBezTo>
                    <a:cubicBezTo>
                      <a:pt x="4117" y="9241"/>
                      <a:pt x="4134" y="9214"/>
                      <a:pt x="4152" y="9187"/>
                    </a:cubicBezTo>
                    <a:lnTo>
                      <a:pt x="4205" y="9187"/>
                    </a:lnTo>
                    <a:lnTo>
                      <a:pt x="4346" y="9268"/>
                    </a:lnTo>
                    <a:lnTo>
                      <a:pt x="4346" y="9553"/>
                    </a:lnTo>
                    <a:lnTo>
                      <a:pt x="4346" y="10000"/>
                    </a:lnTo>
                    <a:lnTo>
                      <a:pt x="4505" y="9553"/>
                    </a:lnTo>
                    <a:lnTo>
                      <a:pt x="4735" y="9268"/>
                    </a:lnTo>
                    <a:cubicBezTo>
                      <a:pt x="4747" y="9295"/>
                      <a:pt x="4758" y="9323"/>
                      <a:pt x="4770" y="9350"/>
                    </a:cubicBezTo>
                    <a:cubicBezTo>
                      <a:pt x="4817" y="9391"/>
                      <a:pt x="4865" y="9431"/>
                      <a:pt x="4912" y="9472"/>
                    </a:cubicBezTo>
                    <a:cubicBezTo>
                      <a:pt x="4935" y="9404"/>
                      <a:pt x="4959" y="9336"/>
                      <a:pt x="4982" y="9268"/>
                    </a:cubicBezTo>
                    <a:cubicBezTo>
                      <a:pt x="5029" y="9173"/>
                      <a:pt x="5077" y="9079"/>
                      <a:pt x="5124" y="8984"/>
                    </a:cubicBezTo>
                    <a:lnTo>
                      <a:pt x="5177" y="8984"/>
                    </a:lnTo>
                    <a:lnTo>
                      <a:pt x="5177" y="8862"/>
                    </a:lnTo>
                    <a:cubicBezTo>
                      <a:pt x="5159" y="8835"/>
                      <a:pt x="5142" y="8807"/>
                      <a:pt x="5124" y="8780"/>
                    </a:cubicBezTo>
                    <a:lnTo>
                      <a:pt x="5035" y="8780"/>
                    </a:lnTo>
                    <a:lnTo>
                      <a:pt x="4965" y="8780"/>
                    </a:lnTo>
                    <a:cubicBezTo>
                      <a:pt x="4935" y="8712"/>
                      <a:pt x="4906" y="8645"/>
                      <a:pt x="4876" y="8577"/>
                    </a:cubicBezTo>
                    <a:cubicBezTo>
                      <a:pt x="4858" y="8496"/>
                      <a:pt x="4841" y="8414"/>
                      <a:pt x="4823" y="8333"/>
                    </a:cubicBezTo>
                    <a:lnTo>
                      <a:pt x="4629" y="8252"/>
                    </a:lnTo>
                    <a:cubicBezTo>
                      <a:pt x="4588" y="8211"/>
                      <a:pt x="4546" y="8171"/>
                      <a:pt x="4505" y="8130"/>
                    </a:cubicBezTo>
                    <a:lnTo>
                      <a:pt x="4876" y="8130"/>
                    </a:lnTo>
                    <a:lnTo>
                      <a:pt x="5177" y="8049"/>
                    </a:lnTo>
                    <a:cubicBezTo>
                      <a:pt x="5159" y="7954"/>
                      <a:pt x="5142" y="7859"/>
                      <a:pt x="5124" y="7764"/>
                    </a:cubicBezTo>
                    <a:lnTo>
                      <a:pt x="5124" y="7439"/>
                    </a:lnTo>
                    <a:lnTo>
                      <a:pt x="5442" y="7561"/>
                    </a:lnTo>
                    <a:lnTo>
                      <a:pt x="5742" y="7439"/>
                    </a:lnTo>
                    <a:cubicBezTo>
                      <a:pt x="5760" y="7371"/>
                      <a:pt x="5777" y="7304"/>
                      <a:pt x="5795" y="7236"/>
                    </a:cubicBezTo>
                    <a:cubicBezTo>
                      <a:pt x="5766" y="7195"/>
                      <a:pt x="5736" y="7155"/>
                      <a:pt x="5707" y="7114"/>
                    </a:cubicBezTo>
                    <a:lnTo>
                      <a:pt x="5707" y="7033"/>
                    </a:lnTo>
                    <a:lnTo>
                      <a:pt x="5830" y="7033"/>
                    </a:lnTo>
                    <a:lnTo>
                      <a:pt x="5972" y="7033"/>
                    </a:lnTo>
                    <a:cubicBezTo>
                      <a:pt x="5960" y="6992"/>
                      <a:pt x="5948" y="6952"/>
                      <a:pt x="5936" y="6911"/>
                    </a:cubicBezTo>
                    <a:cubicBezTo>
                      <a:pt x="5918" y="6870"/>
                      <a:pt x="5901" y="6830"/>
                      <a:pt x="5883" y="6789"/>
                    </a:cubicBezTo>
                    <a:lnTo>
                      <a:pt x="5830" y="6748"/>
                    </a:lnTo>
                    <a:lnTo>
                      <a:pt x="5972" y="6748"/>
                    </a:lnTo>
                    <a:lnTo>
                      <a:pt x="6131" y="6748"/>
                    </a:lnTo>
                    <a:lnTo>
                      <a:pt x="6131" y="6667"/>
                    </a:lnTo>
                    <a:cubicBezTo>
                      <a:pt x="6166" y="6626"/>
                      <a:pt x="6202" y="6586"/>
                      <a:pt x="6237" y="6545"/>
                    </a:cubicBezTo>
                    <a:cubicBezTo>
                      <a:pt x="6219" y="6504"/>
                      <a:pt x="6202" y="6464"/>
                      <a:pt x="6184" y="6423"/>
                    </a:cubicBezTo>
                    <a:lnTo>
                      <a:pt x="6184" y="6220"/>
                    </a:lnTo>
                    <a:lnTo>
                      <a:pt x="6042" y="6220"/>
                    </a:lnTo>
                    <a:cubicBezTo>
                      <a:pt x="6019" y="6260"/>
                      <a:pt x="5995" y="6301"/>
                      <a:pt x="5972" y="6341"/>
                    </a:cubicBezTo>
                    <a:lnTo>
                      <a:pt x="5972" y="6138"/>
                    </a:lnTo>
                    <a:cubicBezTo>
                      <a:pt x="5925" y="6097"/>
                      <a:pt x="5877" y="6057"/>
                      <a:pt x="5830" y="6016"/>
                    </a:cubicBezTo>
                    <a:lnTo>
                      <a:pt x="5795" y="6016"/>
                    </a:lnTo>
                    <a:lnTo>
                      <a:pt x="5495" y="6138"/>
                    </a:lnTo>
                    <a:lnTo>
                      <a:pt x="5212" y="6423"/>
                    </a:lnTo>
                    <a:lnTo>
                      <a:pt x="5212" y="6220"/>
                    </a:lnTo>
                    <a:lnTo>
                      <a:pt x="5265" y="6220"/>
                    </a:lnTo>
                    <a:lnTo>
                      <a:pt x="5300" y="6220"/>
                    </a:lnTo>
                    <a:lnTo>
                      <a:pt x="5300" y="6138"/>
                    </a:lnTo>
                    <a:lnTo>
                      <a:pt x="5300" y="6016"/>
                    </a:lnTo>
                    <a:cubicBezTo>
                      <a:pt x="5271" y="5975"/>
                      <a:pt x="5241" y="5935"/>
                      <a:pt x="5212" y="5894"/>
                    </a:cubicBezTo>
                    <a:cubicBezTo>
                      <a:pt x="5200" y="5867"/>
                      <a:pt x="5189" y="5840"/>
                      <a:pt x="5177" y="5813"/>
                    </a:cubicBezTo>
                    <a:lnTo>
                      <a:pt x="5300" y="5813"/>
                    </a:lnTo>
                    <a:lnTo>
                      <a:pt x="5565" y="5894"/>
                    </a:lnTo>
                    <a:lnTo>
                      <a:pt x="5707" y="5894"/>
                    </a:lnTo>
                    <a:lnTo>
                      <a:pt x="5795" y="5894"/>
                    </a:lnTo>
                    <a:lnTo>
                      <a:pt x="5795" y="5813"/>
                    </a:lnTo>
                    <a:cubicBezTo>
                      <a:pt x="5777" y="5772"/>
                      <a:pt x="5760" y="5732"/>
                      <a:pt x="5742" y="5691"/>
                    </a:cubicBezTo>
                    <a:cubicBezTo>
                      <a:pt x="5713" y="5650"/>
                      <a:pt x="5683" y="5610"/>
                      <a:pt x="5654" y="5569"/>
                    </a:cubicBezTo>
                    <a:lnTo>
                      <a:pt x="5565" y="5569"/>
                    </a:lnTo>
                    <a:lnTo>
                      <a:pt x="5654" y="5569"/>
                    </a:lnTo>
                    <a:lnTo>
                      <a:pt x="5972" y="5569"/>
                    </a:lnTo>
                    <a:cubicBezTo>
                      <a:pt x="5960" y="5528"/>
                      <a:pt x="5948" y="5488"/>
                      <a:pt x="5936" y="5447"/>
                    </a:cubicBezTo>
                    <a:lnTo>
                      <a:pt x="5654" y="5325"/>
                    </a:lnTo>
                    <a:lnTo>
                      <a:pt x="5442" y="5325"/>
                    </a:lnTo>
                    <a:lnTo>
                      <a:pt x="5442" y="5122"/>
                    </a:lnTo>
                    <a:lnTo>
                      <a:pt x="5512" y="5122"/>
                    </a:lnTo>
                    <a:lnTo>
                      <a:pt x="5654" y="5203"/>
                    </a:lnTo>
                    <a:lnTo>
                      <a:pt x="5654" y="5122"/>
                    </a:lnTo>
                    <a:cubicBezTo>
                      <a:pt x="5683" y="5081"/>
                      <a:pt x="5713" y="5041"/>
                      <a:pt x="5742" y="5000"/>
                    </a:cubicBezTo>
                    <a:cubicBezTo>
                      <a:pt x="5771" y="5068"/>
                      <a:pt x="5801" y="5135"/>
                      <a:pt x="5830" y="5203"/>
                    </a:cubicBezTo>
                    <a:lnTo>
                      <a:pt x="5972" y="5447"/>
                    </a:lnTo>
                    <a:cubicBezTo>
                      <a:pt x="5990" y="5406"/>
                      <a:pt x="6007" y="5366"/>
                      <a:pt x="6025" y="5325"/>
                    </a:cubicBezTo>
                    <a:lnTo>
                      <a:pt x="6025" y="5203"/>
                    </a:lnTo>
                    <a:lnTo>
                      <a:pt x="6237" y="5203"/>
                    </a:lnTo>
                    <a:lnTo>
                      <a:pt x="6466" y="5203"/>
                    </a:lnTo>
                    <a:lnTo>
                      <a:pt x="6608" y="5203"/>
                    </a:lnTo>
                    <a:lnTo>
                      <a:pt x="6802" y="5203"/>
                    </a:lnTo>
                    <a:lnTo>
                      <a:pt x="6802" y="5000"/>
                    </a:lnTo>
                    <a:cubicBezTo>
                      <a:pt x="6790" y="4959"/>
                      <a:pt x="6779" y="4919"/>
                      <a:pt x="6767" y="4878"/>
                    </a:cubicBezTo>
                    <a:lnTo>
                      <a:pt x="6908" y="4797"/>
                    </a:lnTo>
                    <a:lnTo>
                      <a:pt x="7085" y="4675"/>
                    </a:lnTo>
                    <a:cubicBezTo>
                      <a:pt x="7103" y="4648"/>
                      <a:pt x="7120" y="4620"/>
                      <a:pt x="7138" y="4593"/>
                    </a:cubicBezTo>
                    <a:cubicBezTo>
                      <a:pt x="7120" y="4553"/>
                      <a:pt x="7103" y="4512"/>
                      <a:pt x="7085" y="4472"/>
                    </a:cubicBezTo>
                    <a:lnTo>
                      <a:pt x="6996" y="4350"/>
                    </a:lnTo>
                    <a:lnTo>
                      <a:pt x="7032" y="4350"/>
                    </a:lnTo>
                    <a:lnTo>
                      <a:pt x="7032" y="4268"/>
                    </a:lnTo>
                    <a:lnTo>
                      <a:pt x="7191" y="4350"/>
                    </a:lnTo>
                    <a:lnTo>
                      <a:pt x="7297" y="4350"/>
                    </a:lnTo>
                    <a:lnTo>
                      <a:pt x="7385" y="4268"/>
                    </a:lnTo>
                    <a:lnTo>
                      <a:pt x="7527" y="4106"/>
                    </a:lnTo>
                    <a:cubicBezTo>
                      <a:pt x="7509" y="4065"/>
                      <a:pt x="7491" y="4025"/>
                      <a:pt x="7473" y="3984"/>
                    </a:cubicBezTo>
                    <a:lnTo>
                      <a:pt x="7527" y="3780"/>
                    </a:lnTo>
                    <a:cubicBezTo>
                      <a:pt x="7539" y="3821"/>
                      <a:pt x="7550" y="3861"/>
                      <a:pt x="7562" y="3902"/>
                    </a:cubicBezTo>
                    <a:cubicBezTo>
                      <a:pt x="7597" y="3970"/>
                      <a:pt x="7633" y="4038"/>
                      <a:pt x="7668" y="4106"/>
                    </a:cubicBezTo>
                    <a:cubicBezTo>
                      <a:pt x="7733" y="3957"/>
                      <a:pt x="7797" y="3808"/>
                      <a:pt x="7862" y="3659"/>
                    </a:cubicBezTo>
                    <a:lnTo>
                      <a:pt x="8145" y="3252"/>
                    </a:lnTo>
                    <a:lnTo>
                      <a:pt x="8587" y="3130"/>
                    </a:lnTo>
                    <a:lnTo>
                      <a:pt x="9028" y="3008"/>
                    </a:lnTo>
                    <a:cubicBezTo>
                      <a:pt x="9040" y="2927"/>
                      <a:pt x="9052" y="2845"/>
                      <a:pt x="9064" y="2764"/>
                    </a:cubicBezTo>
                    <a:cubicBezTo>
                      <a:pt x="9082" y="2737"/>
                      <a:pt x="9099" y="2710"/>
                      <a:pt x="9117" y="2683"/>
                    </a:cubicBezTo>
                    <a:lnTo>
                      <a:pt x="9117" y="2439"/>
                    </a:lnTo>
                    <a:cubicBezTo>
                      <a:pt x="9087" y="2412"/>
                      <a:pt x="9058" y="2385"/>
                      <a:pt x="9028" y="2358"/>
                    </a:cubicBezTo>
                    <a:lnTo>
                      <a:pt x="9258" y="2154"/>
                    </a:lnTo>
                    <a:lnTo>
                      <a:pt x="9505" y="1911"/>
                    </a:lnTo>
                    <a:cubicBezTo>
                      <a:pt x="9523" y="1884"/>
                      <a:pt x="9540" y="1856"/>
                      <a:pt x="9558" y="1829"/>
                    </a:cubicBezTo>
                    <a:lnTo>
                      <a:pt x="9647" y="1829"/>
                    </a:lnTo>
                    <a:lnTo>
                      <a:pt x="9647" y="1667"/>
                    </a:lnTo>
                    <a:lnTo>
                      <a:pt x="9788" y="1545"/>
                    </a:lnTo>
                    <a:lnTo>
                      <a:pt x="9894" y="1545"/>
                    </a:lnTo>
                    <a:lnTo>
                      <a:pt x="9894" y="1463"/>
                    </a:lnTo>
                    <a:cubicBezTo>
                      <a:pt x="9929" y="1422"/>
                      <a:pt x="9965" y="1382"/>
                      <a:pt x="10000" y="1341"/>
                    </a:cubicBezTo>
                    <a:cubicBezTo>
                      <a:pt x="9982" y="1301"/>
                      <a:pt x="9965" y="1260"/>
                      <a:pt x="9947" y="1220"/>
                    </a:cubicBezTo>
                    <a:lnTo>
                      <a:pt x="9947" y="1138"/>
                    </a:lnTo>
                    <a:lnTo>
                      <a:pt x="9788" y="1138"/>
                    </a:lnTo>
                    <a:lnTo>
                      <a:pt x="9700" y="1138"/>
                    </a:lnTo>
                    <a:cubicBezTo>
                      <a:pt x="9665" y="1097"/>
                      <a:pt x="9629" y="1057"/>
                      <a:pt x="9594" y="1016"/>
                    </a:cubicBezTo>
                    <a:lnTo>
                      <a:pt x="9558" y="935"/>
                    </a:lnTo>
                    <a:cubicBezTo>
                      <a:pt x="9540" y="962"/>
                      <a:pt x="9523" y="989"/>
                      <a:pt x="9505" y="1016"/>
                    </a:cubicBezTo>
                    <a:lnTo>
                      <a:pt x="9417" y="1016"/>
                    </a:lnTo>
                    <a:cubicBezTo>
                      <a:pt x="9399" y="948"/>
                      <a:pt x="9382" y="881"/>
                      <a:pt x="9364" y="813"/>
                    </a:cubicBezTo>
                    <a:lnTo>
                      <a:pt x="9364" y="691"/>
                    </a:lnTo>
                    <a:lnTo>
                      <a:pt x="9028" y="447"/>
                    </a:lnTo>
                    <a:lnTo>
                      <a:pt x="8675" y="447"/>
                    </a:lnTo>
                    <a:lnTo>
                      <a:pt x="8622" y="447"/>
                    </a:lnTo>
                    <a:lnTo>
                      <a:pt x="8534" y="447"/>
                    </a:lnTo>
                    <a:cubicBezTo>
                      <a:pt x="8522" y="406"/>
                      <a:pt x="8510" y="366"/>
                      <a:pt x="8498" y="325"/>
                    </a:cubicBezTo>
                    <a:lnTo>
                      <a:pt x="8445" y="325"/>
                    </a:lnTo>
                    <a:cubicBezTo>
                      <a:pt x="8427" y="366"/>
                      <a:pt x="8410" y="406"/>
                      <a:pt x="8392" y="447"/>
                    </a:cubicBezTo>
                    <a:lnTo>
                      <a:pt x="8392" y="610"/>
                    </a:lnTo>
                    <a:lnTo>
                      <a:pt x="8198" y="813"/>
                    </a:lnTo>
                    <a:cubicBezTo>
                      <a:pt x="8133" y="921"/>
                      <a:pt x="8069" y="1030"/>
                      <a:pt x="8004" y="1138"/>
                    </a:cubicBezTo>
                    <a:cubicBezTo>
                      <a:pt x="7992" y="1097"/>
                      <a:pt x="7980" y="1057"/>
                      <a:pt x="7968" y="1016"/>
                    </a:cubicBezTo>
                    <a:lnTo>
                      <a:pt x="7915" y="1016"/>
                    </a:lnTo>
                    <a:cubicBezTo>
                      <a:pt x="7962" y="948"/>
                      <a:pt x="8010" y="881"/>
                      <a:pt x="8057" y="813"/>
                    </a:cubicBezTo>
                    <a:lnTo>
                      <a:pt x="8233" y="610"/>
                    </a:lnTo>
                    <a:lnTo>
                      <a:pt x="8233" y="447"/>
                    </a:lnTo>
                    <a:cubicBezTo>
                      <a:pt x="8221" y="379"/>
                      <a:pt x="8210" y="312"/>
                      <a:pt x="8198" y="244"/>
                    </a:cubicBezTo>
                    <a:lnTo>
                      <a:pt x="7915" y="244"/>
                    </a:lnTo>
                    <a:lnTo>
                      <a:pt x="7703" y="325"/>
                    </a:lnTo>
                    <a:lnTo>
                      <a:pt x="7385" y="122"/>
                    </a:lnTo>
                    <a:lnTo>
                      <a:pt x="7138" y="0"/>
                    </a:lnTo>
                    <a:cubicBezTo>
                      <a:pt x="7103" y="41"/>
                      <a:pt x="7067" y="81"/>
                      <a:pt x="7032" y="122"/>
                    </a:cubicBezTo>
                    <a:cubicBezTo>
                      <a:pt x="7002" y="190"/>
                      <a:pt x="6973" y="257"/>
                      <a:pt x="6943" y="325"/>
                    </a:cubicBezTo>
                    <a:lnTo>
                      <a:pt x="6943" y="447"/>
                    </a:lnTo>
                    <a:lnTo>
                      <a:pt x="6996" y="488"/>
                    </a:lnTo>
                    <a:lnTo>
                      <a:pt x="6908" y="488"/>
                    </a:lnTo>
                    <a:lnTo>
                      <a:pt x="6855" y="447"/>
                    </a:lnTo>
                    <a:lnTo>
                      <a:pt x="6767" y="447"/>
                    </a:lnTo>
                    <a:lnTo>
                      <a:pt x="6608" y="610"/>
                    </a:lnTo>
                    <a:cubicBezTo>
                      <a:pt x="6573" y="678"/>
                      <a:pt x="6537" y="745"/>
                      <a:pt x="6502" y="813"/>
                    </a:cubicBezTo>
                    <a:cubicBezTo>
                      <a:pt x="6461" y="772"/>
                      <a:pt x="6419" y="732"/>
                      <a:pt x="6378" y="691"/>
                    </a:cubicBezTo>
                    <a:cubicBezTo>
                      <a:pt x="6360" y="623"/>
                      <a:pt x="6343" y="556"/>
                      <a:pt x="6325" y="488"/>
                    </a:cubicBezTo>
                    <a:lnTo>
                      <a:pt x="5565" y="488"/>
                    </a:lnTo>
                    <a:cubicBezTo>
                      <a:pt x="5547" y="529"/>
                      <a:pt x="5530" y="569"/>
                      <a:pt x="5512" y="610"/>
                    </a:cubicBezTo>
                    <a:lnTo>
                      <a:pt x="5495" y="610"/>
                    </a:lnTo>
                    <a:lnTo>
                      <a:pt x="5495" y="488"/>
                    </a:lnTo>
                    <a:lnTo>
                      <a:pt x="5442" y="488"/>
                    </a:lnTo>
                    <a:lnTo>
                      <a:pt x="5353" y="610"/>
                    </a:lnTo>
                    <a:cubicBezTo>
                      <a:pt x="5335" y="637"/>
                      <a:pt x="5318" y="664"/>
                      <a:pt x="5300" y="691"/>
                    </a:cubicBezTo>
                    <a:lnTo>
                      <a:pt x="5300" y="813"/>
                    </a:lnTo>
                    <a:lnTo>
                      <a:pt x="5353" y="813"/>
                    </a:lnTo>
                    <a:lnTo>
                      <a:pt x="5353" y="1016"/>
                    </a:lnTo>
                    <a:lnTo>
                      <a:pt x="5442" y="1016"/>
                    </a:lnTo>
                    <a:lnTo>
                      <a:pt x="5512" y="1016"/>
                    </a:lnTo>
                    <a:lnTo>
                      <a:pt x="5512" y="1138"/>
                    </a:lnTo>
                    <a:cubicBezTo>
                      <a:pt x="5530" y="1165"/>
                      <a:pt x="5547" y="1193"/>
                      <a:pt x="5565" y="1220"/>
                    </a:cubicBezTo>
                    <a:lnTo>
                      <a:pt x="5442" y="1138"/>
                    </a:lnTo>
                    <a:lnTo>
                      <a:pt x="5300" y="1138"/>
                    </a:lnTo>
                    <a:lnTo>
                      <a:pt x="5300" y="935"/>
                    </a:lnTo>
                    <a:lnTo>
                      <a:pt x="5124" y="935"/>
                    </a:lnTo>
                    <a:lnTo>
                      <a:pt x="4912" y="1016"/>
                    </a:lnTo>
                    <a:lnTo>
                      <a:pt x="4912" y="813"/>
                    </a:lnTo>
                    <a:lnTo>
                      <a:pt x="4876" y="813"/>
                    </a:lnTo>
                    <a:cubicBezTo>
                      <a:pt x="4841" y="989"/>
                      <a:pt x="4805" y="1165"/>
                      <a:pt x="4770" y="1341"/>
                    </a:cubicBezTo>
                    <a:lnTo>
                      <a:pt x="4682" y="1341"/>
                    </a:lnTo>
                    <a:lnTo>
                      <a:pt x="4594" y="1341"/>
                    </a:lnTo>
                    <a:cubicBezTo>
                      <a:pt x="4576" y="1301"/>
                      <a:pt x="4559" y="1260"/>
                      <a:pt x="4541" y="1220"/>
                    </a:cubicBezTo>
                    <a:cubicBezTo>
                      <a:pt x="4511" y="1193"/>
                      <a:pt x="4482" y="1165"/>
                      <a:pt x="4452" y="1138"/>
                    </a:cubicBezTo>
                    <a:lnTo>
                      <a:pt x="4452" y="1220"/>
                    </a:lnTo>
                    <a:lnTo>
                      <a:pt x="4452" y="1463"/>
                    </a:lnTo>
                    <a:lnTo>
                      <a:pt x="4205" y="1220"/>
                    </a:lnTo>
                    <a:lnTo>
                      <a:pt x="3975" y="1138"/>
                    </a:lnTo>
                    <a:lnTo>
                      <a:pt x="3975" y="1463"/>
                    </a:lnTo>
                    <a:lnTo>
                      <a:pt x="4011" y="1829"/>
                    </a:lnTo>
                    <a:lnTo>
                      <a:pt x="3922" y="1707"/>
                    </a:lnTo>
                    <a:lnTo>
                      <a:pt x="3869" y="1707"/>
                    </a:lnTo>
                    <a:lnTo>
                      <a:pt x="3869" y="1829"/>
                    </a:lnTo>
                    <a:lnTo>
                      <a:pt x="3869" y="2033"/>
                    </a:lnTo>
                    <a:cubicBezTo>
                      <a:pt x="3834" y="1924"/>
                      <a:pt x="3798" y="1816"/>
                      <a:pt x="3763" y="1707"/>
                    </a:cubicBezTo>
                    <a:cubicBezTo>
                      <a:pt x="3734" y="1626"/>
                      <a:pt x="3704" y="1544"/>
                      <a:pt x="3675" y="1463"/>
                    </a:cubicBezTo>
                    <a:lnTo>
                      <a:pt x="3481" y="1341"/>
                    </a:lnTo>
                    <a:lnTo>
                      <a:pt x="3322" y="1341"/>
                    </a:lnTo>
                    <a:lnTo>
                      <a:pt x="3145" y="1138"/>
                    </a:lnTo>
                    <a:cubicBezTo>
                      <a:pt x="3110" y="1070"/>
                      <a:pt x="3074" y="1003"/>
                      <a:pt x="3039" y="935"/>
                    </a:cubicBezTo>
                    <a:lnTo>
                      <a:pt x="2951" y="935"/>
                    </a:lnTo>
                    <a:lnTo>
                      <a:pt x="2809" y="935"/>
                    </a:lnTo>
                    <a:lnTo>
                      <a:pt x="2809" y="1138"/>
                    </a:lnTo>
                    <a:cubicBezTo>
                      <a:pt x="2827" y="1165"/>
                      <a:pt x="2844" y="1193"/>
                      <a:pt x="2862" y="1220"/>
                    </a:cubicBezTo>
                    <a:cubicBezTo>
                      <a:pt x="2880" y="1301"/>
                      <a:pt x="2897" y="1382"/>
                      <a:pt x="2915" y="1463"/>
                    </a:cubicBezTo>
                    <a:lnTo>
                      <a:pt x="2420" y="1463"/>
                    </a:lnTo>
                    <a:lnTo>
                      <a:pt x="2420" y="1667"/>
                    </a:lnTo>
                    <a:cubicBezTo>
                      <a:pt x="2438" y="1721"/>
                      <a:pt x="2455" y="1775"/>
                      <a:pt x="2473" y="1829"/>
                    </a:cubicBezTo>
                    <a:cubicBezTo>
                      <a:pt x="2485" y="1788"/>
                      <a:pt x="2497" y="1748"/>
                      <a:pt x="2509" y="1707"/>
                    </a:cubicBezTo>
                    <a:lnTo>
                      <a:pt x="2615" y="1707"/>
                    </a:lnTo>
                    <a:cubicBezTo>
                      <a:pt x="2644" y="1775"/>
                      <a:pt x="2674" y="1843"/>
                      <a:pt x="2703" y="1911"/>
                    </a:cubicBezTo>
                    <a:lnTo>
                      <a:pt x="2915" y="1911"/>
                    </a:lnTo>
                    <a:lnTo>
                      <a:pt x="3233" y="1829"/>
                    </a:lnTo>
                    <a:cubicBezTo>
                      <a:pt x="3204" y="1937"/>
                      <a:pt x="3174" y="2046"/>
                      <a:pt x="3145" y="2154"/>
                    </a:cubicBezTo>
                    <a:cubicBezTo>
                      <a:pt x="3127" y="2249"/>
                      <a:pt x="3110" y="2344"/>
                      <a:pt x="3092" y="2439"/>
                    </a:cubicBezTo>
                    <a:cubicBezTo>
                      <a:pt x="3074" y="2304"/>
                      <a:pt x="3057" y="2168"/>
                      <a:pt x="3039" y="2033"/>
                    </a:cubicBezTo>
                    <a:lnTo>
                      <a:pt x="2915" y="2154"/>
                    </a:lnTo>
                    <a:lnTo>
                      <a:pt x="2809" y="2236"/>
                    </a:lnTo>
                    <a:cubicBezTo>
                      <a:pt x="2774" y="2168"/>
                      <a:pt x="2738" y="2101"/>
                      <a:pt x="2703" y="2033"/>
                    </a:cubicBezTo>
                    <a:lnTo>
                      <a:pt x="2562" y="1911"/>
                    </a:lnTo>
                    <a:cubicBezTo>
                      <a:pt x="2544" y="1952"/>
                      <a:pt x="2527" y="1992"/>
                      <a:pt x="2509" y="2033"/>
                    </a:cubicBezTo>
                    <a:lnTo>
                      <a:pt x="2509" y="2358"/>
                    </a:lnTo>
                    <a:cubicBezTo>
                      <a:pt x="2479" y="2250"/>
                      <a:pt x="2450" y="2141"/>
                      <a:pt x="2420" y="2033"/>
                    </a:cubicBezTo>
                    <a:lnTo>
                      <a:pt x="2279" y="1829"/>
                    </a:lnTo>
                    <a:cubicBezTo>
                      <a:pt x="2267" y="1788"/>
                      <a:pt x="2256" y="1748"/>
                      <a:pt x="2244" y="1707"/>
                    </a:cubicBezTo>
                    <a:lnTo>
                      <a:pt x="2208" y="1707"/>
                    </a:lnTo>
                    <a:lnTo>
                      <a:pt x="2120" y="1707"/>
                    </a:lnTo>
                    <a:cubicBezTo>
                      <a:pt x="2091" y="1748"/>
                      <a:pt x="2061" y="1788"/>
                      <a:pt x="2032" y="1829"/>
                    </a:cubicBezTo>
                    <a:lnTo>
                      <a:pt x="1890" y="2154"/>
                    </a:lnTo>
                    <a:cubicBezTo>
                      <a:pt x="1861" y="2249"/>
                      <a:pt x="1831" y="2344"/>
                      <a:pt x="1802" y="2439"/>
                    </a:cubicBezTo>
                    <a:lnTo>
                      <a:pt x="1643" y="2358"/>
                    </a:lnTo>
                    <a:lnTo>
                      <a:pt x="1307" y="2236"/>
                    </a:lnTo>
                    <a:lnTo>
                      <a:pt x="1272" y="2236"/>
                    </a:lnTo>
                    <a:cubicBezTo>
                      <a:pt x="1243" y="2277"/>
                      <a:pt x="1213" y="2317"/>
                      <a:pt x="1184" y="2358"/>
                    </a:cubicBezTo>
                    <a:lnTo>
                      <a:pt x="1184" y="2561"/>
                    </a:lnTo>
                    <a:lnTo>
                      <a:pt x="1360" y="2439"/>
                    </a:lnTo>
                    <a:lnTo>
                      <a:pt x="1590" y="2439"/>
                    </a:lnTo>
                    <a:lnTo>
                      <a:pt x="1360" y="2561"/>
                    </a:lnTo>
                    <a:cubicBezTo>
                      <a:pt x="1342" y="2602"/>
                      <a:pt x="1325" y="2642"/>
                      <a:pt x="1307" y="2683"/>
                    </a:cubicBezTo>
                    <a:lnTo>
                      <a:pt x="1307" y="2764"/>
                    </a:lnTo>
                    <a:lnTo>
                      <a:pt x="1413" y="2764"/>
                    </a:lnTo>
                    <a:lnTo>
                      <a:pt x="1714" y="2683"/>
                    </a:lnTo>
                    <a:lnTo>
                      <a:pt x="1979" y="2683"/>
                    </a:lnTo>
                    <a:lnTo>
                      <a:pt x="1714" y="2764"/>
                    </a:lnTo>
                    <a:lnTo>
                      <a:pt x="1413" y="3008"/>
                    </a:lnTo>
                    <a:cubicBezTo>
                      <a:pt x="1395" y="3089"/>
                      <a:pt x="1378" y="3171"/>
                      <a:pt x="1360" y="3252"/>
                    </a:cubicBezTo>
                    <a:lnTo>
                      <a:pt x="1714" y="3008"/>
                    </a:lnTo>
                    <a:lnTo>
                      <a:pt x="2173" y="2886"/>
                    </a:lnTo>
                    <a:lnTo>
                      <a:pt x="2085" y="3049"/>
                    </a:lnTo>
                    <a:lnTo>
                      <a:pt x="1837" y="3049"/>
                    </a:lnTo>
                    <a:lnTo>
                      <a:pt x="1661" y="3130"/>
                    </a:lnTo>
                    <a:lnTo>
                      <a:pt x="1537" y="3374"/>
                    </a:lnTo>
                    <a:cubicBezTo>
                      <a:pt x="1525" y="3442"/>
                      <a:pt x="1514" y="3509"/>
                      <a:pt x="1502" y="3577"/>
                    </a:cubicBezTo>
                    <a:lnTo>
                      <a:pt x="1890" y="3455"/>
                    </a:lnTo>
                    <a:lnTo>
                      <a:pt x="2385" y="3455"/>
                    </a:lnTo>
                    <a:cubicBezTo>
                      <a:pt x="2397" y="3496"/>
                      <a:pt x="2408" y="3536"/>
                      <a:pt x="2420" y="3577"/>
                    </a:cubicBezTo>
                    <a:lnTo>
                      <a:pt x="2562" y="3659"/>
                    </a:lnTo>
                    <a:cubicBezTo>
                      <a:pt x="2580" y="3591"/>
                      <a:pt x="2597" y="3523"/>
                      <a:pt x="2615" y="3455"/>
                    </a:cubicBezTo>
                    <a:lnTo>
                      <a:pt x="2739" y="3374"/>
                    </a:lnTo>
                    <a:lnTo>
                      <a:pt x="2739" y="3577"/>
                    </a:lnTo>
                    <a:lnTo>
                      <a:pt x="2739" y="3780"/>
                    </a:lnTo>
                    <a:lnTo>
                      <a:pt x="2951" y="3780"/>
                    </a:lnTo>
                    <a:lnTo>
                      <a:pt x="3145" y="3902"/>
                    </a:lnTo>
                    <a:lnTo>
                      <a:pt x="3180" y="3902"/>
                    </a:lnTo>
                    <a:cubicBezTo>
                      <a:pt x="3198" y="3794"/>
                      <a:pt x="3215" y="3685"/>
                      <a:pt x="3233" y="3577"/>
                    </a:cubicBezTo>
                    <a:lnTo>
                      <a:pt x="3322" y="3577"/>
                    </a:lnTo>
                    <a:lnTo>
                      <a:pt x="3322" y="3374"/>
                    </a:lnTo>
                    <a:lnTo>
                      <a:pt x="3322" y="3252"/>
                    </a:lnTo>
                    <a:cubicBezTo>
                      <a:pt x="3328" y="3320"/>
                      <a:pt x="3333" y="3387"/>
                      <a:pt x="3339" y="3455"/>
                    </a:cubicBezTo>
                    <a:cubicBezTo>
                      <a:pt x="3357" y="3496"/>
                      <a:pt x="3374" y="3536"/>
                      <a:pt x="3392" y="3577"/>
                    </a:cubicBezTo>
                    <a:lnTo>
                      <a:pt x="3675" y="3577"/>
                    </a:lnTo>
                    <a:lnTo>
                      <a:pt x="3922" y="3374"/>
                    </a:lnTo>
                    <a:lnTo>
                      <a:pt x="4346" y="3252"/>
                    </a:lnTo>
                    <a:lnTo>
                      <a:pt x="4770" y="3252"/>
                    </a:lnTo>
                    <a:lnTo>
                      <a:pt x="5071" y="3049"/>
                    </a:lnTo>
                    <a:lnTo>
                      <a:pt x="5495" y="2886"/>
                    </a:lnTo>
                    <a:lnTo>
                      <a:pt x="5406" y="3008"/>
                    </a:lnTo>
                    <a:lnTo>
                      <a:pt x="5300" y="3008"/>
                    </a:lnTo>
                    <a:lnTo>
                      <a:pt x="5300" y="3130"/>
                    </a:lnTo>
                    <a:lnTo>
                      <a:pt x="5442" y="3130"/>
                    </a:lnTo>
                    <a:lnTo>
                      <a:pt x="5601" y="3130"/>
                    </a:lnTo>
                    <a:lnTo>
                      <a:pt x="5265" y="3252"/>
                    </a:lnTo>
                    <a:lnTo>
                      <a:pt x="4912" y="3455"/>
                    </a:lnTo>
                    <a:cubicBezTo>
                      <a:pt x="4900" y="3496"/>
                      <a:pt x="4888" y="3536"/>
                      <a:pt x="4876" y="3577"/>
                    </a:cubicBezTo>
                    <a:lnTo>
                      <a:pt x="4876" y="3659"/>
                    </a:lnTo>
                    <a:lnTo>
                      <a:pt x="4982" y="3659"/>
                    </a:lnTo>
                    <a:lnTo>
                      <a:pt x="5177" y="3659"/>
                    </a:lnTo>
                    <a:cubicBezTo>
                      <a:pt x="5189" y="3632"/>
                      <a:pt x="5200" y="3604"/>
                      <a:pt x="5212" y="3577"/>
                    </a:cubicBezTo>
                    <a:lnTo>
                      <a:pt x="5353" y="3577"/>
                    </a:lnTo>
                    <a:lnTo>
                      <a:pt x="5265" y="3659"/>
                    </a:lnTo>
                    <a:cubicBezTo>
                      <a:pt x="5236" y="3740"/>
                      <a:pt x="5206" y="3821"/>
                      <a:pt x="5177" y="3902"/>
                    </a:cubicBezTo>
                    <a:lnTo>
                      <a:pt x="4823" y="3902"/>
                    </a:lnTo>
                    <a:lnTo>
                      <a:pt x="4541" y="3902"/>
                    </a:lnTo>
                    <a:lnTo>
                      <a:pt x="4541" y="3902"/>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5" name="Freeform 198">
                <a:extLst>
                  <a:ext uri="{FF2B5EF4-FFF2-40B4-BE49-F238E27FC236}">
                    <a16:creationId xmlns:a16="http://schemas.microsoft.com/office/drawing/2014/main" id="{55AB2A45-9ABB-CDA5-D77B-7E619BC6E69F}"/>
                  </a:ext>
                </a:extLst>
              </p:cNvPr>
              <p:cNvSpPr>
                <a:spLocks/>
              </p:cNvSpPr>
              <p:nvPr/>
            </p:nvSpPr>
            <p:spPr bwMode="auto">
              <a:xfrm>
                <a:off x="1508137" y="1293778"/>
                <a:ext cx="490542" cy="253993"/>
              </a:xfrm>
              <a:custGeom>
                <a:avLst/>
                <a:gdLst>
                  <a:gd name="T0" fmla="*/ 53 w 309"/>
                  <a:gd name="T1" fmla="*/ 18 h 160"/>
                  <a:gd name="T2" fmla="*/ 30 w 309"/>
                  <a:gd name="T3" fmla="*/ 26 h 160"/>
                  <a:gd name="T4" fmla="*/ 23 w 309"/>
                  <a:gd name="T5" fmla="*/ 43 h 160"/>
                  <a:gd name="T6" fmla="*/ 3 w 309"/>
                  <a:gd name="T7" fmla="*/ 65 h 160"/>
                  <a:gd name="T8" fmla="*/ 25 w 309"/>
                  <a:gd name="T9" fmla="*/ 62 h 160"/>
                  <a:gd name="T10" fmla="*/ 20 w 309"/>
                  <a:gd name="T11" fmla="*/ 75 h 160"/>
                  <a:gd name="T12" fmla="*/ 36 w 309"/>
                  <a:gd name="T13" fmla="*/ 68 h 160"/>
                  <a:gd name="T14" fmla="*/ 60 w 309"/>
                  <a:gd name="T15" fmla="*/ 70 h 160"/>
                  <a:gd name="T16" fmla="*/ 25 w 309"/>
                  <a:gd name="T17" fmla="*/ 83 h 160"/>
                  <a:gd name="T18" fmla="*/ 30 w 309"/>
                  <a:gd name="T19" fmla="*/ 92 h 160"/>
                  <a:gd name="T20" fmla="*/ 93 w 309"/>
                  <a:gd name="T21" fmla="*/ 89 h 160"/>
                  <a:gd name="T22" fmla="*/ 110 w 309"/>
                  <a:gd name="T23" fmla="*/ 89 h 160"/>
                  <a:gd name="T24" fmla="*/ 126 w 309"/>
                  <a:gd name="T25" fmla="*/ 98 h 160"/>
                  <a:gd name="T26" fmla="*/ 74 w 309"/>
                  <a:gd name="T27" fmla="*/ 105 h 160"/>
                  <a:gd name="T28" fmla="*/ 43 w 309"/>
                  <a:gd name="T29" fmla="*/ 119 h 160"/>
                  <a:gd name="T30" fmla="*/ 53 w 309"/>
                  <a:gd name="T31" fmla="*/ 135 h 160"/>
                  <a:gd name="T32" fmla="*/ 91 w 309"/>
                  <a:gd name="T33" fmla="*/ 158 h 160"/>
                  <a:gd name="T34" fmla="*/ 134 w 309"/>
                  <a:gd name="T35" fmla="*/ 158 h 160"/>
                  <a:gd name="T36" fmla="*/ 186 w 309"/>
                  <a:gd name="T37" fmla="*/ 141 h 160"/>
                  <a:gd name="T38" fmla="*/ 219 w 309"/>
                  <a:gd name="T39" fmla="*/ 121 h 160"/>
                  <a:gd name="T40" fmla="*/ 221 w 309"/>
                  <a:gd name="T41" fmla="*/ 133 h 160"/>
                  <a:gd name="T42" fmla="*/ 238 w 309"/>
                  <a:gd name="T43" fmla="*/ 146 h 160"/>
                  <a:gd name="T44" fmla="*/ 256 w 309"/>
                  <a:gd name="T45" fmla="*/ 146 h 160"/>
                  <a:gd name="T46" fmla="*/ 271 w 309"/>
                  <a:gd name="T47" fmla="*/ 143 h 160"/>
                  <a:gd name="T48" fmla="*/ 294 w 309"/>
                  <a:gd name="T49" fmla="*/ 135 h 160"/>
                  <a:gd name="T50" fmla="*/ 279 w 309"/>
                  <a:gd name="T51" fmla="*/ 133 h 160"/>
                  <a:gd name="T52" fmla="*/ 266 w 309"/>
                  <a:gd name="T53" fmla="*/ 125 h 160"/>
                  <a:gd name="T54" fmla="*/ 279 w 309"/>
                  <a:gd name="T55" fmla="*/ 122 h 160"/>
                  <a:gd name="T56" fmla="*/ 289 w 309"/>
                  <a:gd name="T57" fmla="*/ 116 h 160"/>
                  <a:gd name="T58" fmla="*/ 301 w 309"/>
                  <a:gd name="T59" fmla="*/ 121 h 160"/>
                  <a:gd name="T60" fmla="*/ 309 w 309"/>
                  <a:gd name="T61" fmla="*/ 125 h 160"/>
                  <a:gd name="T62" fmla="*/ 306 w 309"/>
                  <a:gd name="T63" fmla="*/ 105 h 160"/>
                  <a:gd name="T64" fmla="*/ 276 w 309"/>
                  <a:gd name="T65" fmla="*/ 103 h 160"/>
                  <a:gd name="T66" fmla="*/ 271 w 309"/>
                  <a:gd name="T67" fmla="*/ 89 h 160"/>
                  <a:gd name="T68" fmla="*/ 266 w 309"/>
                  <a:gd name="T69" fmla="*/ 98 h 160"/>
                  <a:gd name="T70" fmla="*/ 254 w 309"/>
                  <a:gd name="T71" fmla="*/ 89 h 160"/>
                  <a:gd name="T72" fmla="*/ 235 w 309"/>
                  <a:gd name="T73" fmla="*/ 65 h 160"/>
                  <a:gd name="T74" fmla="*/ 224 w 309"/>
                  <a:gd name="T75" fmla="*/ 43 h 160"/>
                  <a:gd name="T76" fmla="*/ 224 w 309"/>
                  <a:gd name="T77" fmla="*/ 32 h 160"/>
                  <a:gd name="T78" fmla="*/ 194 w 309"/>
                  <a:gd name="T79" fmla="*/ 8 h 160"/>
                  <a:gd name="T80" fmla="*/ 219 w 309"/>
                  <a:gd name="T81" fmla="*/ 38 h 160"/>
                  <a:gd name="T82" fmla="*/ 208 w 309"/>
                  <a:gd name="T83" fmla="*/ 40 h 160"/>
                  <a:gd name="T84" fmla="*/ 196 w 309"/>
                  <a:gd name="T85" fmla="*/ 40 h 160"/>
                  <a:gd name="T86" fmla="*/ 188 w 309"/>
                  <a:gd name="T87" fmla="*/ 58 h 160"/>
                  <a:gd name="T88" fmla="*/ 178 w 309"/>
                  <a:gd name="T89" fmla="*/ 53 h 160"/>
                  <a:gd name="T90" fmla="*/ 178 w 309"/>
                  <a:gd name="T91" fmla="*/ 30 h 160"/>
                  <a:gd name="T92" fmla="*/ 169 w 309"/>
                  <a:gd name="T93" fmla="*/ 21 h 160"/>
                  <a:gd name="T94" fmla="*/ 153 w 309"/>
                  <a:gd name="T95" fmla="*/ 32 h 160"/>
                  <a:gd name="T96" fmla="*/ 128 w 309"/>
                  <a:gd name="T97" fmla="*/ 13 h 160"/>
                  <a:gd name="T98" fmla="*/ 121 w 309"/>
                  <a:gd name="T99" fmla="*/ 43 h 160"/>
                  <a:gd name="T100" fmla="*/ 93 w 309"/>
                  <a:gd name="T101" fmla="*/ 18 h 160"/>
                  <a:gd name="connsiteX0" fmla="*/ 2589 w 10000"/>
                  <a:gd name="connsiteY0" fmla="*/ 0 h 10000"/>
                  <a:gd name="connsiteX1" fmla="*/ 2298 w 10000"/>
                  <a:gd name="connsiteY1" fmla="*/ 625 h 10000"/>
                  <a:gd name="connsiteX2" fmla="*/ 2039 w 10000"/>
                  <a:gd name="connsiteY2" fmla="*/ 1125 h 10000"/>
                  <a:gd name="connsiteX3" fmla="*/ 1715 w 10000"/>
                  <a:gd name="connsiteY3" fmla="*/ 1125 h 10000"/>
                  <a:gd name="connsiteX4" fmla="*/ 1489 w 10000"/>
                  <a:gd name="connsiteY4" fmla="*/ 1125 h 10000"/>
                  <a:gd name="connsiteX5" fmla="*/ 1230 w 10000"/>
                  <a:gd name="connsiteY5" fmla="*/ 1313 h 10000"/>
                  <a:gd name="connsiteX6" fmla="*/ 1165 w 10000"/>
                  <a:gd name="connsiteY6" fmla="*/ 1625 h 10000"/>
                  <a:gd name="connsiteX7" fmla="*/ 971 w 10000"/>
                  <a:gd name="connsiteY7" fmla="*/ 1625 h 10000"/>
                  <a:gd name="connsiteX8" fmla="*/ 906 w 10000"/>
                  <a:gd name="connsiteY8" fmla="*/ 1625 h 10000"/>
                  <a:gd name="connsiteX9" fmla="*/ 744 w 10000"/>
                  <a:gd name="connsiteY9" fmla="*/ 2188 h 10000"/>
                  <a:gd name="connsiteX10" fmla="*/ 809 w 10000"/>
                  <a:gd name="connsiteY10" fmla="*/ 2688 h 10000"/>
                  <a:gd name="connsiteX11" fmla="*/ 744 w 10000"/>
                  <a:gd name="connsiteY11" fmla="*/ 2688 h 10000"/>
                  <a:gd name="connsiteX12" fmla="*/ 421 w 10000"/>
                  <a:gd name="connsiteY12" fmla="*/ 3188 h 10000"/>
                  <a:gd name="connsiteX13" fmla="*/ 194 w 10000"/>
                  <a:gd name="connsiteY13" fmla="*/ 3750 h 10000"/>
                  <a:gd name="connsiteX14" fmla="*/ 0 w 10000"/>
                  <a:gd name="connsiteY14" fmla="*/ 3750 h 10000"/>
                  <a:gd name="connsiteX15" fmla="*/ 97 w 10000"/>
                  <a:gd name="connsiteY15" fmla="*/ 4063 h 10000"/>
                  <a:gd name="connsiteX16" fmla="*/ 356 w 10000"/>
                  <a:gd name="connsiteY16" fmla="*/ 4250 h 10000"/>
                  <a:gd name="connsiteX17" fmla="*/ 647 w 10000"/>
                  <a:gd name="connsiteY17" fmla="*/ 4250 h 10000"/>
                  <a:gd name="connsiteX18" fmla="*/ 647 w 10000"/>
                  <a:gd name="connsiteY18" fmla="*/ 4063 h 10000"/>
                  <a:gd name="connsiteX19" fmla="*/ 809 w 10000"/>
                  <a:gd name="connsiteY19" fmla="*/ 3875 h 10000"/>
                  <a:gd name="connsiteX20" fmla="*/ 809 w 10000"/>
                  <a:gd name="connsiteY20" fmla="*/ 4063 h 10000"/>
                  <a:gd name="connsiteX21" fmla="*/ 971 w 10000"/>
                  <a:gd name="connsiteY21" fmla="*/ 4375 h 10000"/>
                  <a:gd name="connsiteX22" fmla="*/ 647 w 10000"/>
                  <a:gd name="connsiteY22" fmla="*/ 4563 h 10000"/>
                  <a:gd name="connsiteX23" fmla="*/ 647 w 10000"/>
                  <a:gd name="connsiteY23" fmla="*/ 4688 h 10000"/>
                  <a:gd name="connsiteX24" fmla="*/ 906 w 10000"/>
                  <a:gd name="connsiteY24" fmla="*/ 4688 h 10000"/>
                  <a:gd name="connsiteX25" fmla="*/ 1165 w 10000"/>
                  <a:gd name="connsiteY25" fmla="*/ 4688 h 10000"/>
                  <a:gd name="connsiteX26" fmla="*/ 1165 w 10000"/>
                  <a:gd name="connsiteY26" fmla="*/ 4375 h 10000"/>
                  <a:gd name="connsiteX27" fmla="*/ 1165 w 10000"/>
                  <a:gd name="connsiteY27" fmla="*/ 4250 h 10000"/>
                  <a:gd name="connsiteX28" fmla="*/ 1715 w 10000"/>
                  <a:gd name="connsiteY28" fmla="*/ 4250 h 10000"/>
                  <a:gd name="connsiteX29" fmla="*/ 2460 w 10000"/>
                  <a:gd name="connsiteY29" fmla="*/ 4063 h 10000"/>
                  <a:gd name="connsiteX30" fmla="*/ 2557 w 10000"/>
                  <a:gd name="connsiteY30" fmla="*/ 4375 h 10000"/>
                  <a:gd name="connsiteX31" fmla="*/ 1942 w 10000"/>
                  <a:gd name="connsiteY31" fmla="*/ 4375 h 10000"/>
                  <a:gd name="connsiteX32" fmla="*/ 1489 w 10000"/>
                  <a:gd name="connsiteY32" fmla="*/ 4688 h 10000"/>
                  <a:gd name="connsiteX33" fmla="*/ 1392 w 10000"/>
                  <a:gd name="connsiteY33" fmla="*/ 5063 h 10000"/>
                  <a:gd name="connsiteX34" fmla="*/ 1068 w 10000"/>
                  <a:gd name="connsiteY34" fmla="*/ 5188 h 10000"/>
                  <a:gd name="connsiteX35" fmla="*/ 809 w 10000"/>
                  <a:gd name="connsiteY35" fmla="*/ 5188 h 10000"/>
                  <a:gd name="connsiteX36" fmla="*/ 809 w 10000"/>
                  <a:gd name="connsiteY36" fmla="*/ 5375 h 10000"/>
                  <a:gd name="connsiteX37" fmla="*/ 809 w 10000"/>
                  <a:gd name="connsiteY37" fmla="*/ 5688 h 10000"/>
                  <a:gd name="connsiteX38" fmla="*/ 906 w 10000"/>
                  <a:gd name="connsiteY38" fmla="*/ 5688 h 10000"/>
                  <a:gd name="connsiteX39" fmla="*/ 971 w 10000"/>
                  <a:gd name="connsiteY39" fmla="*/ 5750 h 10000"/>
                  <a:gd name="connsiteX40" fmla="*/ 1715 w 10000"/>
                  <a:gd name="connsiteY40" fmla="*/ 5750 h 10000"/>
                  <a:gd name="connsiteX41" fmla="*/ 2589 w 10000"/>
                  <a:gd name="connsiteY41" fmla="*/ 5750 h 10000"/>
                  <a:gd name="connsiteX42" fmla="*/ 2751 w 10000"/>
                  <a:gd name="connsiteY42" fmla="*/ 5688 h 10000"/>
                  <a:gd name="connsiteX43" fmla="*/ 3010 w 10000"/>
                  <a:gd name="connsiteY43" fmla="*/ 5563 h 10000"/>
                  <a:gd name="connsiteX44" fmla="*/ 3107 w 10000"/>
                  <a:gd name="connsiteY44" fmla="*/ 5688 h 10000"/>
                  <a:gd name="connsiteX45" fmla="*/ 3269 w 10000"/>
                  <a:gd name="connsiteY45" fmla="*/ 5750 h 10000"/>
                  <a:gd name="connsiteX46" fmla="*/ 3528 w 10000"/>
                  <a:gd name="connsiteY46" fmla="*/ 5375 h 10000"/>
                  <a:gd name="connsiteX47" fmla="*/ 3560 w 10000"/>
                  <a:gd name="connsiteY47" fmla="*/ 5563 h 10000"/>
                  <a:gd name="connsiteX48" fmla="*/ 3722 w 10000"/>
                  <a:gd name="connsiteY48" fmla="*/ 5750 h 10000"/>
                  <a:gd name="connsiteX49" fmla="*/ 3981 w 10000"/>
                  <a:gd name="connsiteY49" fmla="*/ 5750 h 10000"/>
                  <a:gd name="connsiteX50" fmla="*/ 4337 w 10000"/>
                  <a:gd name="connsiteY50" fmla="*/ 5688 h 10000"/>
                  <a:gd name="connsiteX51" fmla="*/ 4078 w 10000"/>
                  <a:gd name="connsiteY51" fmla="*/ 6125 h 10000"/>
                  <a:gd name="connsiteX52" fmla="*/ 3916 w 10000"/>
                  <a:gd name="connsiteY52" fmla="*/ 6563 h 10000"/>
                  <a:gd name="connsiteX53" fmla="*/ 3269 w 10000"/>
                  <a:gd name="connsiteY53" fmla="*/ 6563 h 10000"/>
                  <a:gd name="connsiteX54" fmla="*/ 2589 w 10000"/>
                  <a:gd name="connsiteY54" fmla="*/ 6438 h 10000"/>
                  <a:gd name="connsiteX55" fmla="*/ 2395 w 10000"/>
                  <a:gd name="connsiteY55" fmla="*/ 6563 h 10000"/>
                  <a:gd name="connsiteX56" fmla="*/ 2201 w 10000"/>
                  <a:gd name="connsiteY56" fmla="*/ 6938 h 10000"/>
                  <a:gd name="connsiteX57" fmla="*/ 1780 w 10000"/>
                  <a:gd name="connsiteY57" fmla="*/ 6938 h 10000"/>
                  <a:gd name="connsiteX58" fmla="*/ 1392 w 10000"/>
                  <a:gd name="connsiteY58" fmla="*/ 6938 h 10000"/>
                  <a:gd name="connsiteX59" fmla="*/ 1392 w 10000"/>
                  <a:gd name="connsiteY59" fmla="*/ 7438 h 10000"/>
                  <a:gd name="connsiteX60" fmla="*/ 1392 w 10000"/>
                  <a:gd name="connsiteY60" fmla="*/ 8000 h 10000"/>
                  <a:gd name="connsiteX61" fmla="*/ 1521 w 10000"/>
                  <a:gd name="connsiteY61" fmla="*/ 8000 h 10000"/>
                  <a:gd name="connsiteX62" fmla="*/ 1715 w 10000"/>
                  <a:gd name="connsiteY62" fmla="*/ 8125 h 10000"/>
                  <a:gd name="connsiteX63" fmla="*/ 1715 w 10000"/>
                  <a:gd name="connsiteY63" fmla="*/ 8438 h 10000"/>
                  <a:gd name="connsiteX64" fmla="*/ 2298 w 10000"/>
                  <a:gd name="connsiteY64" fmla="*/ 8625 h 10000"/>
                  <a:gd name="connsiteX65" fmla="*/ 2945 w 10000"/>
                  <a:gd name="connsiteY65" fmla="*/ 8938 h 10000"/>
                  <a:gd name="connsiteX66" fmla="*/ 2945 w 10000"/>
                  <a:gd name="connsiteY66" fmla="*/ 9438 h 10000"/>
                  <a:gd name="connsiteX67" fmla="*/ 2945 w 10000"/>
                  <a:gd name="connsiteY67" fmla="*/ 9875 h 10000"/>
                  <a:gd name="connsiteX68" fmla="*/ 3107 w 10000"/>
                  <a:gd name="connsiteY68" fmla="*/ 9688 h 10000"/>
                  <a:gd name="connsiteX69" fmla="*/ 3269 w 10000"/>
                  <a:gd name="connsiteY69" fmla="*/ 9688 h 10000"/>
                  <a:gd name="connsiteX70" fmla="*/ 3269 w 10000"/>
                  <a:gd name="connsiteY70" fmla="*/ 10000 h 10000"/>
                  <a:gd name="connsiteX71" fmla="*/ 4337 w 10000"/>
                  <a:gd name="connsiteY71" fmla="*/ 9875 h 10000"/>
                  <a:gd name="connsiteX72" fmla="*/ 5307 w 10000"/>
                  <a:gd name="connsiteY72" fmla="*/ 9500 h 10000"/>
                  <a:gd name="connsiteX73" fmla="*/ 5372 w 10000"/>
                  <a:gd name="connsiteY73" fmla="*/ 9313 h 10000"/>
                  <a:gd name="connsiteX74" fmla="*/ 5663 w 10000"/>
                  <a:gd name="connsiteY74" fmla="*/ 8938 h 10000"/>
                  <a:gd name="connsiteX75" fmla="*/ 6019 w 10000"/>
                  <a:gd name="connsiteY75" fmla="*/ 8813 h 10000"/>
                  <a:gd name="connsiteX76" fmla="*/ 6181 w 10000"/>
                  <a:gd name="connsiteY76" fmla="*/ 8813 h 10000"/>
                  <a:gd name="connsiteX77" fmla="*/ 6343 w 10000"/>
                  <a:gd name="connsiteY77" fmla="*/ 8813 h 10000"/>
                  <a:gd name="connsiteX78" fmla="*/ 6634 w 10000"/>
                  <a:gd name="connsiteY78" fmla="*/ 8125 h 10000"/>
                  <a:gd name="connsiteX79" fmla="*/ 7087 w 10000"/>
                  <a:gd name="connsiteY79" fmla="*/ 7563 h 10000"/>
                  <a:gd name="connsiteX80" fmla="*/ 7152 w 10000"/>
                  <a:gd name="connsiteY80" fmla="*/ 7563 h 10000"/>
                  <a:gd name="connsiteX81" fmla="*/ 7314 w 10000"/>
                  <a:gd name="connsiteY81" fmla="*/ 7563 h 10000"/>
                  <a:gd name="connsiteX82" fmla="*/ 7249 w 10000"/>
                  <a:gd name="connsiteY82" fmla="*/ 8000 h 10000"/>
                  <a:gd name="connsiteX83" fmla="*/ 7152 w 10000"/>
                  <a:gd name="connsiteY83" fmla="*/ 8313 h 10000"/>
                  <a:gd name="connsiteX84" fmla="*/ 7411 w 10000"/>
                  <a:gd name="connsiteY84" fmla="*/ 8438 h 10000"/>
                  <a:gd name="connsiteX85" fmla="*/ 7702 w 10000"/>
                  <a:gd name="connsiteY85" fmla="*/ 8625 h 10000"/>
                  <a:gd name="connsiteX86" fmla="*/ 7702 w 10000"/>
                  <a:gd name="connsiteY86" fmla="*/ 8813 h 10000"/>
                  <a:gd name="connsiteX87" fmla="*/ 7702 w 10000"/>
                  <a:gd name="connsiteY87" fmla="*/ 9125 h 10000"/>
                  <a:gd name="connsiteX88" fmla="*/ 7864 w 10000"/>
                  <a:gd name="connsiteY88" fmla="*/ 8938 h 10000"/>
                  <a:gd name="connsiteX89" fmla="*/ 8058 w 10000"/>
                  <a:gd name="connsiteY89" fmla="*/ 8813 h 10000"/>
                  <a:gd name="connsiteX90" fmla="*/ 8123 w 10000"/>
                  <a:gd name="connsiteY90" fmla="*/ 9125 h 10000"/>
                  <a:gd name="connsiteX91" fmla="*/ 8285 w 10000"/>
                  <a:gd name="connsiteY91" fmla="*/ 9125 h 10000"/>
                  <a:gd name="connsiteX92" fmla="*/ 8544 w 10000"/>
                  <a:gd name="connsiteY92" fmla="*/ 9125 h 10000"/>
                  <a:gd name="connsiteX93" fmla="*/ 8544 w 10000"/>
                  <a:gd name="connsiteY93" fmla="*/ 9313 h 10000"/>
                  <a:gd name="connsiteX94" fmla="*/ 8673 w 10000"/>
                  <a:gd name="connsiteY94" fmla="*/ 9125 h 10000"/>
                  <a:gd name="connsiteX95" fmla="*/ 8770 w 10000"/>
                  <a:gd name="connsiteY95" fmla="*/ 8938 h 10000"/>
                  <a:gd name="connsiteX96" fmla="*/ 9029 w 10000"/>
                  <a:gd name="connsiteY96" fmla="*/ 8938 h 10000"/>
                  <a:gd name="connsiteX97" fmla="*/ 9353 w 10000"/>
                  <a:gd name="connsiteY97" fmla="*/ 8938 h 10000"/>
                  <a:gd name="connsiteX98" fmla="*/ 9450 w 10000"/>
                  <a:gd name="connsiteY98" fmla="*/ 8625 h 10000"/>
                  <a:gd name="connsiteX99" fmla="*/ 9515 w 10000"/>
                  <a:gd name="connsiteY99" fmla="*/ 8438 h 10000"/>
                  <a:gd name="connsiteX100" fmla="*/ 9256 w 10000"/>
                  <a:gd name="connsiteY100" fmla="*/ 8125 h 10000"/>
                  <a:gd name="connsiteX101" fmla="*/ 9094 w 10000"/>
                  <a:gd name="connsiteY101" fmla="*/ 8000 h 10000"/>
                  <a:gd name="connsiteX102" fmla="*/ 9029 w 10000"/>
                  <a:gd name="connsiteY102" fmla="*/ 8125 h 10000"/>
                  <a:gd name="connsiteX103" fmla="*/ 9029 w 10000"/>
                  <a:gd name="connsiteY103" fmla="*/ 8313 h 10000"/>
                  <a:gd name="connsiteX104" fmla="*/ 8770 w 10000"/>
                  <a:gd name="connsiteY104" fmla="*/ 8313 h 10000"/>
                  <a:gd name="connsiteX105" fmla="*/ 8673 w 10000"/>
                  <a:gd name="connsiteY105" fmla="*/ 8313 h 10000"/>
                  <a:gd name="connsiteX106" fmla="*/ 8608 w 10000"/>
                  <a:gd name="connsiteY106" fmla="*/ 8000 h 10000"/>
                  <a:gd name="connsiteX107" fmla="*/ 8608 w 10000"/>
                  <a:gd name="connsiteY107" fmla="*/ 7813 h 10000"/>
                  <a:gd name="connsiteX108" fmla="*/ 8479 w 10000"/>
                  <a:gd name="connsiteY108" fmla="*/ 7625 h 10000"/>
                  <a:gd name="connsiteX109" fmla="*/ 8544 w 10000"/>
                  <a:gd name="connsiteY109" fmla="*/ 7625 h 10000"/>
                  <a:gd name="connsiteX110" fmla="*/ 8673 w 10000"/>
                  <a:gd name="connsiteY110" fmla="*/ 7625 h 10000"/>
                  <a:gd name="connsiteX111" fmla="*/ 9029 w 10000"/>
                  <a:gd name="connsiteY111" fmla="*/ 7625 h 10000"/>
                  <a:gd name="connsiteX112" fmla="*/ 9353 w 10000"/>
                  <a:gd name="connsiteY112" fmla="*/ 7813 h 10000"/>
                  <a:gd name="connsiteX113" fmla="*/ 9191 w 10000"/>
                  <a:gd name="connsiteY113" fmla="*/ 7625 h 10000"/>
                  <a:gd name="connsiteX114" fmla="*/ 9191 w 10000"/>
                  <a:gd name="connsiteY114" fmla="*/ 7438 h 10000"/>
                  <a:gd name="connsiteX115" fmla="*/ 9353 w 10000"/>
                  <a:gd name="connsiteY115" fmla="*/ 7250 h 10000"/>
                  <a:gd name="connsiteX116" fmla="*/ 9515 w 10000"/>
                  <a:gd name="connsiteY116" fmla="*/ 7250 h 10000"/>
                  <a:gd name="connsiteX117" fmla="*/ 9515 w 10000"/>
                  <a:gd name="connsiteY117" fmla="*/ 7563 h 10000"/>
                  <a:gd name="connsiteX118" fmla="*/ 9579 w 10000"/>
                  <a:gd name="connsiteY118" fmla="*/ 7563 h 10000"/>
                  <a:gd name="connsiteX119" fmla="*/ 9741 w 10000"/>
                  <a:gd name="connsiteY119" fmla="*/ 7563 h 10000"/>
                  <a:gd name="connsiteX120" fmla="*/ 9741 w 10000"/>
                  <a:gd name="connsiteY120" fmla="*/ 7625 h 10000"/>
                  <a:gd name="connsiteX121" fmla="*/ 9741 w 10000"/>
                  <a:gd name="connsiteY121" fmla="*/ 8000 h 10000"/>
                  <a:gd name="connsiteX122" fmla="*/ 9903 w 10000"/>
                  <a:gd name="connsiteY122" fmla="*/ 8000 h 10000"/>
                  <a:gd name="connsiteX123" fmla="*/ 10000 w 10000"/>
                  <a:gd name="connsiteY123" fmla="*/ 7813 h 10000"/>
                  <a:gd name="connsiteX124" fmla="*/ 10000 w 10000"/>
                  <a:gd name="connsiteY124" fmla="*/ 7563 h 10000"/>
                  <a:gd name="connsiteX125" fmla="*/ 9903 w 10000"/>
                  <a:gd name="connsiteY125" fmla="*/ 7563 h 10000"/>
                  <a:gd name="connsiteX126" fmla="*/ 10000 w 10000"/>
                  <a:gd name="connsiteY126" fmla="*/ 7063 h 10000"/>
                  <a:gd name="connsiteX127" fmla="*/ 9903 w 10000"/>
                  <a:gd name="connsiteY127" fmla="*/ 6563 h 10000"/>
                  <a:gd name="connsiteX128" fmla="*/ 9515 w 10000"/>
                  <a:gd name="connsiteY128" fmla="*/ 6438 h 10000"/>
                  <a:gd name="connsiteX129" fmla="*/ 9191 w 10000"/>
                  <a:gd name="connsiteY129" fmla="*/ 6438 h 10000"/>
                  <a:gd name="connsiteX130" fmla="*/ 9094 w 10000"/>
                  <a:gd name="connsiteY130" fmla="*/ 6438 h 10000"/>
                  <a:gd name="connsiteX131" fmla="*/ 8932 w 10000"/>
                  <a:gd name="connsiteY131" fmla="*/ 6438 h 10000"/>
                  <a:gd name="connsiteX132" fmla="*/ 8835 w 10000"/>
                  <a:gd name="connsiteY132" fmla="*/ 6250 h 10000"/>
                  <a:gd name="connsiteX133" fmla="*/ 8770 w 10000"/>
                  <a:gd name="connsiteY133" fmla="*/ 5938 h 10000"/>
                  <a:gd name="connsiteX134" fmla="*/ 8770 w 10000"/>
                  <a:gd name="connsiteY134" fmla="*/ 5688 h 10000"/>
                  <a:gd name="connsiteX135" fmla="*/ 8770 w 10000"/>
                  <a:gd name="connsiteY135" fmla="*/ 5563 h 10000"/>
                  <a:gd name="connsiteX136" fmla="*/ 8608 w 10000"/>
                  <a:gd name="connsiteY136" fmla="*/ 5563 h 10000"/>
                  <a:gd name="connsiteX137" fmla="*/ 8673 w 10000"/>
                  <a:gd name="connsiteY137" fmla="*/ 5938 h 10000"/>
                  <a:gd name="connsiteX138" fmla="*/ 8673 w 10000"/>
                  <a:gd name="connsiteY138" fmla="*/ 6125 h 10000"/>
                  <a:gd name="connsiteX139" fmla="*/ 8608 w 10000"/>
                  <a:gd name="connsiteY139" fmla="*/ 6125 h 10000"/>
                  <a:gd name="connsiteX140" fmla="*/ 8608 w 10000"/>
                  <a:gd name="connsiteY140" fmla="*/ 5938 h 10000"/>
                  <a:gd name="connsiteX141" fmla="*/ 8382 w 10000"/>
                  <a:gd name="connsiteY141" fmla="*/ 5750 h 10000"/>
                  <a:gd name="connsiteX142" fmla="*/ 8220 w 10000"/>
                  <a:gd name="connsiteY142" fmla="*/ 5750 h 10000"/>
                  <a:gd name="connsiteX143" fmla="*/ 8220 w 10000"/>
                  <a:gd name="connsiteY143" fmla="*/ 5563 h 10000"/>
                  <a:gd name="connsiteX144" fmla="*/ 7961 w 10000"/>
                  <a:gd name="connsiteY144" fmla="*/ 4875 h 10000"/>
                  <a:gd name="connsiteX145" fmla="*/ 7864 w 10000"/>
                  <a:gd name="connsiteY145" fmla="*/ 4250 h 10000"/>
                  <a:gd name="connsiteX146" fmla="*/ 7702 w 10000"/>
                  <a:gd name="connsiteY146" fmla="*/ 4063 h 10000"/>
                  <a:gd name="connsiteX147" fmla="*/ 7605 w 10000"/>
                  <a:gd name="connsiteY147" fmla="*/ 4063 h 10000"/>
                  <a:gd name="connsiteX148" fmla="*/ 7508 w 10000"/>
                  <a:gd name="connsiteY148" fmla="*/ 3500 h 10000"/>
                  <a:gd name="connsiteX149" fmla="*/ 7411 w 10000"/>
                  <a:gd name="connsiteY149" fmla="*/ 2813 h 10000"/>
                  <a:gd name="connsiteX150" fmla="*/ 7411 w 10000"/>
                  <a:gd name="connsiteY150" fmla="*/ 2688 h 10000"/>
                  <a:gd name="connsiteX151" fmla="*/ 7249 w 10000"/>
                  <a:gd name="connsiteY151" fmla="*/ 2688 h 10000"/>
                  <a:gd name="connsiteX152" fmla="*/ 7087 w 10000"/>
                  <a:gd name="connsiteY152" fmla="*/ 2688 h 10000"/>
                  <a:gd name="connsiteX153" fmla="*/ 7087 w 10000"/>
                  <a:gd name="connsiteY153" fmla="*/ 2500 h 10000"/>
                  <a:gd name="connsiteX154" fmla="*/ 7249 w 10000"/>
                  <a:gd name="connsiteY154" fmla="*/ 2375 h 10000"/>
                  <a:gd name="connsiteX155" fmla="*/ 7249 w 10000"/>
                  <a:gd name="connsiteY155" fmla="*/ 2000 h 10000"/>
                  <a:gd name="connsiteX156" fmla="*/ 7249 w 10000"/>
                  <a:gd name="connsiteY156" fmla="*/ 1750 h 10000"/>
                  <a:gd name="connsiteX157" fmla="*/ 6828 w 10000"/>
                  <a:gd name="connsiteY157" fmla="*/ 938 h 10000"/>
                  <a:gd name="connsiteX158" fmla="*/ 6537 w 10000"/>
                  <a:gd name="connsiteY158" fmla="*/ 125 h 10000"/>
                  <a:gd name="connsiteX159" fmla="*/ 6278 w 10000"/>
                  <a:gd name="connsiteY159" fmla="*/ 500 h 10000"/>
                  <a:gd name="connsiteX160" fmla="*/ 6278 w 10000"/>
                  <a:gd name="connsiteY160" fmla="*/ 1438 h 10000"/>
                  <a:gd name="connsiteX161" fmla="*/ 6343 w 10000"/>
                  <a:gd name="connsiteY161" fmla="*/ 1875 h 10000"/>
                  <a:gd name="connsiteX162" fmla="*/ 6570 w 10000"/>
                  <a:gd name="connsiteY162" fmla="*/ 2188 h 10000"/>
                  <a:gd name="connsiteX163" fmla="*/ 7087 w 10000"/>
                  <a:gd name="connsiteY163" fmla="*/ 2375 h 10000"/>
                  <a:gd name="connsiteX164" fmla="*/ 6990 w 10000"/>
                  <a:gd name="connsiteY164" fmla="*/ 2500 h 10000"/>
                  <a:gd name="connsiteX165" fmla="*/ 6990 w 10000"/>
                  <a:gd name="connsiteY165" fmla="*/ 2688 h 10000"/>
                  <a:gd name="connsiteX166" fmla="*/ 6828 w 10000"/>
                  <a:gd name="connsiteY166" fmla="*/ 2500 h 10000"/>
                  <a:gd name="connsiteX167" fmla="*/ 6731 w 10000"/>
                  <a:gd name="connsiteY167" fmla="*/ 2500 h 10000"/>
                  <a:gd name="connsiteX168" fmla="*/ 6634 w 10000"/>
                  <a:gd name="connsiteY168" fmla="*/ 2688 h 10000"/>
                  <a:gd name="connsiteX169" fmla="*/ 6537 w 10000"/>
                  <a:gd name="connsiteY169" fmla="*/ 2813 h 10000"/>
                  <a:gd name="connsiteX170" fmla="*/ 6440 w 10000"/>
                  <a:gd name="connsiteY170" fmla="*/ 2688 h 10000"/>
                  <a:gd name="connsiteX171" fmla="*/ 6343 w 10000"/>
                  <a:gd name="connsiteY171" fmla="*/ 2500 h 10000"/>
                  <a:gd name="connsiteX172" fmla="*/ 6278 w 10000"/>
                  <a:gd name="connsiteY172" fmla="*/ 2688 h 10000"/>
                  <a:gd name="connsiteX173" fmla="*/ 6278 w 10000"/>
                  <a:gd name="connsiteY173" fmla="*/ 3000 h 10000"/>
                  <a:gd name="connsiteX174" fmla="*/ 6084 w 10000"/>
                  <a:gd name="connsiteY174" fmla="*/ 3313 h 10000"/>
                  <a:gd name="connsiteX175" fmla="*/ 6084 w 10000"/>
                  <a:gd name="connsiteY175" fmla="*/ 3625 h 10000"/>
                  <a:gd name="connsiteX176" fmla="*/ 5922 w 10000"/>
                  <a:gd name="connsiteY176" fmla="*/ 3625 h 10000"/>
                  <a:gd name="connsiteX177" fmla="*/ 5761 w 10000"/>
                  <a:gd name="connsiteY177" fmla="*/ 3750 h 10000"/>
                  <a:gd name="connsiteX178" fmla="*/ 5761 w 10000"/>
                  <a:gd name="connsiteY178" fmla="*/ 3500 h 10000"/>
                  <a:gd name="connsiteX179" fmla="*/ 5761 w 10000"/>
                  <a:gd name="connsiteY179" fmla="*/ 3313 h 10000"/>
                  <a:gd name="connsiteX180" fmla="*/ 5858 w 10000"/>
                  <a:gd name="connsiteY180" fmla="*/ 2813 h 10000"/>
                  <a:gd name="connsiteX181" fmla="*/ 5922 w 10000"/>
                  <a:gd name="connsiteY181" fmla="*/ 2500 h 10000"/>
                  <a:gd name="connsiteX182" fmla="*/ 6019 w 10000"/>
                  <a:gd name="connsiteY182" fmla="*/ 2000 h 10000"/>
                  <a:gd name="connsiteX183" fmla="*/ 5761 w 10000"/>
                  <a:gd name="connsiteY183" fmla="*/ 1875 h 10000"/>
                  <a:gd name="connsiteX184" fmla="*/ 5663 w 10000"/>
                  <a:gd name="connsiteY184" fmla="*/ 1438 h 10000"/>
                  <a:gd name="connsiteX185" fmla="*/ 5599 w 10000"/>
                  <a:gd name="connsiteY185" fmla="*/ 1125 h 10000"/>
                  <a:gd name="connsiteX186" fmla="*/ 5534 w 10000"/>
                  <a:gd name="connsiteY186" fmla="*/ 1125 h 10000"/>
                  <a:gd name="connsiteX187" fmla="*/ 5469 w 10000"/>
                  <a:gd name="connsiteY187" fmla="*/ 1313 h 10000"/>
                  <a:gd name="connsiteX188" fmla="*/ 5307 w 10000"/>
                  <a:gd name="connsiteY188" fmla="*/ 1125 h 10000"/>
                  <a:gd name="connsiteX189" fmla="*/ 5210 w 10000"/>
                  <a:gd name="connsiteY189" fmla="*/ 938 h 10000"/>
                  <a:gd name="connsiteX190" fmla="*/ 5049 w 10000"/>
                  <a:gd name="connsiteY190" fmla="*/ 1438 h 10000"/>
                  <a:gd name="connsiteX191" fmla="*/ 4951 w 10000"/>
                  <a:gd name="connsiteY191" fmla="*/ 2000 h 10000"/>
                  <a:gd name="connsiteX192" fmla="*/ 4790 w 10000"/>
                  <a:gd name="connsiteY192" fmla="*/ 2000 h 10000"/>
                  <a:gd name="connsiteX193" fmla="*/ 4693 w 10000"/>
                  <a:gd name="connsiteY193" fmla="*/ 2000 h 10000"/>
                  <a:gd name="connsiteX194" fmla="*/ 4498 w 10000"/>
                  <a:gd name="connsiteY194" fmla="*/ 1313 h 10000"/>
                  <a:gd name="connsiteX195" fmla="*/ 4142 w 10000"/>
                  <a:gd name="connsiteY195" fmla="*/ 813 h 10000"/>
                  <a:gd name="connsiteX196" fmla="*/ 3981 w 10000"/>
                  <a:gd name="connsiteY196" fmla="*/ 813 h 10000"/>
                  <a:gd name="connsiteX197" fmla="*/ 3819 w 10000"/>
                  <a:gd name="connsiteY197" fmla="*/ 813 h 10000"/>
                  <a:gd name="connsiteX198" fmla="*/ 3819 w 10000"/>
                  <a:gd name="connsiteY198" fmla="*/ 1750 h 10000"/>
                  <a:gd name="connsiteX199" fmla="*/ 3916 w 10000"/>
                  <a:gd name="connsiteY199" fmla="*/ 2688 h 10000"/>
                  <a:gd name="connsiteX200" fmla="*/ 3657 w 10000"/>
                  <a:gd name="connsiteY200" fmla="*/ 2813 h 10000"/>
                  <a:gd name="connsiteX201" fmla="*/ 3366 w 10000"/>
                  <a:gd name="connsiteY201" fmla="*/ 2375 h 10000"/>
                  <a:gd name="connsiteX202" fmla="*/ 3010 w 10000"/>
                  <a:gd name="connsiteY202" fmla="*/ 2000 h 10000"/>
                  <a:gd name="connsiteX203" fmla="*/ 3010 w 10000"/>
                  <a:gd name="connsiteY203" fmla="*/ 1125 h 10000"/>
                  <a:gd name="connsiteX204" fmla="*/ 3010 w 10000"/>
                  <a:gd name="connsiteY204" fmla="*/ 125 h 10000"/>
                  <a:gd name="connsiteX205" fmla="*/ 2751 w 10000"/>
                  <a:gd name="connsiteY205" fmla="*/ 0 h 10000"/>
                  <a:gd name="connsiteX206" fmla="*/ 2589 w 10000"/>
                  <a:gd name="connsiteY206" fmla="*/ 0 h 10000"/>
                  <a:gd name="connsiteX207" fmla="*/ 2589 w 10000"/>
                  <a:gd name="connsiteY20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0000" h="10000">
                    <a:moveTo>
                      <a:pt x="2589" y="0"/>
                    </a:moveTo>
                    <a:lnTo>
                      <a:pt x="2298" y="625"/>
                    </a:lnTo>
                    <a:cubicBezTo>
                      <a:pt x="2212" y="792"/>
                      <a:pt x="2125" y="958"/>
                      <a:pt x="2039" y="1125"/>
                    </a:cubicBezTo>
                    <a:lnTo>
                      <a:pt x="1715" y="1125"/>
                    </a:lnTo>
                    <a:lnTo>
                      <a:pt x="1489" y="1125"/>
                    </a:lnTo>
                    <a:lnTo>
                      <a:pt x="1230" y="1313"/>
                    </a:lnTo>
                    <a:cubicBezTo>
                      <a:pt x="1208" y="1417"/>
                      <a:pt x="1187" y="1521"/>
                      <a:pt x="1165" y="1625"/>
                    </a:cubicBezTo>
                    <a:lnTo>
                      <a:pt x="971" y="1625"/>
                    </a:lnTo>
                    <a:lnTo>
                      <a:pt x="906" y="1625"/>
                    </a:lnTo>
                    <a:lnTo>
                      <a:pt x="744" y="2188"/>
                    </a:lnTo>
                    <a:cubicBezTo>
                      <a:pt x="766" y="2355"/>
                      <a:pt x="787" y="2521"/>
                      <a:pt x="809" y="2688"/>
                    </a:cubicBezTo>
                    <a:lnTo>
                      <a:pt x="744" y="2688"/>
                    </a:lnTo>
                    <a:lnTo>
                      <a:pt x="421" y="3188"/>
                    </a:lnTo>
                    <a:cubicBezTo>
                      <a:pt x="345" y="3375"/>
                      <a:pt x="270" y="3563"/>
                      <a:pt x="194" y="3750"/>
                    </a:cubicBezTo>
                    <a:lnTo>
                      <a:pt x="0" y="3750"/>
                    </a:lnTo>
                    <a:cubicBezTo>
                      <a:pt x="32" y="3854"/>
                      <a:pt x="65" y="3959"/>
                      <a:pt x="97" y="4063"/>
                    </a:cubicBezTo>
                    <a:lnTo>
                      <a:pt x="356" y="4250"/>
                    </a:lnTo>
                    <a:lnTo>
                      <a:pt x="647" y="4250"/>
                    </a:lnTo>
                    <a:lnTo>
                      <a:pt x="647" y="4063"/>
                    </a:lnTo>
                    <a:lnTo>
                      <a:pt x="809" y="3875"/>
                    </a:lnTo>
                    <a:lnTo>
                      <a:pt x="809" y="4063"/>
                    </a:lnTo>
                    <a:lnTo>
                      <a:pt x="971" y="4375"/>
                    </a:lnTo>
                    <a:lnTo>
                      <a:pt x="647" y="4563"/>
                    </a:lnTo>
                    <a:lnTo>
                      <a:pt x="647" y="4688"/>
                    </a:lnTo>
                    <a:lnTo>
                      <a:pt x="906" y="4688"/>
                    </a:lnTo>
                    <a:lnTo>
                      <a:pt x="1165" y="4688"/>
                    </a:lnTo>
                    <a:lnTo>
                      <a:pt x="1165" y="4375"/>
                    </a:lnTo>
                    <a:lnTo>
                      <a:pt x="1165" y="4250"/>
                    </a:lnTo>
                    <a:lnTo>
                      <a:pt x="1715" y="4250"/>
                    </a:lnTo>
                    <a:lnTo>
                      <a:pt x="2460" y="4063"/>
                    </a:lnTo>
                    <a:cubicBezTo>
                      <a:pt x="2492" y="4167"/>
                      <a:pt x="2525" y="4271"/>
                      <a:pt x="2557" y="4375"/>
                    </a:cubicBezTo>
                    <a:lnTo>
                      <a:pt x="1942" y="4375"/>
                    </a:lnTo>
                    <a:lnTo>
                      <a:pt x="1489" y="4688"/>
                    </a:lnTo>
                    <a:cubicBezTo>
                      <a:pt x="1457" y="4813"/>
                      <a:pt x="1424" y="4938"/>
                      <a:pt x="1392" y="5063"/>
                    </a:cubicBezTo>
                    <a:lnTo>
                      <a:pt x="1068" y="5188"/>
                    </a:lnTo>
                    <a:lnTo>
                      <a:pt x="809" y="5188"/>
                    </a:lnTo>
                    <a:lnTo>
                      <a:pt x="809" y="5375"/>
                    </a:lnTo>
                    <a:lnTo>
                      <a:pt x="809" y="5688"/>
                    </a:lnTo>
                    <a:lnTo>
                      <a:pt x="906" y="5688"/>
                    </a:lnTo>
                    <a:lnTo>
                      <a:pt x="971" y="5750"/>
                    </a:lnTo>
                    <a:lnTo>
                      <a:pt x="1715" y="5750"/>
                    </a:lnTo>
                    <a:lnTo>
                      <a:pt x="2589" y="5750"/>
                    </a:lnTo>
                    <a:lnTo>
                      <a:pt x="2751" y="5688"/>
                    </a:lnTo>
                    <a:lnTo>
                      <a:pt x="3010" y="5563"/>
                    </a:lnTo>
                    <a:cubicBezTo>
                      <a:pt x="3042" y="5605"/>
                      <a:pt x="3075" y="5646"/>
                      <a:pt x="3107" y="5688"/>
                    </a:cubicBezTo>
                    <a:lnTo>
                      <a:pt x="3269" y="5750"/>
                    </a:lnTo>
                    <a:lnTo>
                      <a:pt x="3528" y="5375"/>
                    </a:lnTo>
                    <a:cubicBezTo>
                      <a:pt x="3539" y="5438"/>
                      <a:pt x="3549" y="5500"/>
                      <a:pt x="3560" y="5563"/>
                    </a:cubicBezTo>
                    <a:lnTo>
                      <a:pt x="3722" y="5750"/>
                    </a:lnTo>
                    <a:lnTo>
                      <a:pt x="3981" y="5750"/>
                    </a:lnTo>
                    <a:lnTo>
                      <a:pt x="4337" y="5688"/>
                    </a:lnTo>
                    <a:cubicBezTo>
                      <a:pt x="4251" y="5834"/>
                      <a:pt x="4164" y="5979"/>
                      <a:pt x="4078" y="6125"/>
                    </a:cubicBezTo>
                    <a:lnTo>
                      <a:pt x="3916" y="6563"/>
                    </a:lnTo>
                    <a:lnTo>
                      <a:pt x="3269" y="6563"/>
                    </a:lnTo>
                    <a:lnTo>
                      <a:pt x="2589" y="6438"/>
                    </a:lnTo>
                    <a:lnTo>
                      <a:pt x="2395" y="6563"/>
                    </a:lnTo>
                    <a:lnTo>
                      <a:pt x="2201" y="6938"/>
                    </a:lnTo>
                    <a:lnTo>
                      <a:pt x="1780" y="6938"/>
                    </a:lnTo>
                    <a:lnTo>
                      <a:pt x="1392" y="6938"/>
                    </a:lnTo>
                    <a:lnTo>
                      <a:pt x="1392" y="7438"/>
                    </a:lnTo>
                    <a:lnTo>
                      <a:pt x="1392" y="8000"/>
                    </a:lnTo>
                    <a:lnTo>
                      <a:pt x="1521" y="8000"/>
                    </a:lnTo>
                    <a:lnTo>
                      <a:pt x="1715" y="8125"/>
                    </a:lnTo>
                    <a:lnTo>
                      <a:pt x="1715" y="8438"/>
                    </a:lnTo>
                    <a:lnTo>
                      <a:pt x="2298" y="8625"/>
                    </a:lnTo>
                    <a:lnTo>
                      <a:pt x="2945" y="8938"/>
                    </a:lnTo>
                    <a:lnTo>
                      <a:pt x="2945" y="9438"/>
                    </a:lnTo>
                    <a:lnTo>
                      <a:pt x="2945" y="9875"/>
                    </a:lnTo>
                    <a:lnTo>
                      <a:pt x="3107" y="9688"/>
                    </a:lnTo>
                    <a:lnTo>
                      <a:pt x="3269" y="9688"/>
                    </a:lnTo>
                    <a:lnTo>
                      <a:pt x="3269" y="10000"/>
                    </a:lnTo>
                    <a:lnTo>
                      <a:pt x="4337" y="9875"/>
                    </a:lnTo>
                    <a:lnTo>
                      <a:pt x="5307" y="9500"/>
                    </a:lnTo>
                    <a:cubicBezTo>
                      <a:pt x="5329" y="9438"/>
                      <a:pt x="5350" y="9375"/>
                      <a:pt x="5372" y="9313"/>
                    </a:cubicBezTo>
                    <a:lnTo>
                      <a:pt x="5663" y="8938"/>
                    </a:lnTo>
                    <a:lnTo>
                      <a:pt x="6019" y="8813"/>
                    </a:lnTo>
                    <a:lnTo>
                      <a:pt x="6181" y="8813"/>
                    </a:lnTo>
                    <a:lnTo>
                      <a:pt x="6343" y="8813"/>
                    </a:lnTo>
                    <a:lnTo>
                      <a:pt x="6634" y="8125"/>
                    </a:lnTo>
                    <a:lnTo>
                      <a:pt x="7087" y="7563"/>
                    </a:lnTo>
                    <a:lnTo>
                      <a:pt x="7152" y="7563"/>
                    </a:lnTo>
                    <a:lnTo>
                      <a:pt x="7314" y="7563"/>
                    </a:lnTo>
                    <a:cubicBezTo>
                      <a:pt x="7292" y="7709"/>
                      <a:pt x="7271" y="7854"/>
                      <a:pt x="7249" y="8000"/>
                    </a:cubicBezTo>
                    <a:cubicBezTo>
                      <a:pt x="7217" y="8104"/>
                      <a:pt x="7184" y="8209"/>
                      <a:pt x="7152" y="8313"/>
                    </a:cubicBezTo>
                    <a:lnTo>
                      <a:pt x="7411" y="8438"/>
                    </a:lnTo>
                    <a:lnTo>
                      <a:pt x="7702" y="8625"/>
                    </a:lnTo>
                    <a:lnTo>
                      <a:pt x="7702" y="8813"/>
                    </a:lnTo>
                    <a:lnTo>
                      <a:pt x="7702" y="9125"/>
                    </a:lnTo>
                    <a:lnTo>
                      <a:pt x="7864" y="8938"/>
                    </a:lnTo>
                    <a:lnTo>
                      <a:pt x="8058" y="8813"/>
                    </a:lnTo>
                    <a:cubicBezTo>
                      <a:pt x="8080" y="8917"/>
                      <a:pt x="8101" y="9021"/>
                      <a:pt x="8123" y="9125"/>
                    </a:cubicBezTo>
                    <a:lnTo>
                      <a:pt x="8285" y="9125"/>
                    </a:lnTo>
                    <a:lnTo>
                      <a:pt x="8544" y="9125"/>
                    </a:lnTo>
                    <a:lnTo>
                      <a:pt x="8544" y="9313"/>
                    </a:lnTo>
                    <a:lnTo>
                      <a:pt x="8673" y="9125"/>
                    </a:lnTo>
                    <a:lnTo>
                      <a:pt x="8770" y="8938"/>
                    </a:lnTo>
                    <a:lnTo>
                      <a:pt x="9029" y="8938"/>
                    </a:lnTo>
                    <a:lnTo>
                      <a:pt x="9353" y="8938"/>
                    </a:lnTo>
                    <a:cubicBezTo>
                      <a:pt x="9385" y="8834"/>
                      <a:pt x="9418" y="8729"/>
                      <a:pt x="9450" y="8625"/>
                    </a:cubicBezTo>
                    <a:cubicBezTo>
                      <a:pt x="9472" y="8563"/>
                      <a:pt x="9493" y="8500"/>
                      <a:pt x="9515" y="8438"/>
                    </a:cubicBezTo>
                    <a:lnTo>
                      <a:pt x="9256" y="8125"/>
                    </a:lnTo>
                    <a:lnTo>
                      <a:pt x="9094" y="8000"/>
                    </a:lnTo>
                    <a:cubicBezTo>
                      <a:pt x="9072" y="8042"/>
                      <a:pt x="9051" y="8083"/>
                      <a:pt x="9029" y="8125"/>
                    </a:cubicBezTo>
                    <a:lnTo>
                      <a:pt x="9029" y="8313"/>
                    </a:lnTo>
                    <a:lnTo>
                      <a:pt x="8770" y="8313"/>
                    </a:lnTo>
                    <a:lnTo>
                      <a:pt x="8673" y="8313"/>
                    </a:lnTo>
                    <a:cubicBezTo>
                      <a:pt x="8651" y="8209"/>
                      <a:pt x="8630" y="8104"/>
                      <a:pt x="8608" y="8000"/>
                    </a:cubicBezTo>
                    <a:lnTo>
                      <a:pt x="8608" y="7813"/>
                    </a:lnTo>
                    <a:lnTo>
                      <a:pt x="8479" y="7625"/>
                    </a:lnTo>
                    <a:lnTo>
                      <a:pt x="8544" y="7625"/>
                    </a:lnTo>
                    <a:lnTo>
                      <a:pt x="8673" y="7625"/>
                    </a:lnTo>
                    <a:lnTo>
                      <a:pt x="9029" y="7625"/>
                    </a:lnTo>
                    <a:lnTo>
                      <a:pt x="9353" y="7813"/>
                    </a:lnTo>
                    <a:lnTo>
                      <a:pt x="9191" y="7625"/>
                    </a:lnTo>
                    <a:lnTo>
                      <a:pt x="9191" y="7438"/>
                    </a:lnTo>
                    <a:lnTo>
                      <a:pt x="9353" y="7250"/>
                    </a:lnTo>
                    <a:lnTo>
                      <a:pt x="9515" y="7250"/>
                    </a:lnTo>
                    <a:lnTo>
                      <a:pt x="9515" y="7563"/>
                    </a:lnTo>
                    <a:lnTo>
                      <a:pt x="9579" y="7563"/>
                    </a:lnTo>
                    <a:lnTo>
                      <a:pt x="9741" y="7563"/>
                    </a:lnTo>
                    <a:lnTo>
                      <a:pt x="9741" y="7625"/>
                    </a:lnTo>
                    <a:lnTo>
                      <a:pt x="9741" y="8000"/>
                    </a:lnTo>
                    <a:lnTo>
                      <a:pt x="9903" y="8000"/>
                    </a:lnTo>
                    <a:lnTo>
                      <a:pt x="10000" y="7813"/>
                    </a:lnTo>
                    <a:lnTo>
                      <a:pt x="10000" y="7563"/>
                    </a:lnTo>
                    <a:lnTo>
                      <a:pt x="9903" y="7563"/>
                    </a:lnTo>
                    <a:cubicBezTo>
                      <a:pt x="9935" y="7396"/>
                      <a:pt x="9968" y="7230"/>
                      <a:pt x="10000" y="7063"/>
                    </a:cubicBezTo>
                    <a:cubicBezTo>
                      <a:pt x="9968" y="6896"/>
                      <a:pt x="9935" y="6730"/>
                      <a:pt x="9903" y="6563"/>
                    </a:cubicBezTo>
                    <a:lnTo>
                      <a:pt x="9515" y="6438"/>
                    </a:lnTo>
                    <a:lnTo>
                      <a:pt x="9191" y="6438"/>
                    </a:lnTo>
                    <a:lnTo>
                      <a:pt x="9094" y="6438"/>
                    </a:lnTo>
                    <a:lnTo>
                      <a:pt x="8932" y="6438"/>
                    </a:lnTo>
                    <a:cubicBezTo>
                      <a:pt x="8900" y="6375"/>
                      <a:pt x="8867" y="6313"/>
                      <a:pt x="8835" y="6250"/>
                    </a:cubicBezTo>
                    <a:cubicBezTo>
                      <a:pt x="8813" y="6146"/>
                      <a:pt x="8792" y="6042"/>
                      <a:pt x="8770" y="5938"/>
                    </a:cubicBezTo>
                    <a:lnTo>
                      <a:pt x="8770" y="5688"/>
                    </a:lnTo>
                    <a:lnTo>
                      <a:pt x="8770" y="5563"/>
                    </a:lnTo>
                    <a:lnTo>
                      <a:pt x="8608" y="5563"/>
                    </a:lnTo>
                    <a:cubicBezTo>
                      <a:pt x="8630" y="5688"/>
                      <a:pt x="8651" y="5813"/>
                      <a:pt x="8673" y="5938"/>
                    </a:cubicBezTo>
                    <a:lnTo>
                      <a:pt x="8673" y="6125"/>
                    </a:lnTo>
                    <a:lnTo>
                      <a:pt x="8608" y="6125"/>
                    </a:lnTo>
                    <a:lnTo>
                      <a:pt x="8608" y="5938"/>
                    </a:lnTo>
                    <a:lnTo>
                      <a:pt x="8382" y="5750"/>
                    </a:lnTo>
                    <a:lnTo>
                      <a:pt x="8220" y="5750"/>
                    </a:lnTo>
                    <a:lnTo>
                      <a:pt x="8220" y="5563"/>
                    </a:lnTo>
                    <a:lnTo>
                      <a:pt x="7961" y="4875"/>
                    </a:lnTo>
                    <a:cubicBezTo>
                      <a:pt x="7929" y="4667"/>
                      <a:pt x="7896" y="4458"/>
                      <a:pt x="7864" y="4250"/>
                    </a:cubicBezTo>
                    <a:lnTo>
                      <a:pt x="7702" y="4063"/>
                    </a:lnTo>
                    <a:lnTo>
                      <a:pt x="7605" y="4063"/>
                    </a:lnTo>
                    <a:cubicBezTo>
                      <a:pt x="7573" y="3875"/>
                      <a:pt x="7540" y="3688"/>
                      <a:pt x="7508" y="3500"/>
                    </a:cubicBezTo>
                    <a:cubicBezTo>
                      <a:pt x="7476" y="3271"/>
                      <a:pt x="7443" y="3042"/>
                      <a:pt x="7411" y="2813"/>
                    </a:cubicBezTo>
                    <a:lnTo>
                      <a:pt x="7411" y="2688"/>
                    </a:lnTo>
                    <a:lnTo>
                      <a:pt x="7249" y="2688"/>
                    </a:lnTo>
                    <a:lnTo>
                      <a:pt x="7087" y="2688"/>
                    </a:lnTo>
                    <a:lnTo>
                      <a:pt x="7087" y="2500"/>
                    </a:lnTo>
                    <a:lnTo>
                      <a:pt x="7249" y="2375"/>
                    </a:lnTo>
                    <a:lnTo>
                      <a:pt x="7249" y="2000"/>
                    </a:lnTo>
                    <a:lnTo>
                      <a:pt x="7249" y="1750"/>
                    </a:lnTo>
                    <a:lnTo>
                      <a:pt x="6828" y="938"/>
                    </a:lnTo>
                    <a:lnTo>
                      <a:pt x="6537" y="125"/>
                    </a:lnTo>
                    <a:lnTo>
                      <a:pt x="6278" y="500"/>
                    </a:lnTo>
                    <a:lnTo>
                      <a:pt x="6278" y="1438"/>
                    </a:lnTo>
                    <a:cubicBezTo>
                      <a:pt x="6300" y="1584"/>
                      <a:pt x="6321" y="1729"/>
                      <a:pt x="6343" y="1875"/>
                    </a:cubicBezTo>
                    <a:cubicBezTo>
                      <a:pt x="6419" y="1979"/>
                      <a:pt x="6494" y="2084"/>
                      <a:pt x="6570" y="2188"/>
                    </a:cubicBezTo>
                    <a:lnTo>
                      <a:pt x="7087" y="2375"/>
                    </a:lnTo>
                    <a:cubicBezTo>
                      <a:pt x="7055" y="2417"/>
                      <a:pt x="7022" y="2458"/>
                      <a:pt x="6990" y="2500"/>
                    </a:cubicBezTo>
                    <a:lnTo>
                      <a:pt x="6990" y="2688"/>
                    </a:lnTo>
                    <a:lnTo>
                      <a:pt x="6828" y="2500"/>
                    </a:lnTo>
                    <a:lnTo>
                      <a:pt x="6731" y="2500"/>
                    </a:lnTo>
                    <a:cubicBezTo>
                      <a:pt x="6699" y="2563"/>
                      <a:pt x="6666" y="2625"/>
                      <a:pt x="6634" y="2688"/>
                    </a:cubicBezTo>
                    <a:cubicBezTo>
                      <a:pt x="6602" y="2730"/>
                      <a:pt x="6569" y="2771"/>
                      <a:pt x="6537" y="2813"/>
                    </a:cubicBezTo>
                    <a:cubicBezTo>
                      <a:pt x="6505" y="2771"/>
                      <a:pt x="6472" y="2730"/>
                      <a:pt x="6440" y="2688"/>
                    </a:cubicBezTo>
                    <a:cubicBezTo>
                      <a:pt x="6408" y="2625"/>
                      <a:pt x="6375" y="2563"/>
                      <a:pt x="6343" y="2500"/>
                    </a:cubicBezTo>
                    <a:cubicBezTo>
                      <a:pt x="6321" y="2563"/>
                      <a:pt x="6300" y="2625"/>
                      <a:pt x="6278" y="2688"/>
                    </a:cubicBezTo>
                    <a:lnTo>
                      <a:pt x="6278" y="3000"/>
                    </a:lnTo>
                    <a:cubicBezTo>
                      <a:pt x="6213" y="3104"/>
                      <a:pt x="6149" y="3209"/>
                      <a:pt x="6084" y="3313"/>
                    </a:cubicBezTo>
                    <a:lnTo>
                      <a:pt x="6084" y="3625"/>
                    </a:lnTo>
                    <a:lnTo>
                      <a:pt x="5922" y="3625"/>
                    </a:lnTo>
                    <a:lnTo>
                      <a:pt x="5761" y="3750"/>
                    </a:lnTo>
                    <a:lnTo>
                      <a:pt x="5761" y="3500"/>
                    </a:lnTo>
                    <a:lnTo>
                      <a:pt x="5761" y="3313"/>
                    </a:lnTo>
                    <a:cubicBezTo>
                      <a:pt x="5793" y="3146"/>
                      <a:pt x="5826" y="2980"/>
                      <a:pt x="5858" y="2813"/>
                    </a:cubicBezTo>
                    <a:cubicBezTo>
                      <a:pt x="5879" y="2709"/>
                      <a:pt x="5901" y="2604"/>
                      <a:pt x="5922" y="2500"/>
                    </a:cubicBezTo>
                    <a:cubicBezTo>
                      <a:pt x="5954" y="2333"/>
                      <a:pt x="5987" y="2167"/>
                      <a:pt x="6019" y="2000"/>
                    </a:cubicBezTo>
                    <a:lnTo>
                      <a:pt x="5761" y="1875"/>
                    </a:lnTo>
                    <a:cubicBezTo>
                      <a:pt x="5728" y="1729"/>
                      <a:pt x="5696" y="1584"/>
                      <a:pt x="5663" y="1438"/>
                    </a:cubicBezTo>
                    <a:cubicBezTo>
                      <a:pt x="5642" y="1334"/>
                      <a:pt x="5620" y="1229"/>
                      <a:pt x="5599" y="1125"/>
                    </a:cubicBezTo>
                    <a:lnTo>
                      <a:pt x="5534" y="1125"/>
                    </a:lnTo>
                    <a:cubicBezTo>
                      <a:pt x="5512" y="1188"/>
                      <a:pt x="5491" y="1250"/>
                      <a:pt x="5469" y="1313"/>
                    </a:cubicBezTo>
                    <a:lnTo>
                      <a:pt x="5307" y="1125"/>
                    </a:lnTo>
                    <a:lnTo>
                      <a:pt x="5210" y="938"/>
                    </a:lnTo>
                    <a:cubicBezTo>
                      <a:pt x="5156" y="1105"/>
                      <a:pt x="5103" y="1271"/>
                      <a:pt x="5049" y="1438"/>
                    </a:cubicBezTo>
                    <a:cubicBezTo>
                      <a:pt x="5016" y="1625"/>
                      <a:pt x="4984" y="1813"/>
                      <a:pt x="4951" y="2000"/>
                    </a:cubicBezTo>
                    <a:lnTo>
                      <a:pt x="4790" y="2000"/>
                    </a:lnTo>
                    <a:lnTo>
                      <a:pt x="4693" y="2000"/>
                    </a:lnTo>
                    <a:lnTo>
                      <a:pt x="4498" y="1313"/>
                    </a:lnTo>
                    <a:lnTo>
                      <a:pt x="4142" y="813"/>
                    </a:lnTo>
                    <a:lnTo>
                      <a:pt x="3981" y="813"/>
                    </a:lnTo>
                    <a:lnTo>
                      <a:pt x="3819" y="813"/>
                    </a:lnTo>
                    <a:lnTo>
                      <a:pt x="3819" y="1750"/>
                    </a:lnTo>
                    <a:cubicBezTo>
                      <a:pt x="3851" y="2063"/>
                      <a:pt x="3884" y="2375"/>
                      <a:pt x="3916" y="2688"/>
                    </a:cubicBezTo>
                    <a:lnTo>
                      <a:pt x="3657" y="2813"/>
                    </a:lnTo>
                    <a:lnTo>
                      <a:pt x="3366" y="2375"/>
                    </a:lnTo>
                    <a:lnTo>
                      <a:pt x="3010" y="2000"/>
                    </a:lnTo>
                    <a:lnTo>
                      <a:pt x="3010" y="1125"/>
                    </a:lnTo>
                    <a:lnTo>
                      <a:pt x="3010" y="125"/>
                    </a:lnTo>
                    <a:lnTo>
                      <a:pt x="2751" y="0"/>
                    </a:lnTo>
                    <a:lnTo>
                      <a:pt x="2589" y="0"/>
                    </a:lnTo>
                    <a:lnTo>
                      <a:pt x="2589"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6" name="Freeform 219">
                <a:extLst>
                  <a:ext uri="{FF2B5EF4-FFF2-40B4-BE49-F238E27FC236}">
                    <a16:creationId xmlns:a16="http://schemas.microsoft.com/office/drawing/2014/main" id="{1FD22276-81C3-5322-8887-3E1E845502EE}"/>
                  </a:ext>
                </a:extLst>
              </p:cNvPr>
              <p:cNvSpPr>
                <a:spLocks/>
              </p:cNvSpPr>
              <p:nvPr/>
            </p:nvSpPr>
            <p:spPr bwMode="auto">
              <a:xfrm>
                <a:off x="1389074" y="1068359"/>
                <a:ext cx="214315" cy="119059"/>
              </a:xfrm>
              <a:custGeom>
                <a:avLst/>
                <a:gdLst>
                  <a:gd name="T0" fmla="*/ 111 w 135"/>
                  <a:gd name="T1" fmla="*/ 5 h 75"/>
                  <a:gd name="T2" fmla="*/ 105 w 135"/>
                  <a:gd name="T3" fmla="*/ 13 h 75"/>
                  <a:gd name="T4" fmla="*/ 91 w 135"/>
                  <a:gd name="T5" fmla="*/ 10 h 75"/>
                  <a:gd name="T6" fmla="*/ 62 w 135"/>
                  <a:gd name="T7" fmla="*/ 15 h 75"/>
                  <a:gd name="T8" fmla="*/ 43 w 135"/>
                  <a:gd name="T9" fmla="*/ 32 h 75"/>
                  <a:gd name="T10" fmla="*/ 35 w 135"/>
                  <a:gd name="T11" fmla="*/ 30 h 75"/>
                  <a:gd name="T12" fmla="*/ 28 w 135"/>
                  <a:gd name="T13" fmla="*/ 40 h 75"/>
                  <a:gd name="T14" fmla="*/ 26 w 135"/>
                  <a:gd name="T15" fmla="*/ 43 h 75"/>
                  <a:gd name="T16" fmla="*/ 18 w 135"/>
                  <a:gd name="T17" fmla="*/ 47 h 75"/>
                  <a:gd name="T18" fmla="*/ 5 w 135"/>
                  <a:gd name="T19" fmla="*/ 49 h 75"/>
                  <a:gd name="T20" fmla="*/ 10 w 135"/>
                  <a:gd name="T21" fmla="*/ 62 h 75"/>
                  <a:gd name="T22" fmla="*/ 23 w 135"/>
                  <a:gd name="T23" fmla="*/ 70 h 75"/>
                  <a:gd name="T24" fmla="*/ 32 w 135"/>
                  <a:gd name="T25" fmla="*/ 70 h 75"/>
                  <a:gd name="T26" fmla="*/ 40 w 135"/>
                  <a:gd name="T27" fmla="*/ 70 h 75"/>
                  <a:gd name="T28" fmla="*/ 45 w 135"/>
                  <a:gd name="T29" fmla="*/ 67 h 75"/>
                  <a:gd name="T30" fmla="*/ 48 w 135"/>
                  <a:gd name="T31" fmla="*/ 65 h 75"/>
                  <a:gd name="T32" fmla="*/ 48 w 135"/>
                  <a:gd name="T33" fmla="*/ 65 h 75"/>
                  <a:gd name="T34" fmla="*/ 56 w 135"/>
                  <a:gd name="T35" fmla="*/ 70 h 75"/>
                  <a:gd name="T36" fmla="*/ 62 w 135"/>
                  <a:gd name="T37" fmla="*/ 67 h 75"/>
                  <a:gd name="T38" fmla="*/ 68 w 135"/>
                  <a:gd name="T39" fmla="*/ 57 h 75"/>
                  <a:gd name="T40" fmla="*/ 68 w 135"/>
                  <a:gd name="T41" fmla="*/ 57 h 75"/>
                  <a:gd name="T42" fmla="*/ 75 w 135"/>
                  <a:gd name="T43" fmla="*/ 54 h 75"/>
                  <a:gd name="T44" fmla="*/ 81 w 135"/>
                  <a:gd name="T45" fmla="*/ 47 h 75"/>
                  <a:gd name="T46" fmla="*/ 83 w 135"/>
                  <a:gd name="T47" fmla="*/ 40 h 75"/>
                  <a:gd name="T48" fmla="*/ 88 w 135"/>
                  <a:gd name="T49" fmla="*/ 37 h 75"/>
                  <a:gd name="T50" fmla="*/ 92 w 135"/>
                  <a:gd name="T51" fmla="*/ 32 h 75"/>
                  <a:gd name="T52" fmla="*/ 92 w 135"/>
                  <a:gd name="T53" fmla="*/ 40 h 75"/>
                  <a:gd name="T54" fmla="*/ 95 w 135"/>
                  <a:gd name="T55" fmla="*/ 49 h 75"/>
                  <a:gd name="T56" fmla="*/ 105 w 135"/>
                  <a:gd name="T57" fmla="*/ 47 h 75"/>
                  <a:gd name="T58" fmla="*/ 116 w 135"/>
                  <a:gd name="T59" fmla="*/ 35 h 75"/>
                  <a:gd name="T60" fmla="*/ 118 w 135"/>
                  <a:gd name="T61" fmla="*/ 30 h 75"/>
                  <a:gd name="T62" fmla="*/ 121 w 135"/>
                  <a:gd name="T63" fmla="*/ 27 h 75"/>
                  <a:gd name="T64" fmla="*/ 128 w 135"/>
                  <a:gd name="T65" fmla="*/ 27 h 75"/>
                  <a:gd name="T66" fmla="*/ 133 w 135"/>
                  <a:gd name="T67" fmla="*/ 22 h 75"/>
                  <a:gd name="T68" fmla="*/ 135 w 135"/>
                  <a:gd name="T69" fmla="*/ 15 h 75"/>
                  <a:gd name="T70" fmla="*/ 128 w 135"/>
                  <a:gd name="T71" fmla="*/ 5 h 75"/>
                  <a:gd name="T72" fmla="*/ 116 w 135"/>
                  <a:gd name="T73" fmla="*/ 0 h 75"/>
                  <a:gd name="connsiteX0" fmla="*/ 8593 w 10000"/>
                  <a:gd name="connsiteY0" fmla="*/ 0 h 10000"/>
                  <a:gd name="connsiteX1" fmla="*/ 8222 w 10000"/>
                  <a:gd name="connsiteY1" fmla="*/ 667 h 10000"/>
                  <a:gd name="connsiteX2" fmla="*/ 8222 w 10000"/>
                  <a:gd name="connsiteY2" fmla="*/ 933 h 10000"/>
                  <a:gd name="connsiteX3" fmla="*/ 7778 w 10000"/>
                  <a:gd name="connsiteY3" fmla="*/ 1733 h 10000"/>
                  <a:gd name="connsiteX4" fmla="*/ 7259 w 10000"/>
                  <a:gd name="connsiteY4" fmla="*/ 2000 h 10000"/>
                  <a:gd name="connsiteX5" fmla="*/ 6741 w 10000"/>
                  <a:gd name="connsiteY5" fmla="*/ 1333 h 10000"/>
                  <a:gd name="connsiteX6" fmla="*/ 5556 w 10000"/>
                  <a:gd name="connsiteY6" fmla="*/ 1333 h 10000"/>
                  <a:gd name="connsiteX7" fmla="*/ 4593 w 10000"/>
                  <a:gd name="connsiteY7" fmla="*/ 2000 h 10000"/>
                  <a:gd name="connsiteX8" fmla="*/ 3926 w 10000"/>
                  <a:gd name="connsiteY8" fmla="*/ 2933 h 10000"/>
                  <a:gd name="connsiteX9" fmla="*/ 3185 w 10000"/>
                  <a:gd name="connsiteY9" fmla="*/ 4267 h 10000"/>
                  <a:gd name="connsiteX10" fmla="*/ 2741 w 10000"/>
                  <a:gd name="connsiteY10" fmla="*/ 4000 h 10000"/>
                  <a:gd name="connsiteX11" fmla="*/ 2593 w 10000"/>
                  <a:gd name="connsiteY11" fmla="*/ 4000 h 10000"/>
                  <a:gd name="connsiteX12" fmla="*/ 2222 w 10000"/>
                  <a:gd name="connsiteY12" fmla="*/ 4667 h 10000"/>
                  <a:gd name="connsiteX13" fmla="*/ 2074 w 10000"/>
                  <a:gd name="connsiteY13" fmla="*/ 5333 h 10000"/>
                  <a:gd name="connsiteX14" fmla="*/ 1926 w 10000"/>
                  <a:gd name="connsiteY14" fmla="*/ 5333 h 10000"/>
                  <a:gd name="connsiteX15" fmla="*/ 1926 w 10000"/>
                  <a:gd name="connsiteY15" fmla="*/ 5733 h 10000"/>
                  <a:gd name="connsiteX16" fmla="*/ 1926 w 10000"/>
                  <a:gd name="connsiteY16" fmla="*/ 6267 h 10000"/>
                  <a:gd name="connsiteX17" fmla="*/ 1333 w 10000"/>
                  <a:gd name="connsiteY17" fmla="*/ 6267 h 10000"/>
                  <a:gd name="connsiteX18" fmla="*/ 963 w 10000"/>
                  <a:gd name="connsiteY18" fmla="*/ 6267 h 10000"/>
                  <a:gd name="connsiteX19" fmla="*/ 370 w 10000"/>
                  <a:gd name="connsiteY19" fmla="*/ 6533 h 10000"/>
                  <a:gd name="connsiteX20" fmla="*/ 0 w 10000"/>
                  <a:gd name="connsiteY20" fmla="*/ 7200 h 10000"/>
                  <a:gd name="connsiteX21" fmla="*/ 741 w 10000"/>
                  <a:gd name="connsiteY21" fmla="*/ 8267 h 10000"/>
                  <a:gd name="connsiteX22" fmla="*/ 1333 w 10000"/>
                  <a:gd name="connsiteY22" fmla="*/ 10000 h 10000"/>
                  <a:gd name="connsiteX23" fmla="*/ 1704 w 10000"/>
                  <a:gd name="connsiteY23" fmla="*/ 9333 h 10000"/>
                  <a:gd name="connsiteX24" fmla="*/ 2370 w 10000"/>
                  <a:gd name="connsiteY24" fmla="*/ 8933 h 10000"/>
                  <a:gd name="connsiteX25" fmla="*/ 2370 w 10000"/>
                  <a:gd name="connsiteY25" fmla="*/ 9333 h 10000"/>
                  <a:gd name="connsiteX26" fmla="*/ 2741 w 10000"/>
                  <a:gd name="connsiteY26" fmla="*/ 9733 h 10000"/>
                  <a:gd name="connsiteX27" fmla="*/ 2963 w 10000"/>
                  <a:gd name="connsiteY27" fmla="*/ 9333 h 10000"/>
                  <a:gd name="connsiteX28" fmla="*/ 3185 w 10000"/>
                  <a:gd name="connsiteY28" fmla="*/ 8933 h 10000"/>
                  <a:gd name="connsiteX29" fmla="*/ 3333 w 10000"/>
                  <a:gd name="connsiteY29" fmla="*/ 8933 h 10000"/>
                  <a:gd name="connsiteX30" fmla="*/ 3556 w 10000"/>
                  <a:gd name="connsiteY30" fmla="*/ 9333 h 10000"/>
                  <a:gd name="connsiteX31" fmla="*/ 3556 w 10000"/>
                  <a:gd name="connsiteY31" fmla="*/ 8667 h 10000"/>
                  <a:gd name="connsiteX32" fmla="*/ 3556 w 10000"/>
                  <a:gd name="connsiteY32" fmla="*/ 8000 h 10000"/>
                  <a:gd name="connsiteX33" fmla="*/ 3556 w 10000"/>
                  <a:gd name="connsiteY33" fmla="*/ 8667 h 10000"/>
                  <a:gd name="connsiteX34" fmla="*/ 3926 w 10000"/>
                  <a:gd name="connsiteY34" fmla="*/ 9333 h 10000"/>
                  <a:gd name="connsiteX35" fmla="*/ 4148 w 10000"/>
                  <a:gd name="connsiteY35" fmla="*/ 9333 h 10000"/>
                  <a:gd name="connsiteX36" fmla="*/ 4519 w 10000"/>
                  <a:gd name="connsiteY36" fmla="*/ 9733 h 10000"/>
                  <a:gd name="connsiteX37" fmla="*/ 4593 w 10000"/>
                  <a:gd name="connsiteY37" fmla="*/ 8933 h 10000"/>
                  <a:gd name="connsiteX38" fmla="*/ 5037 w 10000"/>
                  <a:gd name="connsiteY38" fmla="*/ 8667 h 10000"/>
                  <a:gd name="connsiteX39" fmla="*/ 5037 w 10000"/>
                  <a:gd name="connsiteY39" fmla="*/ 7600 h 10000"/>
                  <a:gd name="connsiteX40" fmla="*/ 5037 w 10000"/>
                  <a:gd name="connsiteY40" fmla="*/ 7200 h 10000"/>
                  <a:gd name="connsiteX41" fmla="*/ 5037 w 10000"/>
                  <a:gd name="connsiteY41" fmla="*/ 7600 h 10000"/>
                  <a:gd name="connsiteX42" fmla="*/ 5556 w 10000"/>
                  <a:gd name="connsiteY42" fmla="*/ 8000 h 10000"/>
                  <a:gd name="connsiteX43" fmla="*/ 5556 w 10000"/>
                  <a:gd name="connsiteY43" fmla="*/ 7200 h 10000"/>
                  <a:gd name="connsiteX44" fmla="*/ 6000 w 10000"/>
                  <a:gd name="connsiteY44" fmla="*/ 7200 h 10000"/>
                  <a:gd name="connsiteX45" fmla="*/ 6000 w 10000"/>
                  <a:gd name="connsiteY45" fmla="*/ 6267 h 10000"/>
                  <a:gd name="connsiteX46" fmla="*/ 6000 w 10000"/>
                  <a:gd name="connsiteY46" fmla="*/ 5333 h 10000"/>
                  <a:gd name="connsiteX47" fmla="*/ 6148 w 10000"/>
                  <a:gd name="connsiteY47" fmla="*/ 5333 h 10000"/>
                  <a:gd name="connsiteX48" fmla="*/ 6519 w 10000"/>
                  <a:gd name="connsiteY48" fmla="*/ 5733 h 10000"/>
                  <a:gd name="connsiteX49" fmla="*/ 6519 w 10000"/>
                  <a:gd name="connsiteY49" fmla="*/ 4933 h 10000"/>
                  <a:gd name="connsiteX50" fmla="*/ 6741 w 10000"/>
                  <a:gd name="connsiteY50" fmla="*/ 4267 h 10000"/>
                  <a:gd name="connsiteX51" fmla="*/ 6815 w 10000"/>
                  <a:gd name="connsiteY51" fmla="*/ 4267 h 10000"/>
                  <a:gd name="connsiteX52" fmla="*/ 7259 w 10000"/>
                  <a:gd name="connsiteY52" fmla="*/ 4267 h 10000"/>
                  <a:gd name="connsiteX53" fmla="*/ 6815 w 10000"/>
                  <a:gd name="connsiteY53" fmla="*/ 5333 h 10000"/>
                  <a:gd name="connsiteX54" fmla="*/ 6741 w 10000"/>
                  <a:gd name="connsiteY54" fmla="*/ 6533 h 10000"/>
                  <a:gd name="connsiteX55" fmla="*/ 7037 w 10000"/>
                  <a:gd name="connsiteY55" fmla="*/ 6533 h 10000"/>
                  <a:gd name="connsiteX56" fmla="*/ 7407 w 10000"/>
                  <a:gd name="connsiteY56" fmla="*/ 6933 h 10000"/>
                  <a:gd name="connsiteX57" fmla="*/ 7778 w 10000"/>
                  <a:gd name="connsiteY57" fmla="*/ 6267 h 10000"/>
                  <a:gd name="connsiteX58" fmla="*/ 8370 w 10000"/>
                  <a:gd name="connsiteY58" fmla="*/ 5333 h 10000"/>
                  <a:gd name="connsiteX59" fmla="*/ 8593 w 10000"/>
                  <a:gd name="connsiteY59" fmla="*/ 4667 h 10000"/>
                  <a:gd name="connsiteX60" fmla="*/ 8741 w 10000"/>
                  <a:gd name="connsiteY60" fmla="*/ 4267 h 10000"/>
                  <a:gd name="connsiteX61" fmla="*/ 8741 w 10000"/>
                  <a:gd name="connsiteY61" fmla="*/ 4000 h 10000"/>
                  <a:gd name="connsiteX62" fmla="*/ 8593 w 10000"/>
                  <a:gd name="connsiteY62" fmla="*/ 3600 h 10000"/>
                  <a:gd name="connsiteX63" fmla="*/ 8963 w 10000"/>
                  <a:gd name="connsiteY63" fmla="*/ 3600 h 10000"/>
                  <a:gd name="connsiteX64" fmla="*/ 9630 w 10000"/>
                  <a:gd name="connsiteY64" fmla="*/ 4000 h 10000"/>
                  <a:gd name="connsiteX65" fmla="*/ 9481 w 10000"/>
                  <a:gd name="connsiteY65" fmla="*/ 3600 h 10000"/>
                  <a:gd name="connsiteX66" fmla="*/ 9481 w 10000"/>
                  <a:gd name="connsiteY66" fmla="*/ 2933 h 10000"/>
                  <a:gd name="connsiteX67" fmla="*/ 9852 w 10000"/>
                  <a:gd name="connsiteY67" fmla="*/ 2933 h 10000"/>
                  <a:gd name="connsiteX68" fmla="*/ 9852 w 10000"/>
                  <a:gd name="connsiteY68" fmla="*/ 2267 h 10000"/>
                  <a:gd name="connsiteX69" fmla="*/ 10000 w 10000"/>
                  <a:gd name="connsiteY69" fmla="*/ 2000 h 10000"/>
                  <a:gd name="connsiteX70" fmla="*/ 9852 w 10000"/>
                  <a:gd name="connsiteY70" fmla="*/ 933 h 10000"/>
                  <a:gd name="connsiteX71" fmla="*/ 9481 w 10000"/>
                  <a:gd name="connsiteY71" fmla="*/ 667 h 10000"/>
                  <a:gd name="connsiteX72" fmla="*/ 8963 w 10000"/>
                  <a:gd name="connsiteY72" fmla="*/ 267 h 10000"/>
                  <a:gd name="connsiteX73" fmla="*/ 8593 w 10000"/>
                  <a:gd name="connsiteY73" fmla="*/ 0 h 10000"/>
                  <a:gd name="connsiteX74" fmla="*/ 8593 w 10000"/>
                  <a:gd name="connsiteY7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000" h="10000">
                    <a:moveTo>
                      <a:pt x="8593" y="0"/>
                    </a:moveTo>
                    <a:lnTo>
                      <a:pt x="8222" y="667"/>
                    </a:lnTo>
                    <a:lnTo>
                      <a:pt x="8222" y="933"/>
                    </a:lnTo>
                    <a:lnTo>
                      <a:pt x="7778" y="1733"/>
                    </a:lnTo>
                    <a:lnTo>
                      <a:pt x="7259" y="2000"/>
                    </a:lnTo>
                    <a:lnTo>
                      <a:pt x="6741" y="1333"/>
                    </a:lnTo>
                    <a:lnTo>
                      <a:pt x="5556" y="1333"/>
                    </a:lnTo>
                    <a:lnTo>
                      <a:pt x="4593" y="2000"/>
                    </a:lnTo>
                    <a:lnTo>
                      <a:pt x="3926" y="2933"/>
                    </a:lnTo>
                    <a:lnTo>
                      <a:pt x="3185" y="4267"/>
                    </a:lnTo>
                    <a:lnTo>
                      <a:pt x="2741" y="4000"/>
                    </a:lnTo>
                    <a:lnTo>
                      <a:pt x="2593" y="4000"/>
                    </a:lnTo>
                    <a:lnTo>
                      <a:pt x="2222" y="4667"/>
                    </a:lnTo>
                    <a:cubicBezTo>
                      <a:pt x="2173" y="4889"/>
                      <a:pt x="2123" y="5111"/>
                      <a:pt x="2074" y="5333"/>
                    </a:cubicBezTo>
                    <a:lnTo>
                      <a:pt x="1926" y="5333"/>
                    </a:lnTo>
                    <a:lnTo>
                      <a:pt x="1926" y="5733"/>
                    </a:lnTo>
                    <a:lnTo>
                      <a:pt x="1926" y="6267"/>
                    </a:lnTo>
                    <a:lnTo>
                      <a:pt x="1333" y="6267"/>
                    </a:lnTo>
                    <a:lnTo>
                      <a:pt x="963" y="6267"/>
                    </a:lnTo>
                    <a:lnTo>
                      <a:pt x="370" y="6533"/>
                    </a:lnTo>
                    <a:lnTo>
                      <a:pt x="0" y="7200"/>
                    </a:lnTo>
                    <a:lnTo>
                      <a:pt x="741" y="8267"/>
                    </a:lnTo>
                    <a:lnTo>
                      <a:pt x="1333" y="10000"/>
                    </a:lnTo>
                    <a:lnTo>
                      <a:pt x="1704" y="9333"/>
                    </a:lnTo>
                    <a:lnTo>
                      <a:pt x="2370" y="8933"/>
                    </a:lnTo>
                    <a:lnTo>
                      <a:pt x="2370" y="9333"/>
                    </a:lnTo>
                    <a:lnTo>
                      <a:pt x="2741" y="9733"/>
                    </a:lnTo>
                    <a:lnTo>
                      <a:pt x="2963" y="9333"/>
                    </a:lnTo>
                    <a:lnTo>
                      <a:pt x="3185" y="8933"/>
                    </a:lnTo>
                    <a:lnTo>
                      <a:pt x="3333" y="8933"/>
                    </a:lnTo>
                    <a:lnTo>
                      <a:pt x="3556" y="9333"/>
                    </a:lnTo>
                    <a:lnTo>
                      <a:pt x="3556" y="8667"/>
                    </a:lnTo>
                    <a:lnTo>
                      <a:pt x="3556" y="8000"/>
                    </a:lnTo>
                    <a:lnTo>
                      <a:pt x="3556" y="8667"/>
                    </a:lnTo>
                    <a:lnTo>
                      <a:pt x="3926" y="9333"/>
                    </a:lnTo>
                    <a:lnTo>
                      <a:pt x="4148" y="9333"/>
                    </a:lnTo>
                    <a:lnTo>
                      <a:pt x="4519" y="9733"/>
                    </a:lnTo>
                    <a:cubicBezTo>
                      <a:pt x="4544" y="9466"/>
                      <a:pt x="4568" y="9200"/>
                      <a:pt x="4593" y="8933"/>
                    </a:cubicBezTo>
                    <a:lnTo>
                      <a:pt x="5037" y="8667"/>
                    </a:lnTo>
                    <a:lnTo>
                      <a:pt x="5037" y="7600"/>
                    </a:lnTo>
                    <a:lnTo>
                      <a:pt x="5037" y="7200"/>
                    </a:lnTo>
                    <a:lnTo>
                      <a:pt x="5037" y="7600"/>
                    </a:lnTo>
                    <a:lnTo>
                      <a:pt x="5556" y="8000"/>
                    </a:lnTo>
                    <a:lnTo>
                      <a:pt x="5556" y="7200"/>
                    </a:lnTo>
                    <a:lnTo>
                      <a:pt x="6000" y="7200"/>
                    </a:lnTo>
                    <a:lnTo>
                      <a:pt x="6000" y="6267"/>
                    </a:lnTo>
                    <a:lnTo>
                      <a:pt x="6000" y="5333"/>
                    </a:lnTo>
                    <a:lnTo>
                      <a:pt x="6148" y="5333"/>
                    </a:lnTo>
                    <a:lnTo>
                      <a:pt x="6519" y="5733"/>
                    </a:lnTo>
                    <a:lnTo>
                      <a:pt x="6519" y="4933"/>
                    </a:lnTo>
                    <a:lnTo>
                      <a:pt x="6741" y="4267"/>
                    </a:lnTo>
                    <a:lnTo>
                      <a:pt x="6815" y="4267"/>
                    </a:lnTo>
                    <a:lnTo>
                      <a:pt x="7259" y="4267"/>
                    </a:lnTo>
                    <a:lnTo>
                      <a:pt x="6815" y="5333"/>
                    </a:lnTo>
                    <a:cubicBezTo>
                      <a:pt x="6790" y="5733"/>
                      <a:pt x="6766" y="6133"/>
                      <a:pt x="6741" y="6533"/>
                    </a:cubicBezTo>
                    <a:lnTo>
                      <a:pt x="7037" y="6533"/>
                    </a:lnTo>
                    <a:lnTo>
                      <a:pt x="7407" y="6933"/>
                    </a:lnTo>
                    <a:lnTo>
                      <a:pt x="7778" y="6267"/>
                    </a:lnTo>
                    <a:lnTo>
                      <a:pt x="8370" y="5333"/>
                    </a:lnTo>
                    <a:cubicBezTo>
                      <a:pt x="8444" y="5111"/>
                      <a:pt x="8519" y="4889"/>
                      <a:pt x="8593" y="4667"/>
                    </a:cubicBezTo>
                    <a:cubicBezTo>
                      <a:pt x="8642" y="4534"/>
                      <a:pt x="8692" y="4400"/>
                      <a:pt x="8741" y="4267"/>
                    </a:cubicBezTo>
                    <a:lnTo>
                      <a:pt x="8741" y="4000"/>
                    </a:lnTo>
                    <a:cubicBezTo>
                      <a:pt x="8692" y="3867"/>
                      <a:pt x="8642" y="3733"/>
                      <a:pt x="8593" y="3600"/>
                    </a:cubicBezTo>
                    <a:lnTo>
                      <a:pt x="8963" y="3600"/>
                    </a:lnTo>
                    <a:lnTo>
                      <a:pt x="9630" y="4000"/>
                    </a:lnTo>
                    <a:cubicBezTo>
                      <a:pt x="9580" y="3867"/>
                      <a:pt x="9531" y="3733"/>
                      <a:pt x="9481" y="3600"/>
                    </a:cubicBezTo>
                    <a:lnTo>
                      <a:pt x="9481" y="2933"/>
                    </a:lnTo>
                    <a:lnTo>
                      <a:pt x="9852" y="2933"/>
                    </a:lnTo>
                    <a:lnTo>
                      <a:pt x="9852" y="2267"/>
                    </a:lnTo>
                    <a:cubicBezTo>
                      <a:pt x="9901" y="2178"/>
                      <a:pt x="9951" y="2089"/>
                      <a:pt x="10000" y="2000"/>
                    </a:cubicBezTo>
                    <a:cubicBezTo>
                      <a:pt x="9951" y="1644"/>
                      <a:pt x="9901" y="1289"/>
                      <a:pt x="9852" y="933"/>
                    </a:cubicBezTo>
                    <a:lnTo>
                      <a:pt x="9481" y="667"/>
                    </a:lnTo>
                    <a:lnTo>
                      <a:pt x="8963" y="267"/>
                    </a:lnTo>
                    <a:lnTo>
                      <a:pt x="8593" y="0"/>
                    </a:lnTo>
                    <a:lnTo>
                      <a:pt x="8593"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7" name="Freeform 230">
                <a:extLst>
                  <a:ext uri="{FF2B5EF4-FFF2-40B4-BE49-F238E27FC236}">
                    <a16:creationId xmlns:a16="http://schemas.microsoft.com/office/drawing/2014/main" id="{61769106-EAA1-8DB9-E7C2-3B248BE08B20}"/>
                  </a:ext>
                </a:extLst>
              </p:cNvPr>
              <p:cNvSpPr>
                <a:spLocks/>
              </p:cNvSpPr>
              <p:nvPr/>
            </p:nvSpPr>
            <p:spPr bwMode="auto">
              <a:xfrm>
                <a:off x="2270142" y="1274729"/>
                <a:ext cx="750893" cy="563547"/>
              </a:xfrm>
              <a:custGeom>
                <a:avLst/>
                <a:gdLst>
                  <a:gd name="T0" fmla="*/ 473 w 473"/>
                  <a:gd name="T1" fmla="*/ 221 h 355"/>
                  <a:gd name="T2" fmla="*/ 445 w 473"/>
                  <a:gd name="T3" fmla="*/ 215 h 355"/>
                  <a:gd name="T4" fmla="*/ 433 w 473"/>
                  <a:gd name="T5" fmla="*/ 215 h 355"/>
                  <a:gd name="T6" fmla="*/ 412 w 473"/>
                  <a:gd name="T7" fmla="*/ 202 h 355"/>
                  <a:gd name="T8" fmla="*/ 401 w 473"/>
                  <a:gd name="T9" fmla="*/ 196 h 355"/>
                  <a:gd name="T10" fmla="*/ 377 w 473"/>
                  <a:gd name="T11" fmla="*/ 191 h 355"/>
                  <a:gd name="T12" fmla="*/ 360 w 473"/>
                  <a:gd name="T13" fmla="*/ 161 h 355"/>
                  <a:gd name="T14" fmla="*/ 355 w 473"/>
                  <a:gd name="T15" fmla="*/ 140 h 355"/>
                  <a:gd name="T16" fmla="*/ 363 w 473"/>
                  <a:gd name="T17" fmla="*/ 120 h 355"/>
                  <a:gd name="T18" fmla="*/ 345 w 473"/>
                  <a:gd name="T19" fmla="*/ 117 h 355"/>
                  <a:gd name="T20" fmla="*/ 343 w 473"/>
                  <a:gd name="T21" fmla="*/ 107 h 355"/>
                  <a:gd name="T22" fmla="*/ 312 w 473"/>
                  <a:gd name="T23" fmla="*/ 93 h 355"/>
                  <a:gd name="T24" fmla="*/ 308 w 473"/>
                  <a:gd name="T25" fmla="*/ 87 h 355"/>
                  <a:gd name="T26" fmla="*/ 278 w 473"/>
                  <a:gd name="T27" fmla="*/ 90 h 355"/>
                  <a:gd name="T28" fmla="*/ 262 w 473"/>
                  <a:gd name="T29" fmla="*/ 77 h 355"/>
                  <a:gd name="T30" fmla="*/ 257 w 473"/>
                  <a:gd name="T31" fmla="*/ 50 h 355"/>
                  <a:gd name="T32" fmla="*/ 210 w 473"/>
                  <a:gd name="T33" fmla="*/ 25 h 355"/>
                  <a:gd name="T34" fmla="*/ 172 w 473"/>
                  <a:gd name="T35" fmla="*/ 5 h 355"/>
                  <a:gd name="T36" fmla="*/ 132 w 473"/>
                  <a:gd name="T37" fmla="*/ 5 h 355"/>
                  <a:gd name="T38" fmla="*/ 87 w 473"/>
                  <a:gd name="T39" fmla="*/ 27 h 355"/>
                  <a:gd name="T40" fmla="*/ 77 w 473"/>
                  <a:gd name="T41" fmla="*/ 47 h 355"/>
                  <a:gd name="T42" fmla="*/ 74 w 473"/>
                  <a:gd name="T43" fmla="*/ 55 h 355"/>
                  <a:gd name="T44" fmla="*/ 82 w 473"/>
                  <a:gd name="T45" fmla="*/ 74 h 355"/>
                  <a:gd name="T46" fmla="*/ 74 w 473"/>
                  <a:gd name="T47" fmla="*/ 77 h 355"/>
                  <a:gd name="T48" fmla="*/ 85 w 473"/>
                  <a:gd name="T49" fmla="*/ 12 h 355"/>
                  <a:gd name="T50" fmla="*/ 25 w 473"/>
                  <a:gd name="T51" fmla="*/ 17 h 355"/>
                  <a:gd name="T52" fmla="*/ 0 w 473"/>
                  <a:gd name="T53" fmla="*/ 70 h 355"/>
                  <a:gd name="T54" fmla="*/ 27 w 473"/>
                  <a:gd name="T55" fmla="*/ 90 h 355"/>
                  <a:gd name="T56" fmla="*/ 47 w 473"/>
                  <a:gd name="T57" fmla="*/ 110 h 355"/>
                  <a:gd name="T58" fmla="*/ 87 w 473"/>
                  <a:gd name="T59" fmla="*/ 123 h 355"/>
                  <a:gd name="T60" fmla="*/ 129 w 473"/>
                  <a:gd name="T61" fmla="*/ 115 h 355"/>
                  <a:gd name="T62" fmla="*/ 153 w 473"/>
                  <a:gd name="T63" fmla="*/ 120 h 355"/>
                  <a:gd name="T64" fmla="*/ 189 w 473"/>
                  <a:gd name="T65" fmla="*/ 115 h 355"/>
                  <a:gd name="T66" fmla="*/ 194 w 473"/>
                  <a:gd name="T67" fmla="*/ 110 h 355"/>
                  <a:gd name="T68" fmla="*/ 218 w 473"/>
                  <a:gd name="T69" fmla="*/ 123 h 355"/>
                  <a:gd name="T70" fmla="*/ 237 w 473"/>
                  <a:gd name="T71" fmla="*/ 145 h 355"/>
                  <a:gd name="T72" fmla="*/ 245 w 473"/>
                  <a:gd name="T73" fmla="*/ 164 h 355"/>
                  <a:gd name="T74" fmla="*/ 273 w 473"/>
                  <a:gd name="T75" fmla="*/ 158 h 355"/>
                  <a:gd name="T76" fmla="*/ 282 w 473"/>
                  <a:gd name="T77" fmla="*/ 188 h 355"/>
                  <a:gd name="T78" fmla="*/ 287 w 473"/>
                  <a:gd name="T79" fmla="*/ 227 h 355"/>
                  <a:gd name="T80" fmla="*/ 222 w 473"/>
                  <a:gd name="T81" fmla="*/ 288 h 355"/>
                  <a:gd name="T82" fmla="*/ 224 w 473"/>
                  <a:gd name="T83" fmla="*/ 322 h 355"/>
                  <a:gd name="T84" fmla="*/ 248 w 473"/>
                  <a:gd name="T85" fmla="*/ 308 h 355"/>
                  <a:gd name="T86" fmla="*/ 262 w 473"/>
                  <a:gd name="T87" fmla="*/ 303 h 355"/>
                  <a:gd name="T88" fmla="*/ 292 w 473"/>
                  <a:gd name="T89" fmla="*/ 330 h 355"/>
                  <a:gd name="T90" fmla="*/ 300 w 473"/>
                  <a:gd name="T91" fmla="*/ 341 h 355"/>
                  <a:gd name="T92" fmla="*/ 350 w 473"/>
                  <a:gd name="T93" fmla="*/ 350 h 355"/>
                  <a:gd name="T94" fmla="*/ 390 w 473"/>
                  <a:gd name="T95" fmla="*/ 348 h 355"/>
                  <a:gd name="T96" fmla="*/ 343 w 473"/>
                  <a:gd name="T97" fmla="*/ 320 h 355"/>
                  <a:gd name="T98" fmla="*/ 363 w 473"/>
                  <a:gd name="T99" fmla="*/ 313 h 355"/>
                  <a:gd name="T100" fmla="*/ 405 w 473"/>
                  <a:gd name="T101" fmla="*/ 328 h 355"/>
                  <a:gd name="T102" fmla="*/ 410 w 473"/>
                  <a:gd name="T103" fmla="*/ 303 h 355"/>
                  <a:gd name="T104" fmla="*/ 365 w 473"/>
                  <a:gd name="T105" fmla="*/ 260 h 355"/>
                  <a:gd name="T106" fmla="*/ 368 w 473"/>
                  <a:gd name="T107" fmla="*/ 253 h 355"/>
                  <a:gd name="T108" fmla="*/ 371 w 473"/>
                  <a:gd name="T109" fmla="*/ 235 h 355"/>
                  <a:gd name="T110" fmla="*/ 401 w 473"/>
                  <a:gd name="T111" fmla="*/ 257 h 355"/>
                  <a:gd name="T112" fmla="*/ 418 w 473"/>
                  <a:gd name="T113" fmla="*/ 273 h 355"/>
                  <a:gd name="T114" fmla="*/ 450 w 473"/>
                  <a:gd name="T115" fmla="*/ 26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3" h="355">
                    <a:moveTo>
                      <a:pt x="450" y="240"/>
                    </a:moveTo>
                    <a:lnTo>
                      <a:pt x="453" y="240"/>
                    </a:lnTo>
                    <a:lnTo>
                      <a:pt x="458" y="240"/>
                    </a:lnTo>
                    <a:lnTo>
                      <a:pt x="456" y="235"/>
                    </a:lnTo>
                    <a:lnTo>
                      <a:pt x="456" y="232"/>
                    </a:lnTo>
                    <a:lnTo>
                      <a:pt x="461" y="235"/>
                    </a:lnTo>
                    <a:lnTo>
                      <a:pt x="467" y="237"/>
                    </a:lnTo>
                    <a:lnTo>
                      <a:pt x="470" y="227"/>
                    </a:lnTo>
                    <a:lnTo>
                      <a:pt x="473" y="221"/>
                    </a:lnTo>
                    <a:lnTo>
                      <a:pt x="467" y="215"/>
                    </a:lnTo>
                    <a:lnTo>
                      <a:pt x="463" y="213"/>
                    </a:lnTo>
                    <a:lnTo>
                      <a:pt x="466" y="213"/>
                    </a:lnTo>
                    <a:lnTo>
                      <a:pt x="466" y="210"/>
                    </a:lnTo>
                    <a:lnTo>
                      <a:pt x="461" y="210"/>
                    </a:lnTo>
                    <a:lnTo>
                      <a:pt x="458" y="207"/>
                    </a:lnTo>
                    <a:lnTo>
                      <a:pt x="458" y="215"/>
                    </a:lnTo>
                    <a:lnTo>
                      <a:pt x="450" y="215"/>
                    </a:lnTo>
                    <a:lnTo>
                      <a:pt x="445" y="215"/>
                    </a:lnTo>
                    <a:lnTo>
                      <a:pt x="445" y="218"/>
                    </a:lnTo>
                    <a:lnTo>
                      <a:pt x="440" y="223"/>
                    </a:lnTo>
                    <a:lnTo>
                      <a:pt x="443" y="215"/>
                    </a:lnTo>
                    <a:lnTo>
                      <a:pt x="445" y="210"/>
                    </a:lnTo>
                    <a:lnTo>
                      <a:pt x="440" y="210"/>
                    </a:lnTo>
                    <a:lnTo>
                      <a:pt x="437" y="210"/>
                    </a:lnTo>
                    <a:lnTo>
                      <a:pt x="437" y="213"/>
                    </a:lnTo>
                    <a:lnTo>
                      <a:pt x="437" y="218"/>
                    </a:lnTo>
                    <a:lnTo>
                      <a:pt x="433" y="215"/>
                    </a:lnTo>
                    <a:lnTo>
                      <a:pt x="433" y="213"/>
                    </a:lnTo>
                    <a:lnTo>
                      <a:pt x="426" y="213"/>
                    </a:lnTo>
                    <a:lnTo>
                      <a:pt x="418" y="213"/>
                    </a:lnTo>
                    <a:lnTo>
                      <a:pt x="420" y="205"/>
                    </a:lnTo>
                    <a:lnTo>
                      <a:pt x="420" y="197"/>
                    </a:lnTo>
                    <a:lnTo>
                      <a:pt x="415" y="197"/>
                    </a:lnTo>
                    <a:lnTo>
                      <a:pt x="412" y="196"/>
                    </a:lnTo>
                    <a:lnTo>
                      <a:pt x="412" y="197"/>
                    </a:lnTo>
                    <a:lnTo>
                      <a:pt x="412" y="202"/>
                    </a:lnTo>
                    <a:lnTo>
                      <a:pt x="407" y="202"/>
                    </a:lnTo>
                    <a:lnTo>
                      <a:pt x="407" y="197"/>
                    </a:lnTo>
                    <a:lnTo>
                      <a:pt x="410" y="191"/>
                    </a:lnTo>
                    <a:lnTo>
                      <a:pt x="405" y="191"/>
                    </a:lnTo>
                    <a:lnTo>
                      <a:pt x="403" y="191"/>
                    </a:lnTo>
                    <a:lnTo>
                      <a:pt x="403" y="193"/>
                    </a:lnTo>
                    <a:lnTo>
                      <a:pt x="403" y="197"/>
                    </a:lnTo>
                    <a:lnTo>
                      <a:pt x="401" y="197"/>
                    </a:lnTo>
                    <a:lnTo>
                      <a:pt x="401" y="196"/>
                    </a:lnTo>
                    <a:lnTo>
                      <a:pt x="398" y="193"/>
                    </a:lnTo>
                    <a:lnTo>
                      <a:pt x="395" y="193"/>
                    </a:lnTo>
                    <a:lnTo>
                      <a:pt x="395" y="197"/>
                    </a:lnTo>
                    <a:lnTo>
                      <a:pt x="388" y="200"/>
                    </a:lnTo>
                    <a:lnTo>
                      <a:pt x="382" y="202"/>
                    </a:lnTo>
                    <a:lnTo>
                      <a:pt x="382" y="197"/>
                    </a:lnTo>
                    <a:lnTo>
                      <a:pt x="385" y="191"/>
                    </a:lnTo>
                    <a:lnTo>
                      <a:pt x="380" y="191"/>
                    </a:lnTo>
                    <a:lnTo>
                      <a:pt x="377" y="191"/>
                    </a:lnTo>
                    <a:lnTo>
                      <a:pt x="375" y="185"/>
                    </a:lnTo>
                    <a:lnTo>
                      <a:pt x="375" y="180"/>
                    </a:lnTo>
                    <a:lnTo>
                      <a:pt x="365" y="177"/>
                    </a:lnTo>
                    <a:lnTo>
                      <a:pt x="352" y="175"/>
                    </a:lnTo>
                    <a:lnTo>
                      <a:pt x="350" y="170"/>
                    </a:lnTo>
                    <a:lnTo>
                      <a:pt x="347" y="167"/>
                    </a:lnTo>
                    <a:lnTo>
                      <a:pt x="355" y="164"/>
                    </a:lnTo>
                    <a:lnTo>
                      <a:pt x="360" y="164"/>
                    </a:lnTo>
                    <a:lnTo>
                      <a:pt x="360" y="161"/>
                    </a:lnTo>
                    <a:lnTo>
                      <a:pt x="363" y="158"/>
                    </a:lnTo>
                    <a:lnTo>
                      <a:pt x="358" y="153"/>
                    </a:lnTo>
                    <a:lnTo>
                      <a:pt x="355" y="150"/>
                    </a:lnTo>
                    <a:lnTo>
                      <a:pt x="355" y="147"/>
                    </a:lnTo>
                    <a:lnTo>
                      <a:pt x="363" y="147"/>
                    </a:lnTo>
                    <a:lnTo>
                      <a:pt x="375" y="150"/>
                    </a:lnTo>
                    <a:lnTo>
                      <a:pt x="368" y="145"/>
                    </a:lnTo>
                    <a:lnTo>
                      <a:pt x="360" y="140"/>
                    </a:lnTo>
                    <a:lnTo>
                      <a:pt x="355" y="140"/>
                    </a:lnTo>
                    <a:lnTo>
                      <a:pt x="352" y="142"/>
                    </a:lnTo>
                    <a:lnTo>
                      <a:pt x="350" y="137"/>
                    </a:lnTo>
                    <a:lnTo>
                      <a:pt x="347" y="134"/>
                    </a:lnTo>
                    <a:lnTo>
                      <a:pt x="352" y="134"/>
                    </a:lnTo>
                    <a:lnTo>
                      <a:pt x="358" y="133"/>
                    </a:lnTo>
                    <a:lnTo>
                      <a:pt x="360" y="131"/>
                    </a:lnTo>
                    <a:lnTo>
                      <a:pt x="365" y="131"/>
                    </a:lnTo>
                    <a:lnTo>
                      <a:pt x="365" y="123"/>
                    </a:lnTo>
                    <a:lnTo>
                      <a:pt x="363" y="120"/>
                    </a:lnTo>
                    <a:lnTo>
                      <a:pt x="363" y="115"/>
                    </a:lnTo>
                    <a:lnTo>
                      <a:pt x="358" y="115"/>
                    </a:lnTo>
                    <a:lnTo>
                      <a:pt x="355" y="112"/>
                    </a:lnTo>
                    <a:lnTo>
                      <a:pt x="352" y="117"/>
                    </a:lnTo>
                    <a:lnTo>
                      <a:pt x="352" y="123"/>
                    </a:lnTo>
                    <a:lnTo>
                      <a:pt x="347" y="123"/>
                    </a:lnTo>
                    <a:lnTo>
                      <a:pt x="345" y="125"/>
                    </a:lnTo>
                    <a:lnTo>
                      <a:pt x="345" y="120"/>
                    </a:lnTo>
                    <a:lnTo>
                      <a:pt x="345" y="117"/>
                    </a:lnTo>
                    <a:lnTo>
                      <a:pt x="341" y="117"/>
                    </a:lnTo>
                    <a:lnTo>
                      <a:pt x="341" y="115"/>
                    </a:lnTo>
                    <a:lnTo>
                      <a:pt x="343" y="112"/>
                    </a:lnTo>
                    <a:lnTo>
                      <a:pt x="345" y="110"/>
                    </a:lnTo>
                    <a:lnTo>
                      <a:pt x="347" y="112"/>
                    </a:lnTo>
                    <a:lnTo>
                      <a:pt x="350" y="112"/>
                    </a:lnTo>
                    <a:lnTo>
                      <a:pt x="350" y="107"/>
                    </a:lnTo>
                    <a:lnTo>
                      <a:pt x="345" y="107"/>
                    </a:lnTo>
                    <a:lnTo>
                      <a:pt x="343" y="107"/>
                    </a:lnTo>
                    <a:lnTo>
                      <a:pt x="341" y="103"/>
                    </a:lnTo>
                    <a:lnTo>
                      <a:pt x="333" y="101"/>
                    </a:lnTo>
                    <a:lnTo>
                      <a:pt x="330" y="103"/>
                    </a:lnTo>
                    <a:lnTo>
                      <a:pt x="325" y="104"/>
                    </a:lnTo>
                    <a:lnTo>
                      <a:pt x="325" y="103"/>
                    </a:lnTo>
                    <a:lnTo>
                      <a:pt x="328" y="101"/>
                    </a:lnTo>
                    <a:lnTo>
                      <a:pt x="320" y="98"/>
                    </a:lnTo>
                    <a:lnTo>
                      <a:pt x="317" y="95"/>
                    </a:lnTo>
                    <a:lnTo>
                      <a:pt x="312" y="93"/>
                    </a:lnTo>
                    <a:lnTo>
                      <a:pt x="311" y="90"/>
                    </a:lnTo>
                    <a:lnTo>
                      <a:pt x="311" y="93"/>
                    </a:lnTo>
                    <a:lnTo>
                      <a:pt x="311" y="98"/>
                    </a:lnTo>
                    <a:lnTo>
                      <a:pt x="305" y="98"/>
                    </a:lnTo>
                    <a:lnTo>
                      <a:pt x="300" y="98"/>
                    </a:lnTo>
                    <a:lnTo>
                      <a:pt x="300" y="95"/>
                    </a:lnTo>
                    <a:lnTo>
                      <a:pt x="303" y="93"/>
                    </a:lnTo>
                    <a:lnTo>
                      <a:pt x="305" y="90"/>
                    </a:lnTo>
                    <a:lnTo>
                      <a:pt x="308" y="87"/>
                    </a:lnTo>
                    <a:lnTo>
                      <a:pt x="300" y="85"/>
                    </a:lnTo>
                    <a:lnTo>
                      <a:pt x="298" y="85"/>
                    </a:lnTo>
                    <a:lnTo>
                      <a:pt x="295" y="82"/>
                    </a:lnTo>
                    <a:lnTo>
                      <a:pt x="292" y="80"/>
                    </a:lnTo>
                    <a:lnTo>
                      <a:pt x="287" y="80"/>
                    </a:lnTo>
                    <a:lnTo>
                      <a:pt x="284" y="85"/>
                    </a:lnTo>
                    <a:lnTo>
                      <a:pt x="284" y="90"/>
                    </a:lnTo>
                    <a:lnTo>
                      <a:pt x="281" y="87"/>
                    </a:lnTo>
                    <a:lnTo>
                      <a:pt x="278" y="90"/>
                    </a:lnTo>
                    <a:lnTo>
                      <a:pt x="275" y="85"/>
                    </a:lnTo>
                    <a:lnTo>
                      <a:pt x="275" y="80"/>
                    </a:lnTo>
                    <a:lnTo>
                      <a:pt x="275" y="77"/>
                    </a:lnTo>
                    <a:lnTo>
                      <a:pt x="273" y="80"/>
                    </a:lnTo>
                    <a:lnTo>
                      <a:pt x="268" y="85"/>
                    </a:lnTo>
                    <a:lnTo>
                      <a:pt x="265" y="90"/>
                    </a:lnTo>
                    <a:lnTo>
                      <a:pt x="262" y="85"/>
                    </a:lnTo>
                    <a:lnTo>
                      <a:pt x="260" y="80"/>
                    </a:lnTo>
                    <a:lnTo>
                      <a:pt x="262" y="77"/>
                    </a:lnTo>
                    <a:lnTo>
                      <a:pt x="268" y="74"/>
                    </a:lnTo>
                    <a:lnTo>
                      <a:pt x="268" y="70"/>
                    </a:lnTo>
                    <a:lnTo>
                      <a:pt x="270" y="65"/>
                    </a:lnTo>
                    <a:lnTo>
                      <a:pt x="262" y="63"/>
                    </a:lnTo>
                    <a:lnTo>
                      <a:pt x="257" y="60"/>
                    </a:lnTo>
                    <a:lnTo>
                      <a:pt x="260" y="57"/>
                    </a:lnTo>
                    <a:lnTo>
                      <a:pt x="260" y="55"/>
                    </a:lnTo>
                    <a:lnTo>
                      <a:pt x="260" y="52"/>
                    </a:lnTo>
                    <a:lnTo>
                      <a:pt x="257" y="50"/>
                    </a:lnTo>
                    <a:lnTo>
                      <a:pt x="257" y="44"/>
                    </a:lnTo>
                    <a:lnTo>
                      <a:pt x="243" y="44"/>
                    </a:lnTo>
                    <a:lnTo>
                      <a:pt x="232" y="50"/>
                    </a:lnTo>
                    <a:lnTo>
                      <a:pt x="227" y="44"/>
                    </a:lnTo>
                    <a:lnTo>
                      <a:pt x="207" y="40"/>
                    </a:lnTo>
                    <a:lnTo>
                      <a:pt x="188" y="38"/>
                    </a:lnTo>
                    <a:lnTo>
                      <a:pt x="189" y="33"/>
                    </a:lnTo>
                    <a:lnTo>
                      <a:pt x="202" y="27"/>
                    </a:lnTo>
                    <a:lnTo>
                      <a:pt x="210" y="25"/>
                    </a:lnTo>
                    <a:lnTo>
                      <a:pt x="213" y="22"/>
                    </a:lnTo>
                    <a:lnTo>
                      <a:pt x="210" y="20"/>
                    </a:lnTo>
                    <a:lnTo>
                      <a:pt x="207" y="14"/>
                    </a:lnTo>
                    <a:lnTo>
                      <a:pt x="202" y="8"/>
                    </a:lnTo>
                    <a:lnTo>
                      <a:pt x="197" y="3"/>
                    </a:lnTo>
                    <a:lnTo>
                      <a:pt x="192" y="0"/>
                    </a:lnTo>
                    <a:lnTo>
                      <a:pt x="185" y="3"/>
                    </a:lnTo>
                    <a:lnTo>
                      <a:pt x="180" y="8"/>
                    </a:lnTo>
                    <a:lnTo>
                      <a:pt x="172" y="5"/>
                    </a:lnTo>
                    <a:lnTo>
                      <a:pt x="169" y="3"/>
                    </a:lnTo>
                    <a:lnTo>
                      <a:pt x="159" y="3"/>
                    </a:lnTo>
                    <a:lnTo>
                      <a:pt x="155" y="3"/>
                    </a:lnTo>
                    <a:lnTo>
                      <a:pt x="150" y="8"/>
                    </a:lnTo>
                    <a:lnTo>
                      <a:pt x="145" y="10"/>
                    </a:lnTo>
                    <a:lnTo>
                      <a:pt x="145" y="14"/>
                    </a:lnTo>
                    <a:lnTo>
                      <a:pt x="142" y="12"/>
                    </a:lnTo>
                    <a:lnTo>
                      <a:pt x="142" y="8"/>
                    </a:lnTo>
                    <a:lnTo>
                      <a:pt x="132" y="5"/>
                    </a:lnTo>
                    <a:lnTo>
                      <a:pt x="125" y="5"/>
                    </a:lnTo>
                    <a:lnTo>
                      <a:pt x="117" y="5"/>
                    </a:lnTo>
                    <a:lnTo>
                      <a:pt x="112" y="8"/>
                    </a:lnTo>
                    <a:lnTo>
                      <a:pt x="99" y="12"/>
                    </a:lnTo>
                    <a:lnTo>
                      <a:pt x="87" y="20"/>
                    </a:lnTo>
                    <a:lnTo>
                      <a:pt x="90" y="22"/>
                    </a:lnTo>
                    <a:lnTo>
                      <a:pt x="90" y="25"/>
                    </a:lnTo>
                    <a:lnTo>
                      <a:pt x="87" y="25"/>
                    </a:lnTo>
                    <a:lnTo>
                      <a:pt x="87" y="27"/>
                    </a:lnTo>
                    <a:lnTo>
                      <a:pt x="90" y="30"/>
                    </a:lnTo>
                    <a:lnTo>
                      <a:pt x="85" y="30"/>
                    </a:lnTo>
                    <a:lnTo>
                      <a:pt x="85" y="27"/>
                    </a:lnTo>
                    <a:lnTo>
                      <a:pt x="79" y="30"/>
                    </a:lnTo>
                    <a:lnTo>
                      <a:pt x="74" y="33"/>
                    </a:lnTo>
                    <a:lnTo>
                      <a:pt x="74" y="38"/>
                    </a:lnTo>
                    <a:lnTo>
                      <a:pt x="74" y="42"/>
                    </a:lnTo>
                    <a:lnTo>
                      <a:pt x="77" y="42"/>
                    </a:lnTo>
                    <a:lnTo>
                      <a:pt x="77" y="47"/>
                    </a:lnTo>
                    <a:lnTo>
                      <a:pt x="85" y="47"/>
                    </a:lnTo>
                    <a:lnTo>
                      <a:pt x="92" y="47"/>
                    </a:lnTo>
                    <a:lnTo>
                      <a:pt x="92" y="52"/>
                    </a:lnTo>
                    <a:lnTo>
                      <a:pt x="92" y="57"/>
                    </a:lnTo>
                    <a:lnTo>
                      <a:pt x="87" y="55"/>
                    </a:lnTo>
                    <a:lnTo>
                      <a:pt x="87" y="52"/>
                    </a:lnTo>
                    <a:lnTo>
                      <a:pt x="79" y="52"/>
                    </a:lnTo>
                    <a:lnTo>
                      <a:pt x="74" y="52"/>
                    </a:lnTo>
                    <a:lnTo>
                      <a:pt x="74" y="55"/>
                    </a:lnTo>
                    <a:lnTo>
                      <a:pt x="72" y="57"/>
                    </a:lnTo>
                    <a:lnTo>
                      <a:pt x="72" y="60"/>
                    </a:lnTo>
                    <a:lnTo>
                      <a:pt x="74" y="63"/>
                    </a:lnTo>
                    <a:lnTo>
                      <a:pt x="79" y="63"/>
                    </a:lnTo>
                    <a:lnTo>
                      <a:pt x="87" y="65"/>
                    </a:lnTo>
                    <a:lnTo>
                      <a:pt x="87" y="70"/>
                    </a:lnTo>
                    <a:lnTo>
                      <a:pt x="82" y="70"/>
                    </a:lnTo>
                    <a:lnTo>
                      <a:pt x="82" y="72"/>
                    </a:lnTo>
                    <a:lnTo>
                      <a:pt x="82" y="74"/>
                    </a:lnTo>
                    <a:lnTo>
                      <a:pt x="82" y="77"/>
                    </a:lnTo>
                    <a:lnTo>
                      <a:pt x="85" y="85"/>
                    </a:lnTo>
                    <a:lnTo>
                      <a:pt x="85" y="87"/>
                    </a:lnTo>
                    <a:lnTo>
                      <a:pt x="79" y="85"/>
                    </a:lnTo>
                    <a:lnTo>
                      <a:pt x="77" y="82"/>
                    </a:lnTo>
                    <a:lnTo>
                      <a:pt x="69" y="82"/>
                    </a:lnTo>
                    <a:lnTo>
                      <a:pt x="62" y="85"/>
                    </a:lnTo>
                    <a:lnTo>
                      <a:pt x="66" y="80"/>
                    </a:lnTo>
                    <a:lnTo>
                      <a:pt x="74" y="77"/>
                    </a:lnTo>
                    <a:lnTo>
                      <a:pt x="72" y="72"/>
                    </a:lnTo>
                    <a:lnTo>
                      <a:pt x="72" y="70"/>
                    </a:lnTo>
                    <a:lnTo>
                      <a:pt x="64" y="68"/>
                    </a:lnTo>
                    <a:lnTo>
                      <a:pt x="62" y="65"/>
                    </a:lnTo>
                    <a:lnTo>
                      <a:pt x="60" y="55"/>
                    </a:lnTo>
                    <a:lnTo>
                      <a:pt x="60" y="40"/>
                    </a:lnTo>
                    <a:lnTo>
                      <a:pt x="64" y="25"/>
                    </a:lnTo>
                    <a:lnTo>
                      <a:pt x="69" y="17"/>
                    </a:lnTo>
                    <a:lnTo>
                      <a:pt x="85" y="12"/>
                    </a:lnTo>
                    <a:lnTo>
                      <a:pt x="102" y="10"/>
                    </a:lnTo>
                    <a:lnTo>
                      <a:pt x="102" y="5"/>
                    </a:lnTo>
                    <a:lnTo>
                      <a:pt x="96" y="3"/>
                    </a:lnTo>
                    <a:lnTo>
                      <a:pt x="95" y="3"/>
                    </a:lnTo>
                    <a:lnTo>
                      <a:pt x="74" y="3"/>
                    </a:lnTo>
                    <a:lnTo>
                      <a:pt x="60" y="5"/>
                    </a:lnTo>
                    <a:lnTo>
                      <a:pt x="39" y="8"/>
                    </a:lnTo>
                    <a:lnTo>
                      <a:pt x="25" y="12"/>
                    </a:lnTo>
                    <a:lnTo>
                      <a:pt x="25" y="17"/>
                    </a:lnTo>
                    <a:lnTo>
                      <a:pt x="25" y="22"/>
                    </a:lnTo>
                    <a:lnTo>
                      <a:pt x="19" y="22"/>
                    </a:lnTo>
                    <a:lnTo>
                      <a:pt x="17" y="25"/>
                    </a:lnTo>
                    <a:lnTo>
                      <a:pt x="17" y="30"/>
                    </a:lnTo>
                    <a:lnTo>
                      <a:pt x="17" y="35"/>
                    </a:lnTo>
                    <a:lnTo>
                      <a:pt x="11" y="38"/>
                    </a:lnTo>
                    <a:lnTo>
                      <a:pt x="9" y="42"/>
                    </a:lnTo>
                    <a:lnTo>
                      <a:pt x="4" y="55"/>
                    </a:lnTo>
                    <a:lnTo>
                      <a:pt x="0" y="70"/>
                    </a:lnTo>
                    <a:lnTo>
                      <a:pt x="4" y="72"/>
                    </a:lnTo>
                    <a:lnTo>
                      <a:pt x="9" y="74"/>
                    </a:lnTo>
                    <a:lnTo>
                      <a:pt x="6" y="77"/>
                    </a:lnTo>
                    <a:lnTo>
                      <a:pt x="6" y="80"/>
                    </a:lnTo>
                    <a:lnTo>
                      <a:pt x="19" y="85"/>
                    </a:lnTo>
                    <a:lnTo>
                      <a:pt x="39" y="87"/>
                    </a:lnTo>
                    <a:lnTo>
                      <a:pt x="39" y="93"/>
                    </a:lnTo>
                    <a:lnTo>
                      <a:pt x="32" y="93"/>
                    </a:lnTo>
                    <a:lnTo>
                      <a:pt x="27" y="90"/>
                    </a:lnTo>
                    <a:lnTo>
                      <a:pt x="30" y="95"/>
                    </a:lnTo>
                    <a:lnTo>
                      <a:pt x="32" y="101"/>
                    </a:lnTo>
                    <a:lnTo>
                      <a:pt x="36" y="103"/>
                    </a:lnTo>
                    <a:lnTo>
                      <a:pt x="44" y="107"/>
                    </a:lnTo>
                    <a:lnTo>
                      <a:pt x="39" y="107"/>
                    </a:lnTo>
                    <a:lnTo>
                      <a:pt x="39" y="110"/>
                    </a:lnTo>
                    <a:lnTo>
                      <a:pt x="42" y="112"/>
                    </a:lnTo>
                    <a:lnTo>
                      <a:pt x="47" y="112"/>
                    </a:lnTo>
                    <a:lnTo>
                      <a:pt x="47" y="110"/>
                    </a:lnTo>
                    <a:lnTo>
                      <a:pt x="49" y="104"/>
                    </a:lnTo>
                    <a:lnTo>
                      <a:pt x="55" y="104"/>
                    </a:lnTo>
                    <a:lnTo>
                      <a:pt x="62" y="112"/>
                    </a:lnTo>
                    <a:lnTo>
                      <a:pt x="69" y="123"/>
                    </a:lnTo>
                    <a:lnTo>
                      <a:pt x="74" y="123"/>
                    </a:lnTo>
                    <a:lnTo>
                      <a:pt x="79" y="123"/>
                    </a:lnTo>
                    <a:lnTo>
                      <a:pt x="79" y="117"/>
                    </a:lnTo>
                    <a:lnTo>
                      <a:pt x="85" y="120"/>
                    </a:lnTo>
                    <a:lnTo>
                      <a:pt x="87" y="123"/>
                    </a:lnTo>
                    <a:lnTo>
                      <a:pt x="104" y="123"/>
                    </a:lnTo>
                    <a:lnTo>
                      <a:pt x="120" y="123"/>
                    </a:lnTo>
                    <a:lnTo>
                      <a:pt x="120" y="125"/>
                    </a:lnTo>
                    <a:lnTo>
                      <a:pt x="123" y="128"/>
                    </a:lnTo>
                    <a:lnTo>
                      <a:pt x="129" y="131"/>
                    </a:lnTo>
                    <a:lnTo>
                      <a:pt x="139" y="131"/>
                    </a:lnTo>
                    <a:lnTo>
                      <a:pt x="134" y="125"/>
                    </a:lnTo>
                    <a:lnTo>
                      <a:pt x="132" y="120"/>
                    </a:lnTo>
                    <a:lnTo>
                      <a:pt x="129" y="115"/>
                    </a:lnTo>
                    <a:lnTo>
                      <a:pt x="132" y="115"/>
                    </a:lnTo>
                    <a:lnTo>
                      <a:pt x="137" y="117"/>
                    </a:lnTo>
                    <a:lnTo>
                      <a:pt x="139" y="120"/>
                    </a:lnTo>
                    <a:lnTo>
                      <a:pt x="150" y="128"/>
                    </a:lnTo>
                    <a:lnTo>
                      <a:pt x="159" y="134"/>
                    </a:lnTo>
                    <a:lnTo>
                      <a:pt x="159" y="131"/>
                    </a:lnTo>
                    <a:lnTo>
                      <a:pt x="159" y="128"/>
                    </a:lnTo>
                    <a:lnTo>
                      <a:pt x="155" y="123"/>
                    </a:lnTo>
                    <a:lnTo>
                      <a:pt x="153" y="120"/>
                    </a:lnTo>
                    <a:lnTo>
                      <a:pt x="150" y="117"/>
                    </a:lnTo>
                    <a:lnTo>
                      <a:pt x="147" y="115"/>
                    </a:lnTo>
                    <a:lnTo>
                      <a:pt x="159" y="115"/>
                    </a:lnTo>
                    <a:lnTo>
                      <a:pt x="164" y="115"/>
                    </a:lnTo>
                    <a:lnTo>
                      <a:pt x="169" y="117"/>
                    </a:lnTo>
                    <a:lnTo>
                      <a:pt x="177" y="125"/>
                    </a:lnTo>
                    <a:lnTo>
                      <a:pt x="183" y="123"/>
                    </a:lnTo>
                    <a:lnTo>
                      <a:pt x="192" y="123"/>
                    </a:lnTo>
                    <a:lnTo>
                      <a:pt x="189" y="115"/>
                    </a:lnTo>
                    <a:lnTo>
                      <a:pt x="189" y="110"/>
                    </a:lnTo>
                    <a:lnTo>
                      <a:pt x="188" y="110"/>
                    </a:lnTo>
                    <a:lnTo>
                      <a:pt x="188" y="112"/>
                    </a:lnTo>
                    <a:lnTo>
                      <a:pt x="183" y="115"/>
                    </a:lnTo>
                    <a:lnTo>
                      <a:pt x="183" y="112"/>
                    </a:lnTo>
                    <a:lnTo>
                      <a:pt x="183" y="110"/>
                    </a:lnTo>
                    <a:lnTo>
                      <a:pt x="188" y="107"/>
                    </a:lnTo>
                    <a:lnTo>
                      <a:pt x="192" y="104"/>
                    </a:lnTo>
                    <a:lnTo>
                      <a:pt x="194" y="110"/>
                    </a:lnTo>
                    <a:lnTo>
                      <a:pt x="197" y="117"/>
                    </a:lnTo>
                    <a:lnTo>
                      <a:pt x="200" y="115"/>
                    </a:lnTo>
                    <a:lnTo>
                      <a:pt x="200" y="112"/>
                    </a:lnTo>
                    <a:lnTo>
                      <a:pt x="205" y="112"/>
                    </a:lnTo>
                    <a:lnTo>
                      <a:pt x="207" y="123"/>
                    </a:lnTo>
                    <a:lnTo>
                      <a:pt x="210" y="133"/>
                    </a:lnTo>
                    <a:lnTo>
                      <a:pt x="213" y="131"/>
                    </a:lnTo>
                    <a:lnTo>
                      <a:pt x="213" y="125"/>
                    </a:lnTo>
                    <a:lnTo>
                      <a:pt x="218" y="123"/>
                    </a:lnTo>
                    <a:lnTo>
                      <a:pt x="222" y="123"/>
                    </a:lnTo>
                    <a:lnTo>
                      <a:pt x="224" y="125"/>
                    </a:lnTo>
                    <a:lnTo>
                      <a:pt x="230" y="131"/>
                    </a:lnTo>
                    <a:lnTo>
                      <a:pt x="227" y="133"/>
                    </a:lnTo>
                    <a:lnTo>
                      <a:pt x="227" y="137"/>
                    </a:lnTo>
                    <a:lnTo>
                      <a:pt x="235" y="133"/>
                    </a:lnTo>
                    <a:lnTo>
                      <a:pt x="240" y="131"/>
                    </a:lnTo>
                    <a:lnTo>
                      <a:pt x="240" y="133"/>
                    </a:lnTo>
                    <a:lnTo>
                      <a:pt x="237" y="145"/>
                    </a:lnTo>
                    <a:lnTo>
                      <a:pt x="243" y="147"/>
                    </a:lnTo>
                    <a:lnTo>
                      <a:pt x="248" y="150"/>
                    </a:lnTo>
                    <a:lnTo>
                      <a:pt x="240" y="153"/>
                    </a:lnTo>
                    <a:lnTo>
                      <a:pt x="240" y="155"/>
                    </a:lnTo>
                    <a:lnTo>
                      <a:pt x="240" y="161"/>
                    </a:lnTo>
                    <a:lnTo>
                      <a:pt x="237" y="161"/>
                    </a:lnTo>
                    <a:lnTo>
                      <a:pt x="237" y="164"/>
                    </a:lnTo>
                    <a:lnTo>
                      <a:pt x="240" y="164"/>
                    </a:lnTo>
                    <a:lnTo>
                      <a:pt x="245" y="164"/>
                    </a:lnTo>
                    <a:lnTo>
                      <a:pt x="243" y="167"/>
                    </a:lnTo>
                    <a:lnTo>
                      <a:pt x="245" y="172"/>
                    </a:lnTo>
                    <a:lnTo>
                      <a:pt x="249" y="167"/>
                    </a:lnTo>
                    <a:lnTo>
                      <a:pt x="257" y="164"/>
                    </a:lnTo>
                    <a:lnTo>
                      <a:pt x="260" y="163"/>
                    </a:lnTo>
                    <a:lnTo>
                      <a:pt x="268" y="161"/>
                    </a:lnTo>
                    <a:lnTo>
                      <a:pt x="268" y="155"/>
                    </a:lnTo>
                    <a:lnTo>
                      <a:pt x="270" y="155"/>
                    </a:lnTo>
                    <a:lnTo>
                      <a:pt x="273" y="158"/>
                    </a:lnTo>
                    <a:lnTo>
                      <a:pt x="270" y="167"/>
                    </a:lnTo>
                    <a:lnTo>
                      <a:pt x="270" y="172"/>
                    </a:lnTo>
                    <a:lnTo>
                      <a:pt x="270" y="177"/>
                    </a:lnTo>
                    <a:lnTo>
                      <a:pt x="273" y="177"/>
                    </a:lnTo>
                    <a:lnTo>
                      <a:pt x="275" y="175"/>
                    </a:lnTo>
                    <a:lnTo>
                      <a:pt x="278" y="183"/>
                    </a:lnTo>
                    <a:lnTo>
                      <a:pt x="281" y="183"/>
                    </a:lnTo>
                    <a:lnTo>
                      <a:pt x="284" y="183"/>
                    </a:lnTo>
                    <a:lnTo>
                      <a:pt x="282" y="188"/>
                    </a:lnTo>
                    <a:lnTo>
                      <a:pt x="282" y="196"/>
                    </a:lnTo>
                    <a:lnTo>
                      <a:pt x="284" y="200"/>
                    </a:lnTo>
                    <a:lnTo>
                      <a:pt x="290" y="210"/>
                    </a:lnTo>
                    <a:lnTo>
                      <a:pt x="284" y="210"/>
                    </a:lnTo>
                    <a:lnTo>
                      <a:pt x="281" y="210"/>
                    </a:lnTo>
                    <a:lnTo>
                      <a:pt x="281" y="218"/>
                    </a:lnTo>
                    <a:lnTo>
                      <a:pt x="278" y="223"/>
                    </a:lnTo>
                    <a:lnTo>
                      <a:pt x="282" y="226"/>
                    </a:lnTo>
                    <a:lnTo>
                      <a:pt x="287" y="227"/>
                    </a:lnTo>
                    <a:lnTo>
                      <a:pt x="282" y="227"/>
                    </a:lnTo>
                    <a:lnTo>
                      <a:pt x="278" y="227"/>
                    </a:lnTo>
                    <a:lnTo>
                      <a:pt x="268" y="240"/>
                    </a:lnTo>
                    <a:lnTo>
                      <a:pt x="260" y="253"/>
                    </a:lnTo>
                    <a:lnTo>
                      <a:pt x="270" y="265"/>
                    </a:lnTo>
                    <a:lnTo>
                      <a:pt x="281" y="278"/>
                    </a:lnTo>
                    <a:lnTo>
                      <a:pt x="257" y="281"/>
                    </a:lnTo>
                    <a:lnTo>
                      <a:pt x="240" y="286"/>
                    </a:lnTo>
                    <a:lnTo>
                      <a:pt x="222" y="288"/>
                    </a:lnTo>
                    <a:lnTo>
                      <a:pt x="202" y="288"/>
                    </a:lnTo>
                    <a:lnTo>
                      <a:pt x="200" y="300"/>
                    </a:lnTo>
                    <a:lnTo>
                      <a:pt x="197" y="313"/>
                    </a:lnTo>
                    <a:lnTo>
                      <a:pt x="194" y="313"/>
                    </a:lnTo>
                    <a:lnTo>
                      <a:pt x="194" y="316"/>
                    </a:lnTo>
                    <a:lnTo>
                      <a:pt x="200" y="318"/>
                    </a:lnTo>
                    <a:lnTo>
                      <a:pt x="207" y="322"/>
                    </a:lnTo>
                    <a:lnTo>
                      <a:pt x="215" y="325"/>
                    </a:lnTo>
                    <a:lnTo>
                      <a:pt x="224" y="322"/>
                    </a:lnTo>
                    <a:lnTo>
                      <a:pt x="227" y="318"/>
                    </a:lnTo>
                    <a:lnTo>
                      <a:pt x="230" y="316"/>
                    </a:lnTo>
                    <a:lnTo>
                      <a:pt x="235" y="313"/>
                    </a:lnTo>
                    <a:lnTo>
                      <a:pt x="237" y="311"/>
                    </a:lnTo>
                    <a:lnTo>
                      <a:pt x="243" y="313"/>
                    </a:lnTo>
                    <a:lnTo>
                      <a:pt x="249" y="316"/>
                    </a:lnTo>
                    <a:lnTo>
                      <a:pt x="249" y="313"/>
                    </a:lnTo>
                    <a:lnTo>
                      <a:pt x="252" y="311"/>
                    </a:lnTo>
                    <a:lnTo>
                      <a:pt x="248" y="308"/>
                    </a:lnTo>
                    <a:lnTo>
                      <a:pt x="243" y="305"/>
                    </a:lnTo>
                    <a:lnTo>
                      <a:pt x="243" y="303"/>
                    </a:lnTo>
                    <a:lnTo>
                      <a:pt x="248" y="303"/>
                    </a:lnTo>
                    <a:lnTo>
                      <a:pt x="248" y="298"/>
                    </a:lnTo>
                    <a:lnTo>
                      <a:pt x="249" y="298"/>
                    </a:lnTo>
                    <a:lnTo>
                      <a:pt x="249" y="303"/>
                    </a:lnTo>
                    <a:lnTo>
                      <a:pt x="252" y="308"/>
                    </a:lnTo>
                    <a:lnTo>
                      <a:pt x="257" y="305"/>
                    </a:lnTo>
                    <a:lnTo>
                      <a:pt x="262" y="303"/>
                    </a:lnTo>
                    <a:lnTo>
                      <a:pt x="268" y="313"/>
                    </a:lnTo>
                    <a:lnTo>
                      <a:pt x="278" y="311"/>
                    </a:lnTo>
                    <a:lnTo>
                      <a:pt x="278" y="316"/>
                    </a:lnTo>
                    <a:lnTo>
                      <a:pt x="281" y="322"/>
                    </a:lnTo>
                    <a:lnTo>
                      <a:pt x="284" y="322"/>
                    </a:lnTo>
                    <a:lnTo>
                      <a:pt x="284" y="328"/>
                    </a:lnTo>
                    <a:lnTo>
                      <a:pt x="287" y="333"/>
                    </a:lnTo>
                    <a:lnTo>
                      <a:pt x="290" y="330"/>
                    </a:lnTo>
                    <a:lnTo>
                      <a:pt x="292" y="330"/>
                    </a:lnTo>
                    <a:lnTo>
                      <a:pt x="292" y="335"/>
                    </a:lnTo>
                    <a:lnTo>
                      <a:pt x="295" y="338"/>
                    </a:lnTo>
                    <a:lnTo>
                      <a:pt x="295" y="333"/>
                    </a:lnTo>
                    <a:lnTo>
                      <a:pt x="298" y="330"/>
                    </a:lnTo>
                    <a:lnTo>
                      <a:pt x="300" y="330"/>
                    </a:lnTo>
                    <a:lnTo>
                      <a:pt x="305" y="333"/>
                    </a:lnTo>
                    <a:lnTo>
                      <a:pt x="305" y="335"/>
                    </a:lnTo>
                    <a:lnTo>
                      <a:pt x="305" y="341"/>
                    </a:lnTo>
                    <a:lnTo>
                      <a:pt x="300" y="341"/>
                    </a:lnTo>
                    <a:lnTo>
                      <a:pt x="295" y="341"/>
                    </a:lnTo>
                    <a:lnTo>
                      <a:pt x="295" y="346"/>
                    </a:lnTo>
                    <a:lnTo>
                      <a:pt x="300" y="348"/>
                    </a:lnTo>
                    <a:lnTo>
                      <a:pt x="305" y="350"/>
                    </a:lnTo>
                    <a:lnTo>
                      <a:pt x="314" y="348"/>
                    </a:lnTo>
                    <a:lnTo>
                      <a:pt x="328" y="348"/>
                    </a:lnTo>
                    <a:lnTo>
                      <a:pt x="328" y="346"/>
                    </a:lnTo>
                    <a:lnTo>
                      <a:pt x="335" y="346"/>
                    </a:lnTo>
                    <a:lnTo>
                      <a:pt x="350" y="350"/>
                    </a:lnTo>
                    <a:lnTo>
                      <a:pt x="350" y="346"/>
                    </a:lnTo>
                    <a:lnTo>
                      <a:pt x="352" y="346"/>
                    </a:lnTo>
                    <a:lnTo>
                      <a:pt x="358" y="350"/>
                    </a:lnTo>
                    <a:lnTo>
                      <a:pt x="363" y="348"/>
                    </a:lnTo>
                    <a:lnTo>
                      <a:pt x="371" y="348"/>
                    </a:lnTo>
                    <a:lnTo>
                      <a:pt x="373" y="352"/>
                    </a:lnTo>
                    <a:lnTo>
                      <a:pt x="382" y="355"/>
                    </a:lnTo>
                    <a:lnTo>
                      <a:pt x="393" y="355"/>
                    </a:lnTo>
                    <a:lnTo>
                      <a:pt x="390" y="348"/>
                    </a:lnTo>
                    <a:lnTo>
                      <a:pt x="393" y="343"/>
                    </a:lnTo>
                    <a:lnTo>
                      <a:pt x="385" y="343"/>
                    </a:lnTo>
                    <a:lnTo>
                      <a:pt x="380" y="343"/>
                    </a:lnTo>
                    <a:lnTo>
                      <a:pt x="377" y="338"/>
                    </a:lnTo>
                    <a:lnTo>
                      <a:pt x="375" y="333"/>
                    </a:lnTo>
                    <a:lnTo>
                      <a:pt x="368" y="333"/>
                    </a:lnTo>
                    <a:lnTo>
                      <a:pt x="363" y="333"/>
                    </a:lnTo>
                    <a:lnTo>
                      <a:pt x="352" y="328"/>
                    </a:lnTo>
                    <a:lnTo>
                      <a:pt x="343" y="320"/>
                    </a:lnTo>
                    <a:lnTo>
                      <a:pt x="341" y="316"/>
                    </a:lnTo>
                    <a:lnTo>
                      <a:pt x="341" y="311"/>
                    </a:lnTo>
                    <a:lnTo>
                      <a:pt x="347" y="313"/>
                    </a:lnTo>
                    <a:lnTo>
                      <a:pt x="355" y="316"/>
                    </a:lnTo>
                    <a:lnTo>
                      <a:pt x="360" y="316"/>
                    </a:lnTo>
                    <a:lnTo>
                      <a:pt x="360" y="318"/>
                    </a:lnTo>
                    <a:lnTo>
                      <a:pt x="363" y="318"/>
                    </a:lnTo>
                    <a:lnTo>
                      <a:pt x="363" y="316"/>
                    </a:lnTo>
                    <a:lnTo>
                      <a:pt x="363" y="313"/>
                    </a:lnTo>
                    <a:lnTo>
                      <a:pt x="363" y="311"/>
                    </a:lnTo>
                    <a:lnTo>
                      <a:pt x="368" y="311"/>
                    </a:lnTo>
                    <a:lnTo>
                      <a:pt x="371" y="313"/>
                    </a:lnTo>
                    <a:lnTo>
                      <a:pt x="373" y="318"/>
                    </a:lnTo>
                    <a:lnTo>
                      <a:pt x="385" y="318"/>
                    </a:lnTo>
                    <a:lnTo>
                      <a:pt x="398" y="318"/>
                    </a:lnTo>
                    <a:lnTo>
                      <a:pt x="401" y="322"/>
                    </a:lnTo>
                    <a:lnTo>
                      <a:pt x="403" y="328"/>
                    </a:lnTo>
                    <a:lnTo>
                      <a:pt x="405" y="328"/>
                    </a:lnTo>
                    <a:lnTo>
                      <a:pt x="410" y="328"/>
                    </a:lnTo>
                    <a:lnTo>
                      <a:pt x="403" y="320"/>
                    </a:lnTo>
                    <a:lnTo>
                      <a:pt x="395" y="316"/>
                    </a:lnTo>
                    <a:lnTo>
                      <a:pt x="401" y="313"/>
                    </a:lnTo>
                    <a:lnTo>
                      <a:pt x="403" y="311"/>
                    </a:lnTo>
                    <a:lnTo>
                      <a:pt x="403" y="305"/>
                    </a:lnTo>
                    <a:lnTo>
                      <a:pt x="403" y="303"/>
                    </a:lnTo>
                    <a:lnTo>
                      <a:pt x="405" y="303"/>
                    </a:lnTo>
                    <a:lnTo>
                      <a:pt x="410" y="303"/>
                    </a:lnTo>
                    <a:lnTo>
                      <a:pt x="410" y="298"/>
                    </a:lnTo>
                    <a:lnTo>
                      <a:pt x="405" y="292"/>
                    </a:lnTo>
                    <a:lnTo>
                      <a:pt x="405" y="288"/>
                    </a:lnTo>
                    <a:lnTo>
                      <a:pt x="401" y="290"/>
                    </a:lnTo>
                    <a:lnTo>
                      <a:pt x="398" y="292"/>
                    </a:lnTo>
                    <a:lnTo>
                      <a:pt x="373" y="273"/>
                    </a:lnTo>
                    <a:lnTo>
                      <a:pt x="371" y="265"/>
                    </a:lnTo>
                    <a:lnTo>
                      <a:pt x="371" y="260"/>
                    </a:lnTo>
                    <a:lnTo>
                      <a:pt x="365" y="260"/>
                    </a:lnTo>
                    <a:lnTo>
                      <a:pt x="363" y="260"/>
                    </a:lnTo>
                    <a:lnTo>
                      <a:pt x="360" y="257"/>
                    </a:lnTo>
                    <a:lnTo>
                      <a:pt x="358" y="253"/>
                    </a:lnTo>
                    <a:lnTo>
                      <a:pt x="358" y="251"/>
                    </a:lnTo>
                    <a:lnTo>
                      <a:pt x="358" y="248"/>
                    </a:lnTo>
                    <a:lnTo>
                      <a:pt x="360" y="248"/>
                    </a:lnTo>
                    <a:lnTo>
                      <a:pt x="363" y="248"/>
                    </a:lnTo>
                    <a:lnTo>
                      <a:pt x="363" y="251"/>
                    </a:lnTo>
                    <a:lnTo>
                      <a:pt x="368" y="253"/>
                    </a:lnTo>
                    <a:lnTo>
                      <a:pt x="365" y="248"/>
                    </a:lnTo>
                    <a:lnTo>
                      <a:pt x="363" y="240"/>
                    </a:lnTo>
                    <a:lnTo>
                      <a:pt x="363" y="235"/>
                    </a:lnTo>
                    <a:lnTo>
                      <a:pt x="363" y="232"/>
                    </a:lnTo>
                    <a:lnTo>
                      <a:pt x="365" y="232"/>
                    </a:lnTo>
                    <a:lnTo>
                      <a:pt x="368" y="237"/>
                    </a:lnTo>
                    <a:lnTo>
                      <a:pt x="371" y="243"/>
                    </a:lnTo>
                    <a:lnTo>
                      <a:pt x="371" y="237"/>
                    </a:lnTo>
                    <a:lnTo>
                      <a:pt x="371" y="235"/>
                    </a:lnTo>
                    <a:lnTo>
                      <a:pt x="373" y="232"/>
                    </a:lnTo>
                    <a:lnTo>
                      <a:pt x="377" y="230"/>
                    </a:lnTo>
                    <a:lnTo>
                      <a:pt x="380" y="237"/>
                    </a:lnTo>
                    <a:lnTo>
                      <a:pt x="382" y="245"/>
                    </a:lnTo>
                    <a:lnTo>
                      <a:pt x="388" y="251"/>
                    </a:lnTo>
                    <a:lnTo>
                      <a:pt x="398" y="253"/>
                    </a:lnTo>
                    <a:lnTo>
                      <a:pt x="401" y="251"/>
                    </a:lnTo>
                    <a:lnTo>
                      <a:pt x="405" y="251"/>
                    </a:lnTo>
                    <a:lnTo>
                      <a:pt x="401" y="257"/>
                    </a:lnTo>
                    <a:lnTo>
                      <a:pt x="405" y="260"/>
                    </a:lnTo>
                    <a:lnTo>
                      <a:pt x="412" y="260"/>
                    </a:lnTo>
                    <a:lnTo>
                      <a:pt x="410" y="265"/>
                    </a:lnTo>
                    <a:lnTo>
                      <a:pt x="412" y="268"/>
                    </a:lnTo>
                    <a:lnTo>
                      <a:pt x="415" y="265"/>
                    </a:lnTo>
                    <a:lnTo>
                      <a:pt x="423" y="265"/>
                    </a:lnTo>
                    <a:lnTo>
                      <a:pt x="418" y="268"/>
                    </a:lnTo>
                    <a:lnTo>
                      <a:pt x="415" y="270"/>
                    </a:lnTo>
                    <a:lnTo>
                      <a:pt x="418" y="273"/>
                    </a:lnTo>
                    <a:lnTo>
                      <a:pt x="420" y="273"/>
                    </a:lnTo>
                    <a:lnTo>
                      <a:pt x="428" y="278"/>
                    </a:lnTo>
                    <a:lnTo>
                      <a:pt x="437" y="281"/>
                    </a:lnTo>
                    <a:lnTo>
                      <a:pt x="437" y="268"/>
                    </a:lnTo>
                    <a:lnTo>
                      <a:pt x="436" y="256"/>
                    </a:lnTo>
                    <a:lnTo>
                      <a:pt x="437" y="256"/>
                    </a:lnTo>
                    <a:lnTo>
                      <a:pt x="437" y="260"/>
                    </a:lnTo>
                    <a:lnTo>
                      <a:pt x="443" y="260"/>
                    </a:lnTo>
                    <a:lnTo>
                      <a:pt x="450" y="260"/>
                    </a:lnTo>
                    <a:lnTo>
                      <a:pt x="448" y="256"/>
                    </a:lnTo>
                    <a:lnTo>
                      <a:pt x="448" y="251"/>
                    </a:lnTo>
                    <a:lnTo>
                      <a:pt x="448" y="245"/>
                    </a:lnTo>
                    <a:lnTo>
                      <a:pt x="450" y="24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8" name="Freeform 164">
                <a:extLst>
                  <a:ext uri="{FF2B5EF4-FFF2-40B4-BE49-F238E27FC236}">
                    <a16:creationId xmlns:a16="http://schemas.microsoft.com/office/drawing/2014/main" id="{C8ADCB0E-64C2-07F8-F56F-4C12F63B4E5C}"/>
                  </a:ext>
                </a:extLst>
              </p:cNvPr>
              <p:cNvSpPr>
                <a:spLocks/>
              </p:cNvSpPr>
              <p:nvPr/>
            </p:nvSpPr>
            <p:spPr bwMode="auto">
              <a:xfrm>
                <a:off x="2663846" y="995337"/>
                <a:ext cx="31750" cy="20636"/>
              </a:xfrm>
              <a:custGeom>
                <a:avLst/>
                <a:gdLst>
                  <a:gd name="T0" fmla="*/ 0 w 20"/>
                  <a:gd name="T1" fmla="*/ 0 h 13"/>
                  <a:gd name="T2" fmla="*/ 0 w 20"/>
                  <a:gd name="T3" fmla="*/ 5 h 13"/>
                  <a:gd name="T4" fmla="*/ 0 w 20"/>
                  <a:gd name="T5" fmla="*/ 10 h 13"/>
                  <a:gd name="T6" fmla="*/ 4 w 20"/>
                  <a:gd name="T7" fmla="*/ 10 h 13"/>
                  <a:gd name="T8" fmla="*/ 12 w 20"/>
                  <a:gd name="T9" fmla="*/ 13 h 13"/>
                  <a:gd name="T10" fmla="*/ 17 w 20"/>
                  <a:gd name="T11" fmla="*/ 13 h 13"/>
                  <a:gd name="T12" fmla="*/ 17 w 20"/>
                  <a:gd name="T13" fmla="*/ 8 h 13"/>
                  <a:gd name="T14" fmla="*/ 20 w 20"/>
                  <a:gd name="T15" fmla="*/ 5 h 13"/>
                  <a:gd name="T16" fmla="*/ 20 w 20"/>
                  <a:gd name="T17" fmla="*/ 2 h 13"/>
                  <a:gd name="T18" fmla="*/ 9 w 20"/>
                  <a:gd name="T19" fmla="*/ 0 h 13"/>
                  <a:gd name="T20" fmla="*/ 0 w 2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
                    <a:moveTo>
                      <a:pt x="0" y="0"/>
                    </a:moveTo>
                    <a:lnTo>
                      <a:pt x="0" y="5"/>
                    </a:lnTo>
                    <a:lnTo>
                      <a:pt x="0" y="10"/>
                    </a:lnTo>
                    <a:lnTo>
                      <a:pt x="4" y="10"/>
                    </a:lnTo>
                    <a:lnTo>
                      <a:pt x="12" y="13"/>
                    </a:lnTo>
                    <a:lnTo>
                      <a:pt x="17" y="13"/>
                    </a:lnTo>
                    <a:lnTo>
                      <a:pt x="17" y="8"/>
                    </a:lnTo>
                    <a:lnTo>
                      <a:pt x="20" y="5"/>
                    </a:lnTo>
                    <a:lnTo>
                      <a:pt x="20" y="2"/>
                    </a:lnTo>
                    <a:lnTo>
                      <a:pt x="9"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9" name="Freeform 169">
                <a:extLst>
                  <a:ext uri="{FF2B5EF4-FFF2-40B4-BE49-F238E27FC236}">
                    <a16:creationId xmlns:a16="http://schemas.microsoft.com/office/drawing/2014/main" id="{C02F002B-838B-E86E-7626-38520228977D}"/>
                  </a:ext>
                </a:extLst>
              </p:cNvPr>
              <p:cNvSpPr>
                <a:spLocks/>
              </p:cNvSpPr>
              <p:nvPr/>
            </p:nvSpPr>
            <p:spPr bwMode="auto">
              <a:xfrm>
                <a:off x="2759096" y="1833514"/>
                <a:ext cx="6350" cy="9525"/>
              </a:xfrm>
              <a:custGeom>
                <a:avLst/>
                <a:gdLst>
                  <a:gd name="T0" fmla="*/ 0 w 4"/>
                  <a:gd name="T1" fmla="*/ 0 h 6"/>
                  <a:gd name="T2" fmla="*/ 3 w 4"/>
                  <a:gd name="T3" fmla="*/ 6 h 6"/>
                  <a:gd name="T4" fmla="*/ 4 w 4"/>
                  <a:gd name="T5" fmla="*/ 6 h 6"/>
                  <a:gd name="T6" fmla="*/ 4 w 4"/>
                  <a:gd name="T7" fmla="*/ 3 h 6"/>
                  <a:gd name="T8" fmla="*/ 3 w 4"/>
                  <a:gd name="T9" fmla="*/ 3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3" y="6"/>
                    </a:lnTo>
                    <a:lnTo>
                      <a:pt x="4" y="6"/>
                    </a:lnTo>
                    <a:lnTo>
                      <a:pt x="4" y="3"/>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0" name="Freeform 170">
                <a:extLst>
                  <a:ext uri="{FF2B5EF4-FFF2-40B4-BE49-F238E27FC236}">
                    <a16:creationId xmlns:a16="http://schemas.microsoft.com/office/drawing/2014/main" id="{5FF1018D-886E-BB78-1FB1-5CBC49375AA2}"/>
                  </a:ext>
                </a:extLst>
              </p:cNvPr>
              <p:cNvSpPr>
                <a:spLocks/>
              </p:cNvSpPr>
              <p:nvPr/>
            </p:nvSpPr>
            <p:spPr bwMode="auto">
              <a:xfrm>
                <a:off x="2924197" y="1798590"/>
                <a:ext cx="25400" cy="20636"/>
              </a:xfrm>
              <a:custGeom>
                <a:avLst/>
                <a:gdLst>
                  <a:gd name="T0" fmla="*/ 14 w 16"/>
                  <a:gd name="T1" fmla="*/ 0 h 13"/>
                  <a:gd name="T2" fmla="*/ 8 w 16"/>
                  <a:gd name="T3" fmla="*/ 0 h 13"/>
                  <a:gd name="T4" fmla="*/ 3 w 16"/>
                  <a:gd name="T5" fmla="*/ 3 h 13"/>
                  <a:gd name="T6" fmla="*/ 0 w 16"/>
                  <a:gd name="T7" fmla="*/ 3 h 13"/>
                  <a:gd name="T8" fmla="*/ 0 w 16"/>
                  <a:gd name="T9" fmla="*/ 5 h 13"/>
                  <a:gd name="T10" fmla="*/ 3 w 16"/>
                  <a:gd name="T11" fmla="*/ 8 h 13"/>
                  <a:gd name="T12" fmla="*/ 6 w 16"/>
                  <a:gd name="T13" fmla="*/ 11 h 13"/>
                  <a:gd name="T14" fmla="*/ 11 w 16"/>
                  <a:gd name="T15" fmla="*/ 13 h 13"/>
                  <a:gd name="T16" fmla="*/ 11 w 16"/>
                  <a:gd name="T17" fmla="*/ 11 h 13"/>
                  <a:gd name="T18" fmla="*/ 14 w 16"/>
                  <a:gd name="T19" fmla="*/ 5 h 13"/>
                  <a:gd name="T20" fmla="*/ 16 w 16"/>
                  <a:gd name="T21" fmla="*/ 3 h 13"/>
                  <a:gd name="T22" fmla="*/ 14 w 16"/>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3">
                    <a:moveTo>
                      <a:pt x="14" y="0"/>
                    </a:moveTo>
                    <a:lnTo>
                      <a:pt x="8" y="0"/>
                    </a:lnTo>
                    <a:lnTo>
                      <a:pt x="3" y="3"/>
                    </a:lnTo>
                    <a:lnTo>
                      <a:pt x="0" y="3"/>
                    </a:lnTo>
                    <a:lnTo>
                      <a:pt x="0" y="5"/>
                    </a:lnTo>
                    <a:lnTo>
                      <a:pt x="3" y="8"/>
                    </a:lnTo>
                    <a:lnTo>
                      <a:pt x="6" y="11"/>
                    </a:lnTo>
                    <a:lnTo>
                      <a:pt x="11" y="13"/>
                    </a:lnTo>
                    <a:lnTo>
                      <a:pt x="11" y="11"/>
                    </a:lnTo>
                    <a:lnTo>
                      <a:pt x="14" y="5"/>
                    </a:lnTo>
                    <a:lnTo>
                      <a:pt x="16" y="3"/>
                    </a:lnTo>
                    <a:lnTo>
                      <a:pt x="14"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1" name="Freeform 173">
                <a:extLst>
                  <a:ext uri="{FF2B5EF4-FFF2-40B4-BE49-F238E27FC236}">
                    <a16:creationId xmlns:a16="http://schemas.microsoft.com/office/drawing/2014/main" id="{7B003A2F-1818-144E-F4E1-636B802ACD46}"/>
                  </a:ext>
                </a:extLst>
              </p:cNvPr>
              <p:cNvSpPr>
                <a:spLocks/>
              </p:cNvSpPr>
              <p:nvPr/>
            </p:nvSpPr>
            <p:spPr bwMode="auto">
              <a:xfrm>
                <a:off x="2673370" y="1573171"/>
                <a:ext cx="17463" cy="12699"/>
              </a:xfrm>
              <a:custGeom>
                <a:avLst/>
                <a:gdLst>
                  <a:gd name="T0" fmla="*/ 0 w 11"/>
                  <a:gd name="T1" fmla="*/ 0 h 8"/>
                  <a:gd name="T2" fmla="*/ 0 w 11"/>
                  <a:gd name="T3" fmla="*/ 8 h 8"/>
                  <a:gd name="T4" fmla="*/ 8 w 11"/>
                  <a:gd name="T5" fmla="*/ 5 h 8"/>
                  <a:gd name="T6" fmla="*/ 11 w 11"/>
                  <a:gd name="T7" fmla="*/ 3 h 8"/>
                  <a:gd name="T8" fmla="*/ 8 w 11"/>
                  <a:gd name="T9" fmla="*/ 3 h 8"/>
                  <a:gd name="T10" fmla="*/ 0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0" y="0"/>
                    </a:moveTo>
                    <a:lnTo>
                      <a:pt x="0" y="8"/>
                    </a:lnTo>
                    <a:lnTo>
                      <a:pt x="8" y="5"/>
                    </a:lnTo>
                    <a:lnTo>
                      <a:pt x="11" y="3"/>
                    </a:lnTo>
                    <a:lnTo>
                      <a:pt x="8"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2" name="Freeform 174">
                <a:extLst>
                  <a:ext uri="{FF2B5EF4-FFF2-40B4-BE49-F238E27FC236}">
                    <a16:creationId xmlns:a16="http://schemas.microsoft.com/office/drawing/2014/main" id="{5CC51789-2E05-97B9-2AD0-C0A373C883D6}"/>
                  </a:ext>
                </a:extLst>
              </p:cNvPr>
              <p:cNvSpPr>
                <a:spLocks/>
              </p:cNvSpPr>
              <p:nvPr/>
            </p:nvSpPr>
            <p:spPr bwMode="auto">
              <a:xfrm>
                <a:off x="2622570" y="1560470"/>
                <a:ext cx="33338" cy="39686"/>
              </a:xfrm>
              <a:custGeom>
                <a:avLst/>
                <a:gdLst>
                  <a:gd name="T0" fmla="*/ 10 w 21"/>
                  <a:gd name="T1" fmla="*/ 0 h 25"/>
                  <a:gd name="T2" fmla="*/ 5 w 21"/>
                  <a:gd name="T3" fmla="*/ 3 h 25"/>
                  <a:gd name="T4" fmla="*/ 0 w 21"/>
                  <a:gd name="T5" fmla="*/ 8 h 25"/>
                  <a:gd name="T6" fmla="*/ 0 w 21"/>
                  <a:gd name="T7" fmla="*/ 17 h 25"/>
                  <a:gd name="T8" fmla="*/ 2 w 21"/>
                  <a:gd name="T9" fmla="*/ 25 h 25"/>
                  <a:gd name="T10" fmla="*/ 10 w 21"/>
                  <a:gd name="T11" fmla="*/ 22 h 25"/>
                  <a:gd name="T12" fmla="*/ 18 w 21"/>
                  <a:gd name="T13" fmla="*/ 22 h 25"/>
                  <a:gd name="T14" fmla="*/ 18 w 21"/>
                  <a:gd name="T15" fmla="*/ 16 h 25"/>
                  <a:gd name="T16" fmla="*/ 21 w 21"/>
                  <a:gd name="T17" fmla="*/ 8 h 25"/>
                  <a:gd name="T18" fmla="*/ 15 w 21"/>
                  <a:gd name="T19" fmla="*/ 3 h 25"/>
                  <a:gd name="T20" fmla="*/ 10 w 21"/>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5">
                    <a:moveTo>
                      <a:pt x="10" y="0"/>
                    </a:moveTo>
                    <a:lnTo>
                      <a:pt x="5" y="3"/>
                    </a:lnTo>
                    <a:lnTo>
                      <a:pt x="0" y="8"/>
                    </a:lnTo>
                    <a:lnTo>
                      <a:pt x="0" y="17"/>
                    </a:lnTo>
                    <a:lnTo>
                      <a:pt x="2" y="25"/>
                    </a:lnTo>
                    <a:lnTo>
                      <a:pt x="10" y="22"/>
                    </a:lnTo>
                    <a:lnTo>
                      <a:pt x="18" y="22"/>
                    </a:lnTo>
                    <a:lnTo>
                      <a:pt x="18" y="16"/>
                    </a:lnTo>
                    <a:lnTo>
                      <a:pt x="21" y="8"/>
                    </a:lnTo>
                    <a:lnTo>
                      <a:pt x="15" y="3"/>
                    </a:lnTo>
                    <a:lnTo>
                      <a:pt x="1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3" name="Freeform 175">
                <a:extLst>
                  <a:ext uri="{FF2B5EF4-FFF2-40B4-BE49-F238E27FC236}">
                    <a16:creationId xmlns:a16="http://schemas.microsoft.com/office/drawing/2014/main" id="{F839CB7B-00FD-26BF-2493-49F31CBA9EBC}"/>
                  </a:ext>
                </a:extLst>
              </p:cNvPr>
              <p:cNvSpPr>
                <a:spLocks/>
              </p:cNvSpPr>
              <p:nvPr/>
            </p:nvSpPr>
            <p:spPr bwMode="auto">
              <a:xfrm>
                <a:off x="2682896" y="1547771"/>
                <a:ext cx="7938" cy="17461"/>
              </a:xfrm>
              <a:custGeom>
                <a:avLst/>
                <a:gdLst>
                  <a:gd name="T0" fmla="*/ 2 w 5"/>
                  <a:gd name="T1" fmla="*/ 0 h 11"/>
                  <a:gd name="T2" fmla="*/ 0 w 5"/>
                  <a:gd name="T3" fmla="*/ 8 h 11"/>
                  <a:gd name="T4" fmla="*/ 2 w 5"/>
                  <a:gd name="T5" fmla="*/ 8 h 11"/>
                  <a:gd name="T6" fmla="*/ 0 w 5"/>
                  <a:gd name="T7" fmla="*/ 11 h 11"/>
                  <a:gd name="T8" fmla="*/ 5 w 5"/>
                  <a:gd name="T9" fmla="*/ 11 h 11"/>
                  <a:gd name="T10" fmla="*/ 5 w 5"/>
                  <a:gd name="T11" fmla="*/ 3 h 11"/>
                  <a:gd name="T12" fmla="*/ 2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2" y="0"/>
                    </a:moveTo>
                    <a:lnTo>
                      <a:pt x="0" y="8"/>
                    </a:lnTo>
                    <a:lnTo>
                      <a:pt x="2" y="8"/>
                    </a:lnTo>
                    <a:lnTo>
                      <a:pt x="0" y="11"/>
                    </a:lnTo>
                    <a:lnTo>
                      <a:pt x="5" y="11"/>
                    </a:lnTo>
                    <a:lnTo>
                      <a:pt x="5" y="3"/>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4" name="Freeform 176">
                <a:extLst>
                  <a:ext uri="{FF2B5EF4-FFF2-40B4-BE49-F238E27FC236}">
                    <a16:creationId xmlns:a16="http://schemas.microsoft.com/office/drawing/2014/main" id="{C2967FEA-2FC8-4CE5-28F3-556FB8338905}"/>
                  </a:ext>
                </a:extLst>
              </p:cNvPr>
              <p:cNvSpPr>
                <a:spLocks/>
              </p:cNvSpPr>
              <p:nvPr/>
            </p:nvSpPr>
            <p:spPr bwMode="auto">
              <a:xfrm>
                <a:off x="2560658" y="1508084"/>
                <a:ext cx="3175" cy="9525"/>
              </a:xfrm>
              <a:custGeom>
                <a:avLst/>
                <a:gdLst>
                  <a:gd name="T0" fmla="*/ 0 w 2"/>
                  <a:gd name="T1" fmla="*/ 0 h 6"/>
                  <a:gd name="T2" fmla="*/ 2 w 2"/>
                  <a:gd name="T3" fmla="*/ 6 h 6"/>
                  <a:gd name="T4" fmla="*/ 2 w 2"/>
                  <a:gd name="T5" fmla="*/ 3 h 6"/>
                  <a:gd name="T6" fmla="*/ 0 w 2"/>
                  <a:gd name="T7" fmla="*/ 0 h 6"/>
                </a:gdLst>
                <a:ahLst/>
                <a:cxnLst>
                  <a:cxn ang="0">
                    <a:pos x="T0" y="T1"/>
                  </a:cxn>
                  <a:cxn ang="0">
                    <a:pos x="T2" y="T3"/>
                  </a:cxn>
                  <a:cxn ang="0">
                    <a:pos x="T4" y="T5"/>
                  </a:cxn>
                  <a:cxn ang="0">
                    <a:pos x="T6" y="T7"/>
                  </a:cxn>
                </a:cxnLst>
                <a:rect l="0" t="0" r="r" b="b"/>
                <a:pathLst>
                  <a:path w="2" h="6">
                    <a:moveTo>
                      <a:pt x="0" y="0"/>
                    </a:moveTo>
                    <a:lnTo>
                      <a:pt x="2" y="6"/>
                    </a:lnTo>
                    <a:lnTo>
                      <a:pt x="2"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5" name="Freeform 177">
                <a:extLst>
                  <a:ext uri="{FF2B5EF4-FFF2-40B4-BE49-F238E27FC236}">
                    <a16:creationId xmlns:a16="http://schemas.microsoft.com/office/drawing/2014/main" id="{50D477EA-5AE7-8878-3145-509569113436}"/>
                  </a:ext>
                </a:extLst>
              </p:cNvPr>
              <p:cNvSpPr>
                <a:spLocks/>
              </p:cNvSpPr>
              <p:nvPr/>
            </p:nvSpPr>
            <p:spPr bwMode="auto">
              <a:xfrm>
                <a:off x="2625746" y="1504909"/>
                <a:ext cx="9526" cy="7937"/>
              </a:xfrm>
              <a:custGeom>
                <a:avLst/>
                <a:gdLst>
                  <a:gd name="T0" fmla="*/ 0 w 6"/>
                  <a:gd name="T1" fmla="*/ 0 h 5"/>
                  <a:gd name="T2" fmla="*/ 0 w 6"/>
                  <a:gd name="T3" fmla="*/ 2 h 5"/>
                  <a:gd name="T4" fmla="*/ 6 w 6"/>
                  <a:gd name="T5" fmla="*/ 5 h 5"/>
                  <a:gd name="T6" fmla="*/ 6 w 6"/>
                  <a:gd name="T7" fmla="*/ 2 h 5"/>
                  <a:gd name="T8" fmla="*/ 6 w 6"/>
                  <a:gd name="T9" fmla="*/ 0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0" y="2"/>
                    </a:lnTo>
                    <a:lnTo>
                      <a:pt x="6" y="5"/>
                    </a:lnTo>
                    <a:lnTo>
                      <a:pt x="6" y="2"/>
                    </a:lnTo>
                    <a:lnTo>
                      <a:pt x="6"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6" name="Freeform 178">
                <a:extLst>
                  <a:ext uri="{FF2B5EF4-FFF2-40B4-BE49-F238E27FC236}">
                    <a16:creationId xmlns:a16="http://schemas.microsoft.com/office/drawing/2014/main" id="{D83B8008-21FD-2CCA-56C5-62D47A9D83D8}"/>
                  </a:ext>
                </a:extLst>
              </p:cNvPr>
              <p:cNvSpPr>
                <a:spLocks/>
              </p:cNvSpPr>
              <p:nvPr/>
            </p:nvSpPr>
            <p:spPr bwMode="auto">
              <a:xfrm>
                <a:off x="1985978" y="1500147"/>
                <a:ext cx="3175" cy="7937"/>
              </a:xfrm>
              <a:custGeom>
                <a:avLst/>
                <a:gdLst>
                  <a:gd name="T0" fmla="*/ 0 w 2"/>
                  <a:gd name="T1" fmla="*/ 0 h 5"/>
                  <a:gd name="T2" fmla="*/ 0 w 2"/>
                  <a:gd name="T3" fmla="*/ 3 h 5"/>
                  <a:gd name="T4" fmla="*/ 2 w 2"/>
                  <a:gd name="T5" fmla="*/ 5 h 5"/>
                  <a:gd name="T6" fmla="*/ 2 w 2"/>
                  <a:gd name="T7" fmla="*/ 3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3"/>
                    </a:lnTo>
                    <a:lnTo>
                      <a:pt x="2" y="5"/>
                    </a:lnTo>
                    <a:lnTo>
                      <a:pt x="2"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7" name="Freeform 179">
                <a:extLst>
                  <a:ext uri="{FF2B5EF4-FFF2-40B4-BE49-F238E27FC236}">
                    <a16:creationId xmlns:a16="http://schemas.microsoft.com/office/drawing/2014/main" id="{C1545C47-E47F-99D2-CDAA-5F0083434A31}"/>
                  </a:ext>
                </a:extLst>
              </p:cNvPr>
              <p:cNvSpPr>
                <a:spLocks/>
              </p:cNvSpPr>
              <p:nvPr/>
            </p:nvSpPr>
            <p:spPr bwMode="auto">
              <a:xfrm>
                <a:off x="2570182" y="1496973"/>
                <a:ext cx="7938" cy="7937"/>
              </a:xfrm>
              <a:custGeom>
                <a:avLst/>
                <a:gdLst>
                  <a:gd name="T0" fmla="*/ 0 w 5"/>
                  <a:gd name="T1" fmla="*/ 0 h 5"/>
                  <a:gd name="T2" fmla="*/ 0 w 5"/>
                  <a:gd name="T3" fmla="*/ 5 h 5"/>
                  <a:gd name="T4" fmla="*/ 5 w 5"/>
                  <a:gd name="T5" fmla="*/ 5 h 5"/>
                  <a:gd name="T6" fmla="*/ 3 w 5"/>
                  <a:gd name="T7" fmla="*/ 2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lnTo>
                      <a:pt x="0" y="5"/>
                    </a:lnTo>
                    <a:lnTo>
                      <a:pt x="5" y="5"/>
                    </a:lnTo>
                    <a:lnTo>
                      <a:pt x="3"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8" name="Freeform 180">
                <a:extLst>
                  <a:ext uri="{FF2B5EF4-FFF2-40B4-BE49-F238E27FC236}">
                    <a16:creationId xmlns:a16="http://schemas.microsoft.com/office/drawing/2014/main" id="{1846D01F-A5B2-7D03-84CF-2636752C83F0}"/>
                  </a:ext>
                </a:extLst>
              </p:cNvPr>
              <p:cNvSpPr>
                <a:spLocks/>
              </p:cNvSpPr>
              <p:nvPr/>
            </p:nvSpPr>
            <p:spPr bwMode="auto">
              <a:xfrm>
                <a:off x="2522558" y="1485860"/>
                <a:ext cx="38100" cy="19049"/>
              </a:xfrm>
              <a:custGeom>
                <a:avLst/>
                <a:gdLst>
                  <a:gd name="T0" fmla="*/ 18 w 24"/>
                  <a:gd name="T1" fmla="*/ 0 h 12"/>
                  <a:gd name="T2" fmla="*/ 13 w 24"/>
                  <a:gd name="T3" fmla="*/ 4 h 12"/>
                  <a:gd name="T4" fmla="*/ 5 w 24"/>
                  <a:gd name="T5" fmla="*/ 4 h 12"/>
                  <a:gd name="T6" fmla="*/ 0 w 24"/>
                  <a:gd name="T7" fmla="*/ 4 h 12"/>
                  <a:gd name="T8" fmla="*/ 0 w 24"/>
                  <a:gd name="T9" fmla="*/ 7 h 12"/>
                  <a:gd name="T10" fmla="*/ 3 w 24"/>
                  <a:gd name="T11" fmla="*/ 9 h 12"/>
                  <a:gd name="T12" fmla="*/ 8 w 24"/>
                  <a:gd name="T13" fmla="*/ 9 h 12"/>
                  <a:gd name="T14" fmla="*/ 18 w 24"/>
                  <a:gd name="T15" fmla="*/ 12 h 12"/>
                  <a:gd name="T16" fmla="*/ 21 w 24"/>
                  <a:gd name="T17" fmla="*/ 7 h 12"/>
                  <a:gd name="T18" fmla="*/ 24 w 24"/>
                  <a:gd name="T19" fmla="*/ 4 h 12"/>
                  <a:gd name="T20" fmla="*/ 24 w 24"/>
                  <a:gd name="T21" fmla="*/ 1 h 12"/>
                  <a:gd name="T22" fmla="*/ 24 w 24"/>
                  <a:gd name="T23" fmla="*/ 0 h 12"/>
                  <a:gd name="T24" fmla="*/ 21 w 24"/>
                  <a:gd name="T25" fmla="*/ 0 h 12"/>
                  <a:gd name="T26" fmla="*/ 18 w 24"/>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2">
                    <a:moveTo>
                      <a:pt x="18" y="0"/>
                    </a:moveTo>
                    <a:lnTo>
                      <a:pt x="13" y="4"/>
                    </a:lnTo>
                    <a:lnTo>
                      <a:pt x="5" y="4"/>
                    </a:lnTo>
                    <a:lnTo>
                      <a:pt x="0" y="4"/>
                    </a:lnTo>
                    <a:lnTo>
                      <a:pt x="0" y="7"/>
                    </a:lnTo>
                    <a:lnTo>
                      <a:pt x="3" y="9"/>
                    </a:lnTo>
                    <a:lnTo>
                      <a:pt x="8" y="9"/>
                    </a:lnTo>
                    <a:lnTo>
                      <a:pt x="18" y="12"/>
                    </a:lnTo>
                    <a:lnTo>
                      <a:pt x="21" y="7"/>
                    </a:lnTo>
                    <a:lnTo>
                      <a:pt x="24" y="4"/>
                    </a:lnTo>
                    <a:lnTo>
                      <a:pt x="24" y="1"/>
                    </a:lnTo>
                    <a:lnTo>
                      <a:pt x="24" y="0"/>
                    </a:lnTo>
                    <a:lnTo>
                      <a:pt x="21" y="0"/>
                    </a:lnTo>
                    <a:lnTo>
                      <a:pt x="18"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9" name="Freeform 186">
                <a:extLst>
                  <a:ext uri="{FF2B5EF4-FFF2-40B4-BE49-F238E27FC236}">
                    <a16:creationId xmlns:a16="http://schemas.microsoft.com/office/drawing/2014/main" id="{F3BEE41F-C1F2-341C-F982-4005AD571D74}"/>
                  </a:ext>
                </a:extLst>
              </p:cNvPr>
              <p:cNvSpPr>
                <a:spLocks/>
              </p:cNvSpPr>
              <p:nvPr/>
            </p:nvSpPr>
            <p:spPr bwMode="auto">
              <a:xfrm>
                <a:off x="2527319" y="1227105"/>
                <a:ext cx="11113" cy="7937"/>
              </a:xfrm>
              <a:custGeom>
                <a:avLst/>
                <a:gdLst>
                  <a:gd name="T0" fmla="*/ 0 w 7"/>
                  <a:gd name="T1" fmla="*/ 0 h 5"/>
                  <a:gd name="T2" fmla="*/ 2 w 7"/>
                  <a:gd name="T3" fmla="*/ 5 h 5"/>
                  <a:gd name="T4" fmla="*/ 5 w 7"/>
                  <a:gd name="T5" fmla="*/ 5 h 5"/>
                  <a:gd name="T6" fmla="*/ 7 w 7"/>
                  <a:gd name="T7" fmla="*/ 3 h 5"/>
                  <a:gd name="T8" fmla="*/ 5 w 7"/>
                  <a:gd name="T9" fmla="*/ 3 h 5"/>
                  <a:gd name="T10" fmla="*/ 0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0" y="0"/>
                    </a:moveTo>
                    <a:lnTo>
                      <a:pt x="2" y="5"/>
                    </a:lnTo>
                    <a:lnTo>
                      <a:pt x="5" y="5"/>
                    </a:lnTo>
                    <a:lnTo>
                      <a:pt x="7" y="3"/>
                    </a:lnTo>
                    <a:lnTo>
                      <a:pt x="5"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0" name="Freeform 187">
                <a:extLst>
                  <a:ext uri="{FF2B5EF4-FFF2-40B4-BE49-F238E27FC236}">
                    <a16:creationId xmlns:a16="http://schemas.microsoft.com/office/drawing/2014/main" id="{B47BBC5A-7A0D-805B-5013-9FADCA7372F9}"/>
                  </a:ext>
                </a:extLst>
              </p:cNvPr>
              <p:cNvSpPr>
                <a:spLocks/>
              </p:cNvSpPr>
              <p:nvPr/>
            </p:nvSpPr>
            <p:spPr bwMode="auto">
              <a:xfrm>
                <a:off x="2530494" y="1163606"/>
                <a:ext cx="17463" cy="20636"/>
              </a:xfrm>
              <a:custGeom>
                <a:avLst/>
                <a:gdLst>
                  <a:gd name="T0" fmla="*/ 8 w 11"/>
                  <a:gd name="T1" fmla="*/ 0 h 13"/>
                  <a:gd name="T2" fmla="*/ 0 w 11"/>
                  <a:gd name="T3" fmla="*/ 2 h 13"/>
                  <a:gd name="T4" fmla="*/ 0 w 11"/>
                  <a:gd name="T5" fmla="*/ 5 h 13"/>
                  <a:gd name="T6" fmla="*/ 3 w 11"/>
                  <a:gd name="T7" fmla="*/ 7 h 13"/>
                  <a:gd name="T8" fmla="*/ 8 w 11"/>
                  <a:gd name="T9" fmla="*/ 13 h 13"/>
                  <a:gd name="T10" fmla="*/ 8 w 11"/>
                  <a:gd name="T11" fmla="*/ 7 h 13"/>
                  <a:gd name="T12" fmla="*/ 11 w 11"/>
                  <a:gd name="T13" fmla="*/ 5 h 13"/>
                  <a:gd name="T14" fmla="*/ 11 w 11"/>
                  <a:gd name="T15" fmla="*/ 2 h 13"/>
                  <a:gd name="T16" fmla="*/ 11 w 11"/>
                  <a:gd name="T17" fmla="*/ 0 h 13"/>
                  <a:gd name="T18" fmla="*/ 8 w 11"/>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3">
                    <a:moveTo>
                      <a:pt x="8" y="0"/>
                    </a:moveTo>
                    <a:lnTo>
                      <a:pt x="0" y="2"/>
                    </a:lnTo>
                    <a:lnTo>
                      <a:pt x="0" y="5"/>
                    </a:lnTo>
                    <a:lnTo>
                      <a:pt x="3" y="7"/>
                    </a:lnTo>
                    <a:lnTo>
                      <a:pt x="8" y="13"/>
                    </a:lnTo>
                    <a:lnTo>
                      <a:pt x="8" y="7"/>
                    </a:lnTo>
                    <a:lnTo>
                      <a:pt x="11" y="5"/>
                    </a:lnTo>
                    <a:lnTo>
                      <a:pt x="11" y="2"/>
                    </a:lnTo>
                    <a:lnTo>
                      <a:pt x="11" y="0"/>
                    </a:lnTo>
                    <a:lnTo>
                      <a:pt x="8"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1" name="Freeform 191">
                <a:extLst>
                  <a:ext uri="{FF2B5EF4-FFF2-40B4-BE49-F238E27FC236}">
                    <a16:creationId xmlns:a16="http://schemas.microsoft.com/office/drawing/2014/main" id="{AD9AF7DA-0369-220A-3E8A-58C11FCCB88E}"/>
                  </a:ext>
                </a:extLst>
              </p:cNvPr>
              <p:cNvSpPr>
                <a:spLocks/>
              </p:cNvSpPr>
              <p:nvPr/>
            </p:nvSpPr>
            <p:spPr bwMode="auto">
              <a:xfrm>
                <a:off x="1879614" y="1539833"/>
                <a:ext cx="14288" cy="7937"/>
              </a:xfrm>
              <a:custGeom>
                <a:avLst/>
                <a:gdLst>
                  <a:gd name="T0" fmla="*/ 0 w 9"/>
                  <a:gd name="T1" fmla="*/ 0 h 5"/>
                  <a:gd name="T2" fmla="*/ 0 w 9"/>
                  <a:gd name="T3" fmla="*/ 3 h 5"/>
                  <a:gd name="T4" fmla="*/ 9 w 9"/>
                  <a:gd name="T5" fmla="*/ 5 h 5"/>
                  <a:gd name="T6" fmla="*/ 7 w 9"/>
                  <a:gd name="T7" fmla="*/ 3 h 5"/>
                  <a:gd name="T8" fmla="*/ 0 w 9"/>
                  <a:gd name="T9" fmla="*/ 0 h 5"/>
                </a:gdLst>
                <a:ahLst/>
                <a:cxnLst>
                  <a:cxn ang="0">
                    <a:pos x="T0" y="T1"/>
                  </a:cxn>
                  <a:cxn ang="0">
                    <a:pos x="T2" y="T3"/>
                  </a:cxn>
                  <a:cxn ang="0">
                    <a:pos x="T4" y="T5"/>
                  </a:cxn>
                  <a:cxn ang="0">
                    <a:pos x="T6" y="T7"/>
                  </a:cxn>
                  <a:cxn ang="0">
                    <a:pos x="T8" y="T9"/>
                  </a:cxn>
                </a:cxnLst>
                <a:rect l="0" t="0" r="r" b="b"/>
                <a:pathLst>
                  <a:path w="9" h="5">
                    <a:moveTo>
                      <a:pt x="0" y="0"/>
                    </a:moveTo>
                    <a:lnTo>
                      <a:pt x="0" y="3"/>
                    </a:lnTo>
                    <a:lnTo>
                      <a:pt x="9" y="5"/>
                    </a:lnTo>
                    <a:lnTo>
                      <a:pt x="7"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2" name="Freeform 192">
                <a:extLst>
                  <a:ext uri="{FF2B5EF4-FFF2-40B4-BE49-F238E27FC236}">
                    <a16:creationId xmlns:a16="http://schemas.microsoft.com/office/drawing/2014/main" id="{AD731A72-D6DE-D25A-3C2B-820DB523F90D}"/>
                  </a:ext>
                </a:extLst>
              </p:cNvPr>
              <p:cNvSpPr>
                <a:spLocks/>
              </p:cNvSpPr>
              <p:nvPr/>
            </p:nvSpPr>
            <p:spPr bwMode="auto">
              <a:xfrm>
                <a:off x="1958990" y="1530309"/>
                <a:ext cx="12700" cy="9525"/>
              </a:xfrm>
              <a:custGeom>
                <a:avLst/>
                <a:gdLst>
                  <a:gd name="T0" fmla="*/ 2 w 8"/>
                  <a:gd name="T1" fmla="*/ 0 h 6"/>
                  <a:gd name="T2" fmla="*/ 0 w 8"/>
                  <a:gd name="T3" fmla="*/ 2 h 6"/>
                  <a:gd name="T4" fmla="*/ 0 w 8"/>
                  <a:gd name="T5" fmla="*/ 3 h 6"/>
                  <a:gd name="T6" fmla="*/ 2 w 8"/>
                  <a:gd name="T7" fmla="*/ 6 h 6"/>
                  <a:gd name="T8" fmla="*/ 5 w 8"/>
                  <a:gd name="T9" fmla="*/ 6 h 6"/>
                  <a:gd name="T10" fmla="*/ 8 w 8"/>
                  <a:gd name="T11" fmla="*/ 3 h 6"/>
                  <a:gd name="T12" fmla="*/ 8 w 8"/>
                  <a:gd name="T13" fmla="*/ 2 h 6"/>
                  <a:gd name="T14" fmla="*/ 8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0" y="2"/>
                    </a:lnTo>
                    <a:lnTo>
                      <a:pt x="0" y="3"/>
                    </a:lnTo>
                    <a:lnTo>
                      <a:pt x="2" y="6"/>
                    </a:lnTo>
                    <a:lnTo>
                      <a:pt x="5" y="6"/>
                    </a:lnTo>
                    <a:lnTo>
                      <a:pt x="8" y="3"/>
                    </a:lnTo>
                    <a:lnTo>
                      <a:pt x="8" y="2"/>
                    </a:lnTo>
                    <a:lnTo>
                      <a:pt x="8"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3" name="Freeform 193">
                <a:extLst>
                  <a:ext uri="{FF2B5EF4-FFF2-40B4-BE49-F238E27FC236}">
                    <a16:creationId xmlns:a16="http://schemas.microsoft.com/office/drawing/2014/main" id="{1C7439F2-AF86-EB73-018A-9A9F45A7A33A}"/>
                  </a:ext>
                </a:extLst>
              </p:cNvPr>
              <p:cNvSpPr>
                <a:spLocks/>
              </p:cNvSpPr>
              <p:nvPr/>
            </p:nvSpPr>
            <p:spPr bwMode="auto">
              <a:xfrm>
                <a:off x="1989154" y="1517608"/>
                <a:ext cx="17463" cy="12699"/>
              </a:xfrm>
              <a:custGeom>
                <a:avLst/>
                <a:gdLst>
                  <a:gd name="T0" fmla="*/ 8 w 11"/>
                  <a:gd name="T1" fmla="*/ 0 h 8"/>
                  <a:gd name="T2" fmla="*/ 3 w 11"/>
                  <a:gd name="T3" fmla="*/ 2 h 8"/>
                  <a:gd name="T4" fmla="*/ 0 w 11"/>
                  <a:gd name="T5" fmla="*/ 5 h 8"/>
                  <a:gd name="T6" fmla="*/ 6 w 11"/>
                  <a:gd name="T7" fmla="*/ 5 h 8"/>
                  <a:gd name="T8" fmla="*/ 11 w 11"/>
                  <a:gd name="T9" fmla="*/ 8 h 8"/>
                  <a:gd name="T10" fmla="*/ 11 w 11"/>
                  <a:gd name="T11" fmla="*/ 5 h 8"/>
                  <a:gd name="T12" fmla="*/ 11 w 11"/>
                  <a:gd name="T13" fmla="*/ 2 h 8"/>
                  <a:gd name="T14" fmla="*/ 11 w 11"/>
                  <a:gd name="T15" fmla="*/ 0 h 8"/>
                  <a:gd name="T16" fmla="*/ 8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8" y="0"/>
                    </a:moveTo>
                    <a:lnTo>
                      <a:pt x="3" y="2"/>
                    </a:lnTo>
                    <a:lnTo>
                      <a:pt x="0" y="5"/>
                    </a:lnTo>
                    <a:lnTo>
                      <a:pt x="6" y="5"/>
                    </a:lnTo>
                    <a:lnTo>
                      <a:pt x="11" y="8"/>
                    </a:lnTo>
                    <a:lnTo>
                      <a:pt x="11" y="5"/>
                    </a:lnTo>
                    <a:lnTo>
                      <a:pt x="11" y="2"/>
                    </a:lnTo>
                    <a:lnTo>
                      <a:pt x="11" y="0"/>
                    </a:lnTo>
                    <a:lnTo>
                      <a:pt x="8"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4" name="Freeform 194">
                <a:extLst>
                  <a:ext uri="{FF2B5EF4-FFF2-40B4-BE49-F238E27FC236}">
                    <a16:creationId xmlns:a16="http://schemas.microsoft.com/office/drawing/2014/main" id="{DDB365DB-80B4-CBB6-96FE-1B7D5AB61FE6}"/>
                  </a:ext>
                </a:extLst>
              </p:cNvPr>
              <p:cNvSpPr>
                <a:spLocks/>
              </p:cNvSpPr>
              <p:nvPr/>
            </p:nvSpPr>
            <p:spPr bwMode="auto">
              <a:xfrm>
                <a:off x="2028841" y="1482685"/>
                <a:ext cx="100014" cy="69849"/>
              </a:xfrm>
              <a:custGeom>
                <a:avLst/>
                <a:gdLst>
                  <a:gd name="T0" fmla="*/ 21 w 63"/>
                  <a:gd name="T1" fmla="*/ 0 h 44"/>
                  <a:gd name="T2" fmla="*/ 21 w 63"/>
                  <a:gd name="T3" fmla="*/ 2 h 44"/>
                  <a:gd name="T4" fmla="*/ 13 w 63"/>
                  <a:gd name="T5" fmla="*/ 3 h 44"/>
                  <a:gd name="T6" fmla="*/ 11 w 63"/>
                  <a:gd name="T7" fmla="*/ 11 h 44"/>
                  <a:gd name="T8" fmla="*/ 11 w 63"/>
                  <a:gd name="T9" fmla="*/ 14 h 44"/>
                  <a:gd name="T10" fmla="*/ 11 w 63"/>
                  <a:gd name="T11" fmla="*/ 19 h 44"/>
                  <a:gd name="T12" fmla="*/ 5 w 63"/>
                  <a:gd name="T13" fmla="*/ 19 h 44"/>
                  <a:gd name="T14" fmla="*/ 0 w 63"/>
                  <a:gd name="T15" fmla="*/ 22 h 44"/>
                  <a:gd name="T16" fmla="*/ 0 w 63"/>
                  <a:gd name="T17" fmla="*/ 24 h 44"/>
                  <a:gd name="T18" fmla="*/ 0 w 63"/>
                  <a:gd name="T19" fmla="*/ 30 h 44"/>
                  <a:gd name="T20" fmla="*/ 5 w 63"/>
                  <a:gd name="T21" fmla="*/ 30 h 44"/>
                  <a:gd name="T22" fmla="*/ 13 w 63"/>
                  <a:gd name="T23" fmla="*/ 32 h 44"/>
                  <a:gd name="T24" fmla="*/ 13 w 63"/>
                  <a:gd name="T25" fmla="*/ 30 h 44"/>
                  <a:gd name="T26" fmla="*/ 18 w 63"/>
                  <a:gd name="T27" fmla="*/ 27 h 44"/>
                  <a:gd name="T28" fmla="*/ 18 w 63"/>
                  <a:gd name="T29" fmla="*/ 32 h 44"/>
                  <a:gd name="T30" fmla="*/ 18 w 63"/>
                  <a:gd name="T31" fmla="*/ 36 h 44"/>
                  <a:gd name="T32" fmla="*/ 26 w 63"/>
                  <a:gd name="T33" fmla="*/ 41 h 44"/>
                  <a:gd name="T34" fmla="*/ 33 w 63"/>
                  <a:gd name="T35" fmla="*/ 44 h 44"/>
                  <a:gd name="T36" fmla="*/ 35 w 63"/>
                  <a:gd name="T37" fmla="*/ 39 h 44"/>
                  <a:gd name="T38" fmla="*/ 35 w 63"/>
                  <a:gd name="T39" fmla="*/ 36 h 44"/>
                  <a:gd name="T40" fmla="*/ 41 w 63"/>
                  <a:gd name="T41" fmla="*/ 36 h 44"/>
                  <a:gd name="T42" fmla="*/ 43 w 63"/>
                  <a:gd name="T43" fmla="*/ 39 h 44"/>
                  <a:gd name="T44" fmla="*/ 63 w 63"/>
                  <a:gd name="T45" fmla="*/ 33 h 44"/>
                  <a:gd name="T46" fmla="*/ 60 w 63"/>
                  <a:gd name="T47" fmla="*/ 32 h 44"/>
                  <a:gd name="T48" fmla="*/ 56 w 63"/>
                  <a:gd name="T49" fmla="*/ 32 h 44"/>
                  <a:gd name="T50" fmla="*/ 56 w 63"/>
                  <a:gd name="T51" fmla="*/ 22 h 44"/>
                  <a:gd name="T52" fmla="*/ 56 w 63"/>
                  <a:gd name="T53" fmla="*/ 14 h 44"/>
                  <a:gd name="T54" fmla="*/ 51 w 63"/>
                  <a:gd name="T55" fmla="*/ 9 h 44"/>
                  <a:gd name="T56" fmla="*/ 41 w 63"/>
                  <a:gd name="T57" fmla="*/ 3 h 44"/>
                  <a:gd name="T58" fmla="*/ 29 w 63"/>
                  <a:gd name="T59" fmla="*/ 0 h 44"/>
                  <a:gd name="T60" fmla="*/ 21 w 63"/>
                  <a:gd name="T61" fmla="*/ 0 h 44"/>
                  <a:gd name="connsiteX0" fmla="*/ 3333 w 10000"/>
                  <a:gd name="connsiteY0" fmla="*/ 0 h 10000"/>
                  <a:gd name="connsiteX1" fmla="*/ 3333 w 10000"/>
                  <a:gd name="connsiteY1" fmla="*/ 455 h 10000"/>
                  <a:gd name="connsiteX2" fmla="*/ 2063 w 10000"/>
                  <a:gd name="connsiteY2" fmla="*/ 682 h 10000"/>
                  <a:gd name="connsiteX3" fmla="*/ 1746 w 10000"/>
                  <a:gd name="connsiteY3" fmla="*/ 2500 h 10000"/>
                  <a:gd name="connsiteX4" fmla="*/ 1746 w 10000"/>
                  <a:gd name="connsiteY4" fmla="*/ 3182 h 10000"/>
                  <a:gd name="connsiteX5" fmla="*/ 1746 w 10000"/>
                  <a:gd name="connsiteY5" fmla="*/ 4318 h 10000"/>
                  <a:gd name="connsiteX6" fmla="*/ 794 w 10000"/>
                  <a:gd name="connsiteY6" fmla="*/ 4318 h 10000"/>
                  <a:gd name="connsiteX7" fmla="*/ 0 w 10000"/>
                  <a:gd name="connsiteY7" fmla="*/ 5000 h 10000"/>
                  <a:gd name="connsiteX8" fmla="*/ 0 w 10000"/>
                  <a:gd name="connsiteY8" fmla="*/ 5455 h 10000"/>
                  <a:gd name="connsiteX9" fmla="*/ 0 w 10000"/>
                  <a:gd name="connsiteY9" fmla="*/ 6818 h 10000"/>
                  <a:gd name="connsiteX10" fmla="*/ 794 w 10000"/>
                  <a:gd name="connsiteY10" fmla="*/ 6818 h 10000"/>
                  <a:gd name="connsiteX11" fmla="*/ 2063 w 10000"/>
                  <a:gd name="connsiteY11" fmla="*/ 7273 h 10000"/>
                  <a:gd name="connsiteX12" fmla="*/ 2063 w 10000"/>
                  <a:gd name="connsiteY12" fmla="*/ 6818 h 10000"/>
                  <a:gd name="connsiteX13" fmla="*/ 2857 w 10000"/>
                  <a:gd name="connsiteY13" fmla="*/ 6136 h 10000"/>
                  <a:gd name="connsiteX14" fmla="*/ 2857 w 10000"/>
                  <a:gd name="connsiteY14" fmla="*/ 7273 h 10000"/>
                  <a:gd name="connsiteX15" fmla="*/ 2857 w 10000"/>
                  <a:gd name="connsiteY15" fmla="*/ 8182 h 10000"/>
                  <a:gd name="connsiteX16" fmla="*/ 4127 w 10000"/>
                  <a:gd name="connsiteY16" fmla="*/ 9318 h 10000"/>
                  <a:gd name="connsiteX17" fmla="*/ 5238 w 10000"/>
                  <a:gd name="connsiteY17" fmla="*/ 10000 h 10000"/>
                  <a:gd name="connsiteX18" fmla="*/ 5556 w 10000"/>
                  <a:gd name="connsiteY18" fmla="*/ 8864 h 10000"/>
                  <a:gd name="connsiteX19" fmla="*/ 5556 w 10000"/>
                  <a:gd name="connsiteY19" fmla="*/ 8182 h 10000"/>
                  <a:gd name="connsiteX20" fmla="*/ 6508 w 10000"/>
                  <a:gd name="connsiteY20" fmla="*/ 8182 h 10000"/>
                  <a:gd name="connsiteX21" fmla="*/ 6825 w 10000"/>
                  <a:gd name="connsiteY21" fmla="*/ 8864 h 10000"/>
                  <a:gd name="connsiteX22" fmla="*/ 10000 w 10000"/>
                  <a:gd name="connsiteY22" fmla="*/ 7500 h 10000"/>
                  <a:gd name="connsiteX23" fmla="*/ 9524 w 10000"/>
                  <a:gd name="connsiteY23" fmla="*/ 7273 h 10000"/>
                  <a:gd name="connsiteX24" fmla="*/ 8889 w 10000"/>
                  <a:gd name="connsiteY24" fmla="*/ 7273 h 10000"/>
                  <a:gd name="connsiteX25" fmla="*/ 8889 w 10000"/>
                  <a:gd name="connsiteY25" fmla="*/ 5000 h 10000"/>
                  <a:gd name="connsiteX26" fmla="*/ 8889 w 10000"/>
                  <a:gd name="connsiteY26" fmla="*/ 3182 h 10000"/>
                  <a:gd name="connsiteX27" fmla="*/ 8095 w 10000"/>
                  <a:gd name="connsiteY27" fmla="*/ 2045 h 10000"/>
                  <a:gd name="connsiteX28" fmla="*/ 6508 w 10000"/>
                  <a:gd name="connsiteY28" fmla="*/ 682 h 10000"/>
                  <a:gd name="connsiteX29" fmla="*/ 4603 w 10000"/>
                  <a:gd name="connsiteY29" fmla="*/ 0 h 10000"/>
                  <a:gd name="connsiteX30" fmla="*/ 3333 w 10000"/>
                  <a:gd name="connsiteY30" fmla="*/ 0 h 10000"/>
                  <a:gd name="connsiteX31" fmla="*/ 3333 w 10000"/>
                  <a:gd name="connsiteY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00" h="10000">
                    <a:moveTo>
                      <a:pt x="3333" y="0"/>
                    </a:moveTo>
                    <a:lnTo>
                      <a:pt x="3333" y="455"/>
                    </a:lnTo>
                    <a:lnTo>
                      <a:pt x="2063" y="682"/>
                    </a:lnTo>
                    <a:cubicBezTo>
                      <a:pt x="1957" y="1288"/>
                      <a:pt x="1852" y="1894"/>
                      <a:pt x="1746" y="2500"/>
                    </a:cubicBezTo>
                    <a:lnTo>
                      <a:pt x="1746" y="3182"/>
                    </a:lnTo>
                    <a:lnTo>
                      <a:pt x="1746" y="4318"/>
                    </a:lnTo>
                    <a:lnTo>
                      <a:pt x="794" y="4318"/>
                    </a:lnTo>
                    <a:lnTo>
                      <a:pt x="0" y="5000"/>
                    </a:lnTo>
                    <a:lnTo>
                      <a:pt x="0" y="5455"/>
                    </a:lnTo>
                    <a:lnTo>
                      <a:pt x="0" y="6818"/>
                    </a:lnTo>
                    <a:lnTo>
                      <a:pt x="794" y="6818"/>
                    </a:lnTo>
                    <a:lnTo>
                      <a:pt x="2063" y="7273"/>
                    </a:lnTo>
                    <a:lnTo>
                      <a:pt x="2063" y="6818"/>
                    </a:lnTo>
                    <a:lnTo>
                      <a:pt x="2857" y="6136"/>
                    </a:lnTo>
                    <a:lnTo>
                      <a:pt x="2857" y="7273"/>
                    </a:lnTo>
                    <a:lnTo>
                      <a:pt x="2857" y="8182"/>
                    </a:lnTo>
                    <a:lnTo>
                      <a:pt x="4127" y="9318"/>
                    </a:lnTo>
                    <a:lnTo>
                      <a:pt x="5238" y="10000"/>
                    </a:lnTo>
                    <a:lnTo>
                      <a:pt x="5556" y="8864"/>
                    </a:lnTo>
                    <a:lnTo>
                      <a:pt x="5556" y="8182"/>
                    </a:lnTo>
                    <a:lnTo>
                      <a:pt x="6508" y="8182"/>
                    </a:lnTo>
                    <a:lnTo>
                      <a:pt x="6825" y="8864"/>
                    </a:lnTo>
                    <a:lnTo>
                      <a:pt x="10000" y="7500"/>
                    </a:lnTo>
                    <a:lnTo>
                      <a:pt x="9524" y="7273"/>
                    </a:lnTo>
                    <a:lnTo>
                      <a:pt x="8889" y="7273"/>
                    </a:lnTo>
                    <a:lnTo>
                      <a:pt x="8889" y="5000"/>
                    </a:lnTo>
                    <a:lnTo>
                      <a:pt x="8889" y="3182"/>
                    </a:lnTo>
                    <a:lnTo>
                      <a:pt x="8095" y="2045"/>
                    </a:lnTo>
                    <a:lnTo>
                      <a:pt x="6508" y="682"/>
                    </a:lnTo>
                    <a:lnTo>
                      <a:pt x="4603" y="0"/>
                    </a:lnTo>
                    <a:lnTo>
                      <a:pt x="3333" y="0"/>
                    </a:lnTo>
                    <a:lnTo>
                      <a:pt x="3333"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5" name="Freeform 195">
                <a:extLst>
                  <a:ext uri="{FF2B5EF4-FFF2-40B4-BE49-F238E27FC236}">
                    <a16:creationId xmlns:a16="http://schemas.microsoft.com/office/drawing/2014/main" id="{DBD5F868-0DDA-1F20-4249-0D8D202C2AE6}"/>
                  </a:ext>
                </a:extLst>
              </p:cNvPr>
              <p:cNvSpPr>
                <a:spLocks/>
              </p:cNvSpPr>
              <p:nvPr/>
            </p:nvSpPr>
            <p:spPr bwMode="auto">
              <a:xfrm>
                <a:off x="2347931" y="1469985"/>
                <a:ext cx="23813" cy="22225"/>
              </a:xfrm>
              <a:custGeom>
                <a:avLst/>
                <a:gdLst>
                  <a:gd name="T0" fmla="*/ 0 w 15"/>
                  <a:gd name="T1" fmla="*/ 0 h 14"/>
                  <a:gd name="T2" fmla="*/ 0 w 15"/>
                  <a:gd name="T3" fmla="*/ 5 h 14"/>
                  <a:gd name="T4" fmla="*/ 3 w 15"/>
                  <a:gd name="T5" fmla="*/ 10 h 14"/>
                  <a:gd name="T6" fmla="*/ 8 w 15"/>
                  <a:gd name="T7" fmla="*/ 11 h 14"/>
                  <a:gd name="T8" fmla="*/ 15 w 15"/>
                  <a:gd name="T9" fmla="*/ 14 h 14"/>
                  <a:gd name="T10" fmla="*/ 15 w 15"/>
                  <a:gd name="T11" fmla="*/ 11 h 14"/>
                  <a:gd name="T12" fmla="*/ 6 w 15"/>
                  <a:gd name="T13" fmla="*/ 8 h 14"/>
                  <a:gd name="T14" fmla="*/ 0 w 15"/>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0" y="0"/>
                    </a:moveTo>
                    <a:lnTo>
                      <a:pt x="0" y="5"/>
                    </a:lnTo>
                    <a:lnTo>
                      <a:pt x="3" y="10"/>
                    </a:lnTo>
                    <a:lnTo>
                      <a:pt x="8" y="11"/>
                    </a:lnTo>
                    <a:lnTo>
                      <a:pt x="15" y="14"/>
                    </a:lnTo>
                    <a:lnTo>
                      <a:pt x="15" y="11"/>
                    </a:lnTo>
                    <a:lnTo>
                      <a:pt x="6" y="8"/>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6" name="Freeform 196">
                <a:extLst>
                  <a:ext uri="{FF2B5EF4-FFF2-40B4-BE49-F238E27FC236}">
                    <a16:creationId xmlns:a16="http://schemas.microsoft.com/office/drawing/2014/main" id="{8D99A7D4-59D6-9D89-17ED-CBC93C4118ED}"/>
                  </a:ext>
                </a:extLst>
              </p:cNvPr>
              <p:cNvSpPr>
                <a:spLocks/>
              </p:cNvSpPr>
              <p:nvPr/>
            </p:nvSpPr>
            <p:spPr bwMode="auto">
              <a:xfrm>
                <a:off x="1985978" y="1438236"/>
                <a:ext cx="12700" cy="14286"/>
              </a:xfrm>
              <a:custGeom>
                <a:avLst/>
                <a:gdLst>
                  <a:gd name="T0" fmla="*/ 5 w 8"/>
                  <a:gd name="T1" fmla="*/ 0 h 9"/>
                  <a:gd name="T2" fmla="*/ 2 w 8"/>
                  <a:gd name="T3" fmla="*/ 1 h 9"/>
                  <a:gd name="T4" fmla="*/ 0 w 8"/>
                  <a:gd name="T5" fmla="*/ 4 h 9"/>
                  <a:gd name="T6" fmla="*/ 0 w 8"/>
                  <a:gd name="T7" fmla="*/ 9 h 9"/>
                  <a:gd name="T8" fmla="*/ 5 w 8"/>
                  <a:gd name="T9" fmla="*/ 9 h 9"/>
                  <a:gd name="T10" fmla="*/ 5 w 8"/>
                  <a:gd name="T11" fmla="*/ 7 h 9"/>
                  <a:gd name="T12" fmla="*/ 8 w 8"/>
                  <a:gd name="T13" fmla="*/ 4 h 9"/>
                  <a:gd name="T14" fmla="*/ 8 w 8"/>
                  <a:gd name="T15" fmla="*/ 0 h 9"/>
                  <a:gd name="T16" fmla="*/ 5 w 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5" y="0"/>
                    </a:moveTo>
                    <a:lnTo>
                      <a:pt x="2" y="1"/>
                    </a:lnTo>
                    <a:lnTo>
                      <a:pt x="0" y="4"/>
                    </a:lnTo>
                    <a:lnTo>
                      <a:pt x="0" y="9"/>
                    </a:lnTo>
                    <a:lnTo>
                      <a:pt x="5" y="9"/>
                    </a:lnTo>
                    <a:lnTo>
                      <a:pt x="5" y="7"/>
                    </a:lnTo>
                    <a:lnTo>
                      <a:pt x="8" y="4"/>
                    </a:lnTo>
                    <a:lnTo>
                      <a:pt x="8" y="0"/>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7" name="Freeform 197">
                <a:extLst>
                  <a:ext uri="{FF2B5EF4-FFF2-40B4-BE49-F238E27FC236}">
                    <a16:creationId xmlns:a16="http://schemas.microsoft.com/office/drawing/2014/main" id="{D0F46F36-C0AE-AD1F-52F7-A45FA8D9F994}"/>
                  </a:ext>
                </a:extLst>
              </p:cNvPr>
              <p:cNvSpPr>
                <a:spLocks/>
              </p:cNvSpPr>
              <p:nvPr/>
            </p:nvSpPr>
            <p:spPr bwMode="auto">
              <a:xfrm>
                <a:off x="2089166" y="1301715"/>
                <a:ext cx="7938" cy="7937"/>
              </a:xfrm>
              <a:custGeom>
                <a:avLst/>
                <a:gdLst>
                  <a:gd name="T0" fmla="*/ 0 w 5"/>
                  <a:gd name="T1" fmla="*/ 0 h 5"/>
                  <a:gd name="T2" fmla="*/ 0 w 5"/>
                  <a:gd name="T3" fmla="*/ 5 h 5"/>
                  <a:gd name="T4" fmla="*/ 5 w 5"/>
                  <a:gd name="T5" fmla="*/ 5 h 5"/>
                  <a:gd name="T6" fmla="*/ 3 w 5"/>
                  <a:gd name="T7" fmla="*/ 3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lnTo>
                      <a:pt x="0" y="5"/>
                    </a:lnTo>
                    <a:lnTo>
                      <a:pt x="5" y="5"/>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8" name="Freeform 199">
                <a:extLst>
                  <a:ext uri="{FF2B5EF4-FFF2-40B4-BE49-F238E27FC236}">
                    <a16:creationId xmlns:a16="http://schemas.microsoft.com/office/drawing/2014/main" id="{7458D41D-848B-C105-F7B4-8FA796AD4639}"/>
                  </a:ext>
                </a:extLst>
              </p:cNvPr>
              <p:cNvSpPr>
                <a:spLocks/>
              </p:cNvSpPr>
              <p:nvPr/>
            </p:nvSpPr>
            <p:spPr bwMode="auto">
              <a:xfrm>
                <a:off x="2036778" y="1279490"/>
                <a:ext cx="12700" cy="7937"/>
              </a:xfrm>
              <a:custGeom>
                <a:avLst/>
                <a:gdLst>
                  <a:gd name="T0" fmla="*/ 6 w 8"/>
                  <a:gd name="T1" fmla="*/ 0 h 5"/>
                  <a:gd name="T2" fmla="*/ 8 w 8"/>
                  <a:gd name="T3" fmla="*/ 0 h 5"/>
                  <a:gd name="T4" fmla="*/ 6 w 8"/>
                  <a:gd name="T5" fmla="*/ 2 h 5"/>
                  <a:gd name="T6" fmla="*/ 6 w 8"/>
                  <a:gd name="T7" fmla="*/ 5 h 5"/>
                  <a:gd name="T8" fmla="*/ 0 w 8"/>
                  <a:gd name="T9" fmla="*/ 5 h 5"/>
                  <a:gd name="T10" fmla="*/ 0 w 8"/>
                  <a:gd name="T11" fmla="*/ 2 h 5"/>
                  <a:gd name="T12" fmla="*/ 3 w 8"/>
                  <a:gd name="T13" fmla="*/ 0 h 5"/>
                  <a:gd name="T14" fmla="*/ 6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6" y="0"/>
                    </a:moveTo>
                    <a:lnTo>
                      <a:pt x="8" y="0"/>
                    </a:lnTo>
                    <a:lnTo>
                      <a:pt x="6" y="2"/>
                    </a:lnTo>
                    <a:lnTo>
                      <a:pt x="6" y="5"/>
                    </a:lnTo>
                    <a:lnTo>
                      <a:pt x="0" y="5"/>
                    </a:lnTo>
                    <a:lnTo>
                      <a:pt x="0" y="2"/>
                    </a:lnTo>
                    <a:lnTo>
                      <a:pt x="3" y="0"/>
                    </a:lnTo>
                    <a:lnTo>
                      <a:pt x="6"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9" name="Freeform 200">
                <a:extLst>
                  <a:ext uri="{FF2B5EF4-FFF2-40B4-BE49-F238E27FC236}">
                    <a16:creationId xmlns:a16="http://schemas.microsoft.com/office/drawing/2014/main" id="{766D1B73-CED2-9EAD-45E2-256A2C7EA4F1}"/>
                  </a:ext>
                </a:extLst>
              </p:cNvPr>
              <p:cNvSpPr>
                <a:spLocks/>
              </p:cNvSpPr>
              <p:nvPr/>
            </p:nvSpPr>
            <p:spPr bwMode="auto">
              <a:xfrm>
                <a:off x="1938353" y="1254092"/>
                <a:ext cx="171452" cy="163508"/>
              </a:xfrm>
              <a:custGeom>
                <a:avLst/>
                <a:gdLst>
                  <a:gd name="T0" fmla="*/ 73 w 108"/>
                  <a:gd name="T1" fmla="*/ 8 h 103"/>
                  <a:gd name="T2" fmla="*/ 51 w 108"/>
                  <a:gd name="T3" fmla="*/ 16 h 103"/>
                  <a:gd name="T4" fmla="*/ 56 w 108"/>
                  <a:gd name="T5" fmla="*/ 21 h 103"/>
                  <a:gd name="T6" fmla="*/ 35 w 108"/>
                  <a:gd name="T7" fmla="*/ 18 h 103"/>
                  <a:gd name="T8" fmla="*/ 25 w 108"/>
                  <a:gd name="T9" fmla="*/ 23 h 103"/>
                  <a:gd name="T10" fmla="*/ 23 w 108"/>
                  <a:gd name="T11" fmla="*/ 30 h 103"/>
                  <a:gd name="T12" fmla="*/ 32 w 108"/>
                  <a:gd name="T13" fmla="*/ 38 h 103"/>
                  <a:gd name="T14" fmla="*/ 43 w 108"/>
                  <a:gd name="T15" fmla="*/ 43 h 103"/>
                  <a:gd name="T16" fmla="*/ 40 w 108"/>
                  <a:gd name="T17" fmla="*/ 51 h 103"/>
                  <a:gd name="T18" fmla="*/ 25 w 108"/>
                  <a:gd name="T19" fmla="*/ 53 h 103"/>
                  <a:gd name="T20" fmla="*/ 10 w 108"/>
                  <a:gd name="T21" fmla="*/ 43 h 103"/>
                  <a:gd name="T22" fmla="*/ 0 w 108"/>
                  <a:gd name="T23" fmla="*/ 46 h 103"/>
                  <a:gd name="T24" fmla="*/ 2 w 108"/>
                  <a:gd name="T25" fmla="*/ 57 h 103"/>
                  <a:gd name="T26" fmla="*/ 10 w 108"/>
                  <a:gd name="T27" fmla="*/ 65 h 103"/>
                  <a:gd name="T28" fmla="*/ 21 w 108"/>
                  <a:gd name="T29" fmla="*/ 70 h 103"/>
                  <a:gd name="T30" fmla="*/ 30 w 108"/>
                  <a:gd name="T31" fmla="*/ 65 h 103"/>
                  <a:gd name="T32" fmla="*/ 38 w 108"/>
                  <a:gd name="T33" fmla="*/ 78 h 103"/>
                  <a:gd name="T34" fmla="*/ 51 w 108"/>
                  <a:gd name="T35" fmla="*/ 81 h 103"/>
                  <a:gd name="T36" fmla="*/ 57 w 108"/>
                  <a:gd name="T37" fmla="*/ 100 h 103"/>
                  <a:gd name="T38" fmla="*/ 65 w 108"/>
                  <a:gd name="T39" fmla="*/ 103 h 103"/>
                  <a:gd name="T40" fmla="*/ 86 w 108"/>
                  <a:gd name="T41" fmla="*/ 90 h 103"/>
                  <a:gd name="T42" fmla="*/ 95 w 108"/>
                  <a:gd name="T43" fmla="*/ 83 h 103"/>
                  <a:gd name="T44" fmla="*/ 106 w 108"/>
                  <a:gd name="T45" fmla="*/ 78 h 103"/>
                  <a:gd name="T46" fmla="*/ 106 w 108"/>
                  <a:gd name="T47" fmla="*/ 63 h 103"/>
                  <a:gd name="T48" fmla="*/ 108 w 108"/>
                  <a:gd name="T49" fmla="*/ 53 h 103"/>
                  <a:gd name="T50" fmla="*/ 103 w 108"/>
                  <a:gd name="T51" fmla="*/ 51 h 103"/>
                  <a:gd name="T52" fmla="*/ 95 w 108"/>
                  <a:gd name="T53" fmla="*/ 53 h 103"/>
                  <a:gd name="T54" fmla="*/ 87 w 108"/>
                  <a:gd name="T55" fmla="*/ 48 h 103"/>
                  <a:gd name="T56" fmla="*/ 86 w 108"/>
                  <a:gd name="T57" fmla="*/ 43 h 103"/>
                  <a:gd name="T58" fmla="*/ 75 w 108"/>
                  <a:gd name="T59" fmla="*/ 38 h 103"/>
                  <a:gd name="T60" fmla="*/ 87 w 108"/>
                  <a:gd name="T61" fmla="*/ 30 h 103"/>
                  <a:gd name="T62" fmla="*/ 87 w 108"/>
                  <a:gd name="T63" fmla="*/ 23 h 103"/>
                  <a:gd name="T64" fmla="*/ 75 w 108"/>
                  <a:gd name="T65" fmla="*/ 16 h 103"/>
                  <a:gd name="T66" fmla="*/ 75 w 108"/>
                  <a:gd name="T67" fmla="*/ 10 h 103"/>
                  <a:gd name="T68" fmla="*/ 81 w 108"/>
                  <a:gd name="T69" fmla="*/ 5 h 103"/>
                  <a:gd name="T70" fmla="*/ 78 w 108"/>
                  <a:gd name="T7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03">
                    <a:moveTo>
                      <a:pt x="73" y="3"/>
                    </a:moveTo>
                    <a:lnTo>
                      <a:pt x="73" y="8"/>
                    </a:lnTo>
                    <a:lnTo>
                      <a:pt x="60" y="10"/>
                    </a:lnTo>
                    <a:lnTo>
                      <a:pt x="51" y="16"/>
                    </a:lnTo>
                    <a:lnTo>
                      <a:pt x="53" y="18"/>
                    </a:lnTo>
                    <a:lnTo>
                      <a:pt x="56" y="21"/>
                    </a:lnTo>
                    <a:lnTo>
                      <a:pt x="40" y="18"/>
                    </a:lnTo>
                    <a:lnTo>
                      <a:pt x="35" y="18"/>
                    </a:lnTo>
                    <a:lnTo>
                      <a:pt x="30" y="21"/>
                    </a:lnTo>
                    <a:lnTo>
                      <a:pt x="25" y="23"/>
                    </a:lnTo>
                    <a:lnTo>
                      <a:pt x="25" y="27"/>
                    </a:lnTo>
                    <a:lnTo>
                      <a:pt x="23" y="30"/>
                    </a:lnTo>
                    <a:lnTo>
                      <a:pt x="25" y="35"/>
                    </a:lnTo>
                    <a:lnTo>
                      <a:pt x="32" y="38"/>
                    </a:lnTo>
                    <a:lnTo>
                      <a:pt x="43" y="38"/>
                    </a:lnTo>
                    <a:lnTo>
                      <a:pt x="43" y="43"/>
                    </a:lnTo>
                    <a:lnTo>
                      <a:pt x="43" y="48"/>
                    </a:lnTo>
                    <a:lnTo>
                      <a:pt x="40" y="51"/>
                    </a:lnTo>
                    <a:lnTo>
                      <a:pt x="38" y="55"/>
                    </a:lnTo>
                    <a:lnTo>
                      <a:pt x="25" y="53"/>
                    </a:lnTo>
                    <a:lnTo>
                      <a:pt x="13" y="51"/>
                    </a:lnTo>
                    <a:lnTo>
                      <a:pt x="10" y="43"/>
                    </a:lnTo>
                    <a:lnTo>
                      <a:pt x="5" y="46"/>
                    </a:lnTo>
                    <a:lnTo>
                      <a:pt x="0" y="46"/>
                    </a:lnTo>
                    <a:lnTo>
                      <a:pt x="0" y="53"/>
                    </a:lnTo>
                    <a:lnTo>
                      <a:pt x="2" y="57"/>
                    </a:lnTo>
                    <a:lnTo>
                      <a:pt x="5" y="60"/>
                    </a:lnTo>
                    <a:lnTo>
                      <a:pt x="10" y="65"/>
                    </a:lnTo>
                    <a:lnTo>
                      <a:pt x="18" y="70"/>
                    </a:lnTo>
                    <a:lnTo>
                      <a:pt x="21" y="70"/>
                    </a:lnTo>
                    <a:lnTo>
                      <a:pt x="23" y="68"/>
                    </a:lnTo>
                    <a:lnTo>
                      <a:pt x="30" y="65"/>
                    </a:lnTo>
                    <a:lnTo>
                      <a:pt x="32" y="70"/>
                    </a:lnTo>
                    <a:lnTo>
                      <a:pt x="38" y="78"/>
                    </a:lnTo>
                    <a:lnTo>
                      <a:pt x="43" y="78"/>
                    </a:lnTo>
                    <a:lnTo>
                      <a:pt x="51" y="81"/>
                    </a:lnTo>
                    <a:lnTo>
                      <a:pt x="53" y="90"/>
                    </a:lnTo>
                    <a:lnTo>
                      <a:pt x="57" y="100"/>
                    </a:lnTo>
                    <a:lnTo>
                      <a:pt x="60" y="100"/>
                    </a:lnTo>
                    <a:lnTo>
                      <a:pt x="65" y="103"/>
                    </a:lnTo>
                    <a:lnTo>
                      <a:pt x="73" y="95"/>
                    </a:lnTo>
                    <a:lnTo>
                      <a:pt x="86" y="90"/>
                    </a:lnTo>
                    <a:lnTo>
                      <a:pt x="87" y="85"/>
                    </a:lnTo>
                    <a:lnTo>
                      <a:pt x="95" y="83"/>
                    </a:lnTo>
                    <a:lnTo>
                      <a:pt x="103" y="83"/>
                    </a:lnTo>
                    <a:lnTo>
                      <a:pt x="106" y="78"/>
                    </a:lnTo>
                    <a:lnTo>
                      <a:pt x="108" y="76"/>
                    </a:lnTo>
                    <a:lnTo>
                      <a:pt x="106" y="63"/>
                    </a:lnTo>
                    <a:lnTo>
                      <a:pt x="106" y="55"/>
                    </a:lnTo>
                    <a:lnTo>
                      <a:pt x="108" y="53"/>
                    </a:lnTo>
                    <a:lnTo>
                      <a:pt x="106" y="53"/>
                    </a:lnTo>
                    <a:lnTo>
                      <a:pt x="103" y="51"/>
                    </a:lnTo>
                    <a:lnTo>
                      <a:pt x="100" y="51"/>
                    </a:lnTo>
                    <a:lnTo>
                      <a:pt x="95" y="53"/>
                    </a:lnTo>
                    <a:lnTo>
                      <a:pt x="92" y="57"/>
                    </a:lnTo>
                    <a:lnTo>
                      <a:pt x="87" y="48"/>
                    </a:lnTo>
                    <a:lnTo>
                      <a:pt x="87" y="46"/>
                    </a:lnTo>
                    <a:lnTo>
                      <a:pt x="86" y="43"/>
                    </a:lnTo>
                    <a:lnTo>
                      <a:pt x="78" y="43"/>
                    </a:lnTo>
                    <a:lnTo>
                      <a:pt x="75" y="38"/>
                    </a:lnTo>
                    <a:lnTo>
                      <a:pt x="75" y="33"/>
                    </a:lnTo>
                    <a:lnTo>
                      <a:pt x="87" y="30"/>
                    </a:lnTo>
                    <a:lnTo>
                      <a:pt x="90" y="27"/>
                    </a:lnTo>
                    <a:lnTo>
                      <a:pt x="87" y="23"/>
                    </a:lnTo>
                    <a:lnTo>
                      <a:pt x="83" y="16"/>
                    </a:lnTo>
                    <a:lnTo>
                      <a:pt x="75" y="16"/>
                    </a:lnTo>
                    <a:lnTo>
                      <a:pt x="73" y="13"/>
                    </a:lnTo>
                    <a:lnTo>
                      <a:pt x="75" y="10"/>
                    </a:lnTo>
                    <a:lnTo>
                      <a:pt x="78" y="8"/>
                    </a:lnTo>
                    <a:lnTo>
                      <a:pt x="81" y="5"/>
                    </a:lnTo>
                    <a:lnTo>
                      <a:pt x="81" y="3"/>
                    </a:lnTo>
                    <a:lnTo>
                      <a:pt x="78" y="0"/>
                    </a:lnTo>
                    <a:lnTo>
                      <a:pt x="73" y="3"/>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0" name="Freeform 202">
                <a:extLst>
                  <a:ext uri="{FF2B5EF4-FFF2-40B4-BE49-F238E27FC236}">
                    <a16:creationId xmlns:a16="http://schemas.microsoft.com/office/drawing/2014/main" id="{569A2835-B292-7989-1C48-D35042CA8D36}"/>
                  </a:ext>
                </a:extLst>
              </p:cNvPr>
              <p:cNvSpPr>
                <a:spLocks/>
              </p:cNvSpPr>
              <p:nvPr/>
            </p:nvSpPr>
            <p:spPr bwMode="auto">
              <a:xfrm>
                <a:off x="2070116" y="1239804"/>
                <a:ext cx="6350" cy="6350"/>
              </a:xfrm>
              <a:custGeom>
                <a:avLst/>
                <a:gdLst>
                  <a:gd name="T0" fmla="*/ 3 w 4"/>
                  <a:gd name="T1" fmla="*/ 0 h 4"/>
                  <a:gd name="T2" fmla="*/ 0 w 4"/>
                  <a:gd name="T3" fmla="*/ 0 h 4"/>
                  <a:gd name="T4" fmla="*/ 0 w 4"/>
                  <a:gd name="T5" fmla="*/ 1 h 4"/>
                  <a:gd name="T6" fmla="*/ 4 w 4"/>
                  <a:gd name="T7" fmla="*/ 4 h 4"/>
                  <a:gd name="T8" fmla="*/ 4 w 4"/>
                  <a:gd name="T9" fmla="*/ 0 h 4"/>
                  <a:gd name="T10" fmla="*/ 3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3" y="0"/>
                    </a:moveTo>
                    <a:lnTo>
                      <a:pt x="0" y="0"/>
                    </a:lnTo>
                    <a:lnTo>
                      <a:pt x="0" y="1"/>
                    </a:lnTo>
                    <a:lnTo>
                      <a:pt x="4" y="4"/>
                    </a:lnTo>
                    <a:lnTo>
                      <a:pt x="4"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1" name="Freeform 203">
                <a:extLst>
                  <a:ext uri="{FF2B5EF4-FFF2-40B4-BE49-F238E27FC236}">
                    <a16:creationId xmlns:a16="http://schemas.microsoft.com/office/drawing/2014/main" id="{F15E7374-D30C-663C-6C58-FE0DD8C295FB}"/>
                  </a:ext>
                </a:extLst>
              </p:cNvPr>
              <p:cNvSpPr>
                <a:spLocks/>
              </p:cNvSpPr>
              <p:nvPr/>
            </p:nvSpPr>
            <p:spPr bwMode="auto">
              <a:xfrm>
                <a:off x="1906603" y="1201705"/>
                <a:ext cx="4763" cy="20636"/>
              </a:xfrm>
              <a:custGeom>
                <a:avLst/>
                <a:gdLst>
                  <a:gd name="T0" fmla="*/ 0 w 3"/>
                  <a:gd name="T1" fmla="*/ 0 h 13"/>
                  <a:gd name="T2" fmla="*/ 0 w 3"/>
                  <a:gd name="T3" fmla="*/ 6 h 13"/>
                  <a:gd name="T4" fmla="*/ 0 w 3"/>
                  <a:gd name="T5" fmla="*/ 13 h 13"/>
                  <a:gd name="T6" fmla="*/ 3 w 3"/>
                  <a:gd name="T7" fmla="*/ 13 h 13"/>
                  <a:gd name="T8" fmla="*/ 3 w 3"/>
                  <a:gd name="T9" fmla="*/ 8 h 13"/>
                  <a:gd name="T10" fmla="*/ 3 w 3"/>
                  <a:gd name="T11" fmla="*/ 3 h 13"/>
                  <a:gd name="T12" fmla="*/ 0 w 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 h="13">
                    <a:moveTo>
                      <a:pt x="0" y="0"/>
                    </a:moveTo>
                    <a:lnTo>
                      <a:pt x="0" y="6"/>
                    </a:lnTo>
                    <a:lnTo>
                      <a:pt x="0" y="13"/>
                    </a:lnTo>
                    <a:lnTo>
                      <a:pt x="3" y="13"/>
                    </a:lnTo>
                    <a:lnTo>
                      <a:pt x="3" y="8"/>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2" name="Freeform 204">
                <a:extLst>
                  <a:ext uri="{FF2B5EF4-FFF2-40B4-BE49-F238E27FC236}">
                    <a16:creationId xmlns:a16="http://schemas.microsoft.com/office/drawing/2014/main" id="{AF873FB5-7BED-ECE3-8CF3-1F88CCFE5563}"/>
                  </a:ext>
                </a:extLst>
              </p:cNvPr>
              <p:cNvSpPr>
                <a:spLocks/>
              </p:cNvSpPr>
              <p:nvPr/>
            </p:nvSpPr>
            <p:spPr bwMode="auto">
              <a:xfrm>
                <a:off x="2106629" y="1187418"/>
                <a:ext cx="68264" cy="61910"/>
              </a:xfrm>
              <a:custGeom>
                <a:avLst/>
                <a:gdLst>
                  <a:gd name="T0" fmla="*/ 14 w 43"/>
                  <a:gd name="T1" fmla="*/ 0 h 39"/>
                  <a:gd name="T2" fmla="*/ 10 w 43"/>
                  <a:gd name="T3" fmla="*/ 4 h 39"/>
                  <a:gd name="T4" fmla="*/ 10 w 43"/>
                  <a:gd name="T5" fmla="*/ 12 h 39"/>
                  <a:gd name="T6" fmla="*/ 5 w 43"/>
                  <a:gd name="T7" fmla="*/ 12 h 39"/>
                  <a:gd name="T8" fmla="*/ 2 w 43"/>
                  <a:gd name="T9" fmla="*/ 20 h 39"/>
                  <a:gd name="T10" fmla="*/ 0 w 43"/>
                  <a:gd name="T11" fmla="*/ 28 h 39"/>
                  <a:gd name="T12" fmla="*/ 5 w 43"/>
                  <a:gd name="T13" fmla="*/ 28 h 39"/>
                  <a:gd name="T14" fmla="*/ 10 w 43"/>
                  <a:gd name="T15" fmla="*/ 28 h 39"/>
                  <a:gd name="T16" fmla="*/ 11 w 43"/>
                  <a:gd name="T17" fmla="*/ 33 h 39"/>
                  <a:gd name="T18" fmla="*/ 19 w 43"/>
                  <a:gd name="T19" fmla="*/ 34 h 39"/>
                  <a:gd name="T20" fmla="*/ 30 w 43"/>
                  <a:gd name="T21" fmla="*/ 34 h 39"/>
                  <a:gd name="T22" fmla="*/ 30 w 43"/>
                  <a:gd name="T23" fmla="*/ 37 h 39"/>
                  <a:gd name="T24" fmla="*/ 35 w 43"/>
                  <a:gd name="T25" fmla="*/ 39 h 39"/>
                  <a:gd name="T26" fmla="*/ 37 w 43"/>
                  <a:gd name="T27" fmla="*/ 33 h 39"/>
                  <a:gd name="T28" fmla="*/ 43 w 43"/>
                  <a:gd name="T29" fmla="*/ 28 h 39"/>
                  <a:gd name="T30" fmla="*/ 43 w 43"/>
                  <a:gd name="T31" fmla="*/ 17 h 39"/>
                  <a:gd name="T32" fmla="*/ 40 w 43"/>
                  <a:gd name="T33" fmla="*/ 12 h 39"/>
                  <a:gd name="T34" fmla="*/ 35 w 43"/>
                  <a:gd name="T35" fmla="*/ 4 h 39"/>
                  <a:gd name="T36" fmla="*/ 32 w 43"/>
                  <a:gd name="T37" fmla="*/ 0 h 39"/>
                  <a:gd name="T38" fmla="*/ 22 w 43"/>
                  <a:gd name="T39" fmla="*/ 0 h 39"/>
                  <a:gd name="T40" fmla="*/ 19 w 43"/>
                  <a:gd name="T41" fmla="*/ 3 h 39"/>
                  <a:gd name="T42" fmla="*/ 17 w 43"/>
                  <a:gd name="T43" fmla="*/ 0 h 39"/>
                  <a:gd name="T44" fmla="*/ 14 w 43"/>
                  <a:gd name="T45" fmla="*/ 0 h 39"/>
                  <a:gd name="connsiteX0" fmla="*/ 3256 w 10000"/>
                  <a:gd name="connsiteY0" fmla="*/ 0 h 10000"/>
                  <a:gd name="connsiteX1" fmla="*/ 2326 w 10000"/>
                  <a:gd name="connsiteY1" fmla="*/ 1026 h 10000"/>
                  <a:gd name="connsiteX2" fmla="*/ 2326 w 10000"/>
                  <a:gd name="connsiteY2" fmla="*/ 3077 h 10000"/>
                  <a:gd name="connsiteX3" fmla="*/ 1163 w 10000"/>
                  <a:gd name="connsiteY3" fmla="*/ 3077 h 10000"/>
                  <a:gd name="connsiteX4" fmla="*/ 465 w 10000"/>
                  <a:gd name="connsiteY4" fmla="*/ 5128 h 10000"/>
                  <a:gd name="connsiteX5" fmla="*/ 0 w 10000"/>
                  <a:gd name="connsiteY5" fmla="*/ 7179 h 10000"/>
                  <a:gd name="connsiteX6" fmla="*/ 1163 w 10000"/>
                  <a:gd name="connsiteY6" fmla="*/ 7179 h 10000"/>
                  <a:gd name="connsiteX7" fmla="*/ 2326 w 10000"/>
                  <a:gd name="connsiteY7" fmla="*/ 7179 h 10000"/>
                  <a:gd name="connsiteX8" fmla="*/ 2558 w 10000"/>
                  <a:gd name="connsiteY8" fmla="*/ 8462 h 10000"/>
                  <a:gd name="connsiteX9" fmla="*/ 4419 w 10000"/>
                  <a:gd name="connsiteY9" fmla="*/ 8718 h 10000"/>
                  <a:gd name="connsiteX10" fmla="*/ 6977 w 10000"/>
                  <a:gd name="connsiteY10" fmla="*/ 8718 h 10000"/>
                  <a:gd name="connsiteX11" fmla="*/ 6977 w 10000"/>
                  <a:gd name="connsiteY11" fmla="*/ 9487 h 10000"/>
                  <a:gd name="connsiteX12" fmla="*/ 8140 w 10000"/>
                  <a:gd name="connsiteY12" fmla="*/ 10000 h 10000"/>
                  <a:gd name="connsiteX13" fmla="*/ 8605 w 10000"/>
                  <a:gd name="connsiteY13" fmla="*/ 8462 h 10000"/>
                  <a:gd name="connsiteX14" fmla="*/ 10000 w 10000"/>
                  <a:gd name="connsiteY14" fmla="*/ 7179 h 10000"/>
                  <a:gd name="connsiteX15" fmla="*/ 10000 w 10000"/>
                  <a:gd name="connsiteY15" fmla="*/ 4359 h 10000"/>
                  <a:gd name="connsiteX16" fmla="*/ 9302 w 10000"/>
                  <a:gd name="connsiteY16" fmla="*/ 3077 h 10000"/>
                  <a:gd name="connsiteX17" fmla="*/ 8140 w 10000"/>
                  <a:gd name="connsiteY17" fmla="*/ 1026 h 10000"/>
                  <a:gd name="connsiteX18" fmla="*/ 7442 w 10000"/>
                  <a:gd name="connsiteY18" fmla="*/ 0 h 10000"/>
                  <a:gd name="connsiteX19" fmla="*/ 5116 w 10000"/>
                  <a:gd name="connsiteY19" fmla="*/ 0 h 10000"/>
                  <a:gd name="connsiteX20" fmla="*/ 4419 w 10000"/>
                  <a:gd name="connsiteY20" fmla="*/ 769 h 10000"/>
                  <a:gd name="connsiteX21" fmla="*/ 3953 w 10000"/>
                  <a:gd name="connsiteY21" fmla="*/ 0 h 10000"/>
                  <a:gd name="connsiteX22" fmla="*/ 3256 w 10000"/>
                  <a:gd name="connsiteY22" fmla="*/ 0 h 10000"/>
                  <a:gd name="connsiteX23" fmla="*/ 3256 w 10000"/>
                  <a:gd name="connsiteY2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3256" y="0"/>
                    </a:moveTo>
                    <a:lnTo>
                      <a:pt x="2326" y="1026"/>
                    </a:lnTo>
                    <a:lnTo>
                      <a:pt x="2326" y="3077"/>
                    </a:lnTo>
                    <a:lnTo>
                      <a:pt x="1163" y="3077"/>
                    </a:lnTo>
                    <a:lnTo>
                      <a:pt x="465" y="5128"/>
                    </a:lnTo>
                    <a:lnTo>
                      <a:pt x="0" y="7179"/>
                    </a:lnTo>
                    <a:lnTo>
                      <a:pt x="1163" y="7179"/>
                    </a:lnTo>
                    <a:lnTo>
                      <a:pt x="2326" y="7179"/>
                    </a:lnTo>
                    <a:cubicBezTo>
                      <a:pt x="2403" y="7607"/>
                      <a:pt x="2481" y="8034"/>
                      <a:pt x="2558" y="8462"/>
                    </a:cubicBezTo>
                    <a:lnTo>
                      <a:pt x="4419" y="8718"/>
                    </a:lnTo>
                    <a:lnTo>
                      <a:pt x="6977" y="8718"/>
                    </a:lnTo>
                    <a:lnTo>
                      <a:pt x="6977" y="9487"/>
                    </a:lnTo>
                    <a:lnTo>
                      <a:pt x="8140" y="10000"/>
                    </a:lnTo>
                    <a:lnTo>
                      <a:pt x="8605" y="8462"/>
                    </a:lnTo>
                    <a:lnTo>
                      <a:pt x="10000" y="7179"/>
                    </a:lnTo>
                    <a:lnTo>
                      <a:pt x="10000" y="4359"/>
                    </a:lnTo>
                    <a:lnTo>
                      <a:pt x="9302" y="3077"/>
                    </a:lnTo>
                    <a:lnTo>
                      <a:pt x="8140" y="1026"/>
                    </a:lnTo>
                    <a:lnTo>
                      <a:pt x="7442" y="0"/>
                    </a:lnTo>
                    <a:lnTo>
                      <a:pt x="5116" y="0"/>
                    </a:lnTo>
                    <a:lnTo>
                      <a:pt x="4419" y="769"/>
                    </a:lnTo>
                    <a:lnTo>
                      <a:pt x="3953" y="0"/>
                    </a:lnTo>
                    <a:lnTo>
                      <a:pt x="3256" y="0"/>
                    </a:lnTo>
                    <a:lnTo>
                      <a:pt x="3256"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3" name="Freeform 205">
                <a:extLst>
                  <a:ext uri="{FF2B5EF4-FFF2-40B4-BE49-F238E27FC236}">
                    <a16:creationId xmlns:a16="http://schemas.microsoft.com/office/drawing/2014/main" id="{759B09E2-C1DE-98D7-8053-5DABC15F2DD3}"/>
                  </a:ext>
                </a:extLst>
              </p:cNvPr>
              <p:cNvSpPr>
                <a:spLocks/>
              </p:cNvSpPr>
              <p:nvPr/>
            </p:nvSpPr>
            <p:spPr bwMode="auto">
              <a:xfrm>
                <a:off x="2093929" y="1184243"/>
                <a:ext cx="23813" cy="17461"/>
              </a:xfrm>
              <a:custGeom>
                <a:avLst/>
                <a:gdLst>
                  <a:gd name="T0" fmla="*/ 13 w 15"/>
                  <a:gd name="T1" fmla="*/ 0 h 11"/>
                  <a:gd name="T2" fmla="*/ 10 w 15"/>
                  <a:gd name="T3" fmla="*/ 2 h 11"/>
                  <a:gd name="T4" fmla="*/ 10 w 15"/>
                  <a:gd name="T5" fmla="*/ 5 h 11"/>
                  <a:gd name="T6" fmla="*/ 5 w 15"/>
                  <a:gd name="T7" fmla="*/ 5 h 11"/>
                  <a:gd name="T8" fmla="*/ 2 w 15"/>
                  <a:gd name="T9" fmla="*/ 5 h 11"/>
                  <a:gd name="T10" fmla="*/ 0 w 15"/>
                  <a:gd name="T11" fmla="*/ 6 h 11"/>
                  <a:gd name="T12" fmla="*/ 2 w 15"/>
                  <a:gd name="T13" fmla="*/ 9 h 11"/>
                  <a:gd name="T14" fmla="*/ 2 w 15"/>
                  <a:gd name="T15" fmla="*/ 11 h 11"/>
                  <a:gd name="T16" fmla="*/ 5 w 15"/>
                  <a:gd name="T17" fmla="*/ 11 h 11"/>
                  <a:gd name="T18" fmla="*/ 8 w 15"/>
                  <a:gd name="T19" fmla="*/ 9 h 11"/>
                  <a:gd name="T20" fmla="*/ 13 w 15"/>
                  <a:gd name="T21" fmla="*/ 5 h 11"/>
                  <a:gd name="T22" fmla="*/ 15 w 15"/>
                  <a:gd name="T23" fmla="*/ 2 h 11"/>
                  <a:gd name="T24" fmla="*/ 15 w 15"/>
                  <a:gd name="T25" fmla="*/ 0 h 11"/>
                  <a:gd name="T26" fmla="*/ 13 w 15"/>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1">
                    <a:moveTo>
                      <a:pt x="13" y="0"/>
                    </a:moveTo>
                    <a:lnTo>
                      <a:pt x="10" y="2"/>
                    </a:lnTo>
                    <a:lnTo>
                      <a:pt x="10" y="5"/>
                    </a:lnTo>
                    <a:lnTo>
                      <a:pt x="5" y="5"/>
                    </a:lnTo>
                    <a:lnTo>
                      <a:pt x="2" y="5"/>
                    </a:lnTo>
                    <a:lnTo>
                      <a:pt x="0" y="6"/>
                    </a:lnTo>
                    <a:lnTo>
                      <a:pt x="2" y="9"/>
                    </a:lnTo>
                    <a:lnTo>
                      <a:pt x="2" y="11"/>
                    </a:lnTo>
                    <a:lnTo>
                      <a:pt x="5" y="11"/>
                    </a:lnTo>
                    <a:lnTo>
                      <a:pt x="8" y="9"/>
                    </a:lnTo>
                    <a:lnTo>
                      <a:pt x="13" y="5"/>
                    </a:lnTo>
                    <a:lnTo>
                      <a:pt x="15" y="2"/>
                    </a:lnTo>
                    <a:lnTo>
                      <a:pt x="15" y="0"/>
                    </a:lnTo>
                    <a:lnTo>
                      <a:pt x="13"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4" name="Freeform 206">
                <a:extLst>
                  <a:ext uri="{FF2B5EF4-FFF2-40B4-BE49-F238E27FC236}">
                    <a16:creationId xmlns:a16="http://schemas.microsoft.com/office/drawing/2014/main" id="{817382E6-44C1-21D0-9329-05302E9E77D0}"/>
                  </a:ext>
                </a:extLst>
              </p:cNvPr>
              <p:cNvSpPr>
                <a:spLocks/>
              </p:cNvSpPr>
              <p:nvPr/>
            </p:nvSpPr>
            <p:spPr bwMode="auto">
              <a:xfrm>
                <a:off x="1520836" y="1163606"/>
                <a:ext cx="34925" cy="42861"/>
              </a:xfrm>
              <a:custGeom>
                <a:avLst/>
                <a:gdLst>
                  <a:gd name="T0" fmla="*/ 17 w 22"/>
                  <a:gd name="T1" fmla="*/ 0 h 27"/>
                  <a:gd name="T2" fmla="*/ 15 w 22"/>
                  <a:gd name="T3" fmla="*/ 5 h 27"/>
                  <a:gd name="T4" fmla="*/ 15 w 22"/>
                  <a:gd name="T5" fmla="*/ 10 h 27"/>
                  <a:gd name="T6" fmla="*/ 8 w 22"/>
                  <a:gd name="T7" fmla="*/ 13 h 27"/>
                  <a:gd name="T8" fmla="*/ 3 w 22"/>
                  <a:gd name="T9" fmla="*/ 18 h 27"/>
                  <a:gd name="T10" fmla="*/ 0 w 22"/>
                  <a:gd name="T11" fmla="*/ 22 h 27"/>
                  <a:gd name="T12" fmla="*/ 3 w 22"/>
                  <a:gd name="T13" fmla="*/ 27 h 27"/>
                  <a:gd name="T14" fmla="*/ 8 w 22"/>
                  <a:gd name="T15" fmla="*/ 27 h 27"/>
                  <a:gd name="T16" fmla="*/ 15 w 22"/>
                  <a:gd name="T17" fmla="*/ 27 h 27"/>
                  <a:gd name="T18" fmla="*/ 15 w 22"/>
                  <a:gd name="T19" fmla="*/ 22 h 27"/>
                  <a:gd name="T20" fmla="*/ 20 w 22"/>
                  <a:gd name="T21" fmla="*/ 13 h 27"/>
                  <a:gd name="T22" fmla="*/ 20 w 22"/>
                  <a:gd name="T23" fmla="*/ 5 h 27"/>
                  <a:gd name="T24" fmla="*/ 22 w 22"/>
                  <a:gd name="T25" fmla="*/ 2 h 27"/>
                  <a:gd name="T26" fmla="*/ 20 w 22"/>
                  <a:gd name="T27" fmla="*/ 0 h 27"/>
                  <a:gd name="T28" fmla="*/ 17 w 22"/>
                  <a:gd name="T2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7">
                    <a:moveTo>
                      <a:pt x="17" y="0"/>
                    </a:moveTo>
                    <a:lnTo>
                      <a:pt x="15" y="5"/>
                    </a:lnTo>
                    <a:lnTo>
                      <a:pt x="15" y="10"/>
                    </a:lnTo>
                    <a:lnTo>
                      <a:pt x="8" y="13"/>
                    </a:lnTo>
                    <a:lnTo>
                      <a:pt x="3" y="18"/>
                    </a:lnTo>
                    <a:lnTo>
                      <a:pt x="0" y="22"/>
                    </a:lnTo>
                    <a:lnTo>
                      <a:pt x="3" y="27"/>
                    </a:lnTo>
                    <a:lnTo>
                      <a:pt x="8" y="27"/>
                    </a:lnTo>
                    <a:lnTo>
                      <a:pt x="15" y="27"/>
                    </a:lnTo>
                    <a:lnTo>
                      <a:pt x="15" y="22"/>
                    </a:lnTo>
                    <a:lnTo>
                      <a:pt x="20" y="13"/>
                    </a:lnTo>
                    <a:lnTo>
                      <a:pt x="20" y="5"/>
                    </a:lnTo>
                    <a:lnTo>
                      <a:pt x="22" y="2"/>
                    </a:lnTo>
                    <a:lnTo>
                      <a:pt x="20" y="0"/>
                    </a:lnTo>
                    <a:lnTo>
                      <a:pt x="17"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5" name="Freeform 207">
                <a:extLst>
                  <a:ext uri="{FF2B5EF4-FFF2-40B4-BE49-F238E27FC236}">
                    <a16:creationId xmlns:a16="http://schemas.microsoft.com/office/drawing/2014/main" id="{0C75C1B0-6D73-8782-897F-1DF238826EE1}"/>
                  </a:ext>
                </a:extLst>
              </p:cNvPr>
              <p:cNvSpPr>
                <a:spLocks/>
              </p:cNvSpPr>
              <p:nvPr/>
            </p:nvSpPr>
            <p:spPr bwMode="auto">
              <a:xfrm>
                <a:off x="1600213" y="1142969"/>
                <a:ext cx="7938" cy="11111"/>
              </a:xfrm>
              <a:custGeom>
                <a:avLst/>
                <a:gdLst>
                  <a:gd name="T0" fmla="*/ 0 w 5"/>
                  <a:gd name="T1" fmla="*/ 0 h 7"/>
                  <a:gd name="T2" fmla="*/ 0 w 5"/>
                  <a:gd name="T3" fmla="*/ 7 h 7"/>
                  <a:gd name="T4" fmla="*/ 5 w 5"/>
                  <a:gd name="T5" fmla="*/ 7 h 7"/>
                  <a:gd name="T6" fmla="*/ 2 w 5"/>
                  <a:gd name="T7" fmla="*/ 2 h 7"/>
                  <a:gd name="T8" fmla="*/ 0 w 5"/>
                  <a:gd name="T9" fmla="*/ 0 h 7"/>
                </a:gdLst>
                <a:ahLst/>
                <a:cxnLst>
                  <a:cxn ang="0">
                    <a:pos x="T0" y="T1"/>
                  </a:cxn>
                  <a:cxn ang="0">
                    <a:pos x="T2" y="T3"/>
                  </a:cxn>
                  <a:cxn ang="0">
                    <a:pos x="T4" y="T5"/>
                  </a:cxn>
                  <a:cxn ang="0">
                    <a:pos x="T6" y="T7"/>
                  </a:cxn>
                  <a:cxn ang="0">
                    <a:pos x="T8" y="T9"/>
                  </a:cxn>
                </a:cxnLst>
                <a:rect l="0" t="0" r="r" b="b"/>
                <a:pathLst>
                  <a:path w="5" h="7">
                    <a:moveTo>
                      <a:pt x="0" y="0"/>
                    </a:moveTo>
                    <a:lnTo>
                      <a:pt x="0" y="7"/>
                    </a:lnTo>
                    <a:lnTo>
                      <a:pt x="5" y="7"/>
                    </a:lnTo>
                    <a:lnTo>
                      <a:pt x="2"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6" name="Freeform 208">
                <a:extLst>
                  <a:ext uri="{FF2B5EF4-FFF2-40B4-BE49-F238E27FC236}">
                    <a16:creationId xmlns:a16="http://schemas.microsoft.com/office/drawing/2014/main" id="{EB2318B9-161F-E30B-1762-3467CD09090E}"/>
                  </a:ext>
                </a:extLst>
              </p:cNvPr>
              <p:cNvSpPr>
                <a:spLocks/>
              </p:cNvSpPr>
              <p:nvPr/>
            </p:nvSpPr>
            <p:spPr bwMode="auto">
              <a:xfrm>
                <a:off x="2440007" y="1127095"/>
                <a:ext cx="12700" cy="15874"/>
              </a:xfrm>
              <a:custGeom>
                <a:avLst/>
                <a:gdLst>
                  <a:gd name="T0" fmla="*/ 2 w 8"/>
                  <a:gd name="T1" fmla="*/ 0 h 10"/>
                  <a:gd name="T2" fmla="*/ 5 w 8"/>
                  <a:gd name="T3" fmla="*/ 3 h 10"/>
                  <a:gd name="T4" fmla="*/ 8 w 8"/>
                  <a:gd name="T5" fmla="*/ 8 h 10"/>
                  <a:gd name="T6" fmla="*/ 8 w 8"/>
                  <a:gd name="T7" fmla="*/ 10 h 10"/>
                  <a:gd name="T8" fmla="*/ 5 w 8"/>
                  <a:gd name="T9" fmla="*/ 10 h 10"/>
                  <a:gd name="T10" fmla="*/ 0 w 8"/>
                  <a:gd name="T11" fmla="*/ 3 h 10"/>
                  <a:gd name="T12" fmla="*/ 2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0"/>
                    </a:moveTo>
                    <a:lnTo>
                      <a:pt x="5" y="3"/>
                    </a:lnTo>
                    <a:lnTo>
                      <a:pt x="8" y="8"/>
                    </a:lnTo>
                    <a:lnTo>
                      <a:pt x="8" y="10"/>
                    </a:lnTo>
                    <a:lnTo>
                      <a:pt x="5" y="10"/>
                    </a:lnTo>
                    <a:lnTo>
                      <a:pt x="0" y="3"/>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7" name="Freeform 209">
                <a:extLst>
                  <a:ext uri="{FF2B5EF4-FFF2-40B4-BE49-F238E27FC236}">
                    <a16:creationId xmlns:a16="http://schemas.microsoft.com/office/drawing/2014/main" id="{A5558F4C-8A0C-62C1-75C5-8492C79615D3}"/>
                  </a:ext>
                </a:extLst>
              </p:cNvPr>
              <p:cNvSpPr>
                <a:spLocks/>
              </p:cNvSpPr>
              <p:nvPr/>
            </p:nvSpPr>
            <p:spPr bwMode="auto">
              <a:xfrm>
                <a:off x="2244742" y="1123920"/>
                <a:ext cx="20638" cy="19049"/>
              </a:xfrm>
              <a:custGeom>
                <a:avLst/>
                <a:gdLst>
                  <a:gd name="T0" fmla="*/ 5 w 13"/>
                  <a:gd name="T1" fmla="*/ 0 h 12"/>
                  <a:gd name="T2" fmla="*/ 3 w 13"/>
                  <a:gd name="T3" fmla="*/ 2 h 12"/>
                  <a:gd name="T4" fmla="*/ 0 w 13"/>
                  <a:gd name="T5" fmla="*/ 2 h 12"/>
                  <a:gd name="T6" fmla="*/ 3 w 13"/>
                  <a:gd name="T7" fmla="*/ 8 h 12"/>
                  <a:gd name="T8" fmla="*/ 8 w 13"/>
                  <a:gd name="T9" fmla="*/ 12 h 12"/>
                  <a:gd name="T10" fmla="*/ 10 w 13"/>
                  <a:gd name="T11" fmla="*/ 12 h 12"/>
                  <a:gd name="T12" fmla="*/ 13 w 13"/>
                  <a:gd name="T13" fmla="*/ 8 h 12"/>
                  <a:gd name="T14" fmla="*/ 13 w 13"/>
                  <a:gd name="T15" fmla="*/ 5 h 12"/>
                  <a:gd name="T16" fmla="*/ 13 w 13"/>
                  <a:gd name="T17" fmla="*/ 0 h 12"/>
                  <a:gd name="T18" fmla="*/ 8 w 13"/>
                  <a:gd name="T19" fmla="*/ 0 h 12"/>
                  <a:gd name="T20" fmla="*/ 5 w 1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5" y="0"/>
                    </a:moveTo>
                    <a:lnTo>
                      <a:pt x="3" y="2"/>
                    </a:lnTo>
                    <a:lnTo>
                      <a:pt x="0" y="2"/>
                    </a:lnTo>
                    <a:lnTo>
                      <a:pt x="3" y="8"/>
                    </a:lnTo>
                    <a:lnTo>
                      <a:pt x="8" y="12"/>
                    </a:lnTo>
                    <a:lnTo>
                      <a:pt x="10" y="12"/>
                    </a:lnTo>
                    <a:lnTo>
                      <a:pt x="13" y="8"/>
                    </a:lnTo>
                    <a:lnTo>
                      <a:pt x="13" y="5"/>
                    </a:lnTo>
                    <a:lnTo>
                      <a:pt x="13" y="0"/>
                    </a:lnTo>
                    <a:lnTo>
                      <a:pt x="8" y="0"/>
                    </a:lnTo>
                    <a:lnTo>
                      <a:pt x="5"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8" name="Freeform 210">
                <a:extLst>
                  <a:ext uri="{FF2B5EF4-FFF2-40B4-BE49-F238E27FC236}">
                    <a16:creationId xmlns:a16="http://schemas.microsoft.com/office/drawing/2014/main" id="{B5612B59-E469-645E-C940-A78D7591FDF8}"/>
                  </a:ext>
                </a:extLst>
              </p:cNvPr>
              <p:cNvSpPr>
                <a:spLocks/>
              </p:cNvSpPr>
              <p:nvPr/>
            </p:nvSpPr>
            <p:spPr bwMode="auto">
              <a:xfrm>
                <a:off x="1898665" y="1123920"/>
                <a:ext cx="60325" cy="74610"/>
              </a:xfrm>
              <a:custGeom>
                <a:avLst/>
                <a:gdLst>
                  <a:gd name="T0" fmla="*/ 5 w 38"/>
                  <a:gd name="T1" fmla="*/ 0 h 47"/>
                  <a:gd name="T2" fmla="*/ 0 w 38"/>
                  <a:gd name="T3" fmla="*/ 5 h 47"/>
                  <a:gd name="T4" fmla="*/ 0 w 38"/>
                  <a:gd name="T5" fmla="*/ 10 h 47"/>
                  <a:gd name="T6" fmla="*/ 3 w 38"/>
                  <a:gd name="T7" fmla="*/ 12 h 47"/>
                  <a:gd name="T8" fmla="*/ 3 w 38"/>
                  <a:gd name="T9" fmla="*/ 14 h 47"/>
                  <a:gd name="T10" fmla="*/ 5 w 38"/>
                  <a:gd name="T11" fmla="*/ 12 h 47"/>
                  <a:gd name="T12" fmla="*/ 3 w 38"/>
                  <a:gd name="T13" fmla="*/ 14 h 47"/>
                  <a:gd name="T14" fmla="*/ 0 w 38"/>
                  <a:gd name="T15" fmla="*/ 17 h 47"/>
                  <a:gd name="T16" fmla="*/ 3 w 38"/>
                  <a:gd name="T17" fmla="*/ 25 h 47"/>
                  <a:gd name="T18" fmla="*/ 10 w 38"/>
                  <a:gd name="T19" fmla="*/ 22 h 47"/>
                  <a:gd name="T20" fmla="*/ 16 w 38"/>
                  <a:gd name="T21" fmla="*/ 22 h 47"/>
                  <a:gd name="T22" fmla="*/ 20 w 38"/>
                  <a:gd name="T23" fmla="*/ 22 h 47"/>
                  <a:gd name="T24" fmla="*/ 22 w 38"/>
                  <a:gd name="T25" fmla="*/ 25 h 47"/>
                  <a:gd name="T26" fmla="*/ 16 w 38"/>
                  <a:gd name="T27" fmla="*/ 27 h 47"/>
                  <a:gd name="T28" fmla="*/ 10 w 38"/>
                  <a:gd name="T29" fmla="*/ 30 h 47"/>
                  <a:gd name="T30" fmla="*/ 10 w 38"/>
                  <a:gd name="T31" fmla="*/ 32 h 47"/>
                  <a:gd name="T32" fmla="*/ 16 w 38"/>
                  <a:gd name="T33" fmla="*/ 35 h 47"/>
                  <a:gd name="T34" fmla="*/ 16 w 38"/>
                  <a:gd name="T35" fmla="*/ 40 h 47"/>
                  <a:gd name="T36" fmla="*/ 10 w 38"/>
                  <a:gd name="T37" fmla="*/ 40 h 47"/>
                  <a:gd name="T38" fmla="*/ 8 w 38"/>
                  <a:gd name="T39" fmla="*/ 43 h 47"/>
                  <a:gd name="T40" fmla="*/ 8 w 38"/>
                  <a:gd name="T41" fmla="*/ 44 h 47"/>
                  <a:gd name="T42" fmla="*/ 13 w 38"/>
                  <a:gd name="T43" fmla="*/ 47 h 47"/>
                  <a:gd name="T44" fmla="*/ 25 w 38"/>
                  <a:gd name="T45" fmla="*/ 43 h 47"/>
                  <a:gd name="T46" fmla="*/ 38 w 38"/>
                  <a:gd name="T47" fmla="*/ 35 h 47"/>
                  <a:gd name="T48" fmla="*/ 35 w 38"/>
                  <a:gd name="T49" fmla="*/ 30 h 47"/>
                  <a:gd name="T50" fmla="*/ 38 w 38"/>
                  <a:gd name="T51" fmla="*/ 27 h 47"/>
                  <a:gd name="T52" fmla="*/ 35 w 38"/>
                  <a:gd name="T53" fmla="*/ 19 h 47"/>
                  <a:gd name="T54" fmla="*/ 30 w 38"/>
                  <a:gd name="T55" fmla="*/ 19 h 47"/>
                  <a:gd name="T56" fmla="*/ 27 w 38"/>
                  <a:gd name="T57" fmla="*/ 19 h 47"/>
                  <a:gd name="T58" fmla="*/ 27 w 38"/>
                  <a:gd name="T59" fmla="*/ 14 h 47"/>
                  <a:gd name="T60" fmla="*/ 27 w 38"/>
                  <a:gd name="T61" fmla="*/ 10 h 47"/>
                  <a:gd name="T62" fmla="*/ 22 w 38"/>
                  <a:gd name="T63" fmla="*/ 10 h 47"/>
                  <a:gd name="T64" fmla="*/ 18 w 38"/>
                  <a:gd name="T65" fmla="*/ 10 h 47"/>
                  <a:gd name="T66" fmla="*/ 16 w 38"/>
                  <a:gd name="T67" fmla="*/ 10 h 47"/>
                  <a:gd name="T68" fmla="*/ 16 w 38"/>
                  <a:gd name="T69" fmla="*/ 8 h 47"/>
                  <a:gd name="T70" fmla="*/ 18 w 38"/>
                  <a:gd name="T71" fmla="*/ 2 h 47"/>
                  <a:gd name="T72" fmla="*/ 10 w 38"/>
                  <a:gd name="T73" fmla="*/ 0 h 47"/>
                  <a:gd name="T74" fmla="*/ 5 w 38"/>
                  <a:gd name="T75" fmla="*/ 0 h 47"/>
                  <a:gd name="connsiteX0" fmla="*/ 1316 w 10000"/>
                  <a:gd name="connsiteY0" fmla="*/ 0 h 10000"/>
                  <a:gd name="connsiteX1" fmla="*/ 0 w 10000"/>
                  <a:gd name="connsiteY1" fmla="*/ 1064 h 10000"/>
                  <a:gd name="connsiteX2" fmla="*/ 0 w 10000"/>
                  <a:gd name="connsiteY2" fmla="*/ 2128 h 10000"/>
                  <a:gd name="connsiteX3" fmla="*/ 789 w 10000"/>
                  <a:gd name="connsiteY3" fmla="*/ 2553 h 10000"/>
                  <a:gd name="connsiteX4" fmla="*/ 789 w 10000"/>
                  <a:gd name="connsiteY4" fmla="*/ 2979 h 10000"/>
                  <a:gd name="connsiteX5" fmla="*/ 1316 w 10000"/>
                  <a:gd name="connsiteY5" fmla="*/ 2553 h 10000"/>
                  <a:gd name="connsiteX6" fmla="*/ 789 w 10000"/>
                  <a:gd name="connsiteY6" fmla="*/ 2979 h 10000"/>
                  <a:gd name="connsiteX7" fmla="*/ 0 w 10000"/>
                  <a:gd name="connsiteY7" fmla="*/ 3617 h 10000"/>
                  <a:gd name="connsiteX8" fmla="*/ 789 w 10000"/>
                  <a:gd name="connsiteY8" fmla="*/ 5319 h 10000"/>
                  <a:gd name="connsiteX9" fmla="*/ 2632 w 10000"/>
                  <a:gd name="connsiteY9" fmla="*/ 4681 h 10000"/>
                  <a:gd name="connsiteX10" fmla="*/ 4211 w 10000"/>
                  <a:gd name="connsiteY10" fmla="*/ 4681 h 10000"/>
                  <a:gd name="connsiteX11" fmla="*/ 5263 w 10000"/>
                  <a:gd name="connsiteY11" fmla="*/ 4681 h 10000"/>
                  <a:gd name="connsiteX12" fmla="*/ 5789 w 10000"/>
                  <a:gd name="connsiteY12" fmla="*/ 5319 h 10000"/>
                  <a:gd name="connsiteX13" fmla="*/ 4211 w 10000"/>
                  <a:gd name="connsiteY13" fmla="*/ 5745 h 10000"/>
                  <a:gd name="connsiteX14" fmla="*/ 2632 w 10000"/>
                  <a:gd name="connsiteY14" fmla="*/ 6383 h 10000"/>
                  <a:gd name="connsiteX15" fmla="*/ 2632 w 10000"/>
                  <a:gd name="connsiteY15" fmla="*/ 6809 h 10000"/>
                  <a:gd name="connsiteX16" fmla="*/ 4211 w 10000"/>
                  <a:gd name="connsiteY16" fmla="*/ 7447 h 10000"/>
                  <a:gd name="connsiteX17" fmla="*/ 4211 w 10000"/>
                  <a:gd name="connsiteY17" fmla="*/ 8511 h 10000"/>
                  <a:gd name="connsiteX18" fmla="*/ 2632 w 10000"/>
                  <a:gd name="connsiteY18" fmla="*/ 8511 h 10000"/>
                  <a:gd name="connsiteX19" fmla="*/ 2105 w 10000"/>
                  <a:gd name="connsiteY19" fmla="*/ 9149 h 10000"/>
                  <a:gd name="connsiteX20" fmla="*/ 2105 w 10000"/>
                  <a:gd name="connsiteY20" fmla="*/ 9362 h 10000"/>
                  <a:gd name="connsiteX21" fmla="*/ 3421 w 10000"/>
                  <a:gd name="connsiteY21" fmla="*/ 10000 h 10000"/>
                  <a:gd name="connsiteX22" fmla="*/ 6579 w 10000"/>
                  <a:gd name="connsiteY22" fmla="*/ 9149 h 10000"/>
                  <a:gd name="connsiteX23" fmla="*/ 10000 w 10000"/>
                  <a:gd name="connsiteY23" fmla="*/ 7447 h 10000"/>
                  <a:gd name="connsiteX24" fmla="*/ 9211 w 10000"/>
                  <a:gd name="connsiteY24" fmla="*/ 6383 h 10000"/>
                  <a:gd name="connsiteX25" fmla="*/ 10000 w 10000"/>
                  <a:gd name="connsiteY25" fmla="*/ 5745 h 10000"/>
                  <a:gd name="connsiteX26" fmla="*/ 9211 w 10000"/>
                  <a:gd name="connsiteY26" fmla="*/ 4043 h 10000"/>
                  <a:gd name="connsiteX27" fmla="*/ 7895 w 10000"/>
                  <a:gd name="connsiteY27" fmla="*/ 4043 h 10000"/>
                  <a:gd name="connsiteX28" fmla="*/ 7105 w 10000"/>
                  <a:gd name="connsiteY28" fmla="*/ 4043 h 10000"/>
                  <a:gd name="connsiteX29" fmla="*/ 7105 w 10000"/>
                  <a:gd name="connsiteY29" fmla="*/ 2979 h 10000"/>
                  <a:gd name="connsiteX30" fmla="*/ 7105 w 10000"/>
                  <a:gd name="connsiteY30" fmla="*/ 2128 h 10000"/>
                  <a:gd name="connsiteX31" fmla="*/ 5789 w 10000"/>
                  <a:gd name="connsiteY31" fmla="*/ 2128 h 10000"/>
                  <a:gd name="connsiteX32" fmla="*/ 4737 w 10000"/>
                  <a:gd name="connsiteY32" fmla="*/ 2128 h 10000"/>
                  <a:gd name="connsiteX33" fmla="*/ 4211 w 10000"/>
                  <a:gd name="connsiteY33" fmla="*/ 2128 h 10000"/>
                  <a:gd name="connsiteX34" fmla="*/ 4211 w 10000"/>
                  <a:gd name="connsiteY34" fmla="*/ 1702 h 10000"/>
                  <a:gd name="connsiteX35" fmla="*/ 4737 w 10000"/>
                  <a:gd name="connsiteY35" fmla="*/ 426 h 10000"/>
                  <a:gd name="connsiteX36" fmla="*/ 2632 w 10000"/>
                  <a:gd name="connsiteY36" fmla="*/ 0 h 10000"/>
                  <a:gd name="connsiteX37" fmla="*/ 1316 w 10000"/>
                  <a:gd name="connsiteY37" fmla="*/ 0 h 10000"/>
                  <a:gd name="connsiteX38" fmla="*/ 1316 w 10000"/>
                  <a:gd name="connsiteY3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00" h="10000">
                    <a:moveTo>
                      <a:pt x="1316" y="0"/>
                    </a:moveTo>
                    <a:lnTo>
                      <a:pt x="0" y="1064"/>
                    </a:lnTo>
                    <a:lnTo>
                      <a:pt x="0" y="2128"/>
                    </a:lnTo>
                    <a:lnTo>
                      <a:pt x="789" y="2553"/>
                    </a:lnTo>
                    <a:lnTo>
                      <a:pt x="789" y="2979"/>
                    </a:lnTo>
                    <a:lnTo>
                      <a:pt x="1316" y="2553"/>
                    </a:lnTo>
                    <a:lnTo>
                      <a:pt x="789" y="2979"/>
                    </a:lnTo>
                    <a:lnTo>
                      <a:pt x="0" y="3617"/>
                    </a:lnTo>
                    <a:lnTo>
                      <a:pt x="789" y="5319"/>
                    </a:lnTo>
                    <a:lnTo>
                      <a:pt x="2632" y="4681"/>
                    </a:lnTo>
                    <a:lnTo>
                      <a:pt x="4211" y="4681"/>
                    </a:lnTo>
                    <a:lnTo>
                      <a:pt x="5263" y="4681"/>
                    </a:lnTo>
                    <a:lnTo>
                      <a:pt x="5789" y="5319"/>
                    </a:lnTo>
                    <a:lnTo>
                      <a:pt x="4211" y="5745"/>
                    </a:lnTo>
                    <a:lnTo>
                      <a:pt x="2632" y="6383"/>
                    </a:lnTo>
                    <a:lnTo>
                      <a:pt x="2632" y="6809"/>
                    </a:lnTo>
                    <a:lnTo>
                      <a:pt x="4211" y="7447"/>
                    </a:lnTo>
                    <a:lnTo>
                      <a:pt x="4211" y="8511"/>
                    </a:lnTo>
                    <a:lnTo>
                      <a:pt x="2632" y="8511"/>
                    </a:lnTo>
                    <a:lnTo>
                      <a:pt x="2105" y="9149"/>
                    </a:lnTo>
                    <a:lnTo>
                      <a:pt x="2105" y="9362"/>
                    </a:lnTo>
                    <a:lnTo>
                      <a:pt x="3421" y="10000"/>
                    </a:lnTo>
                    <a:lnTo>
                      <a:pt x="6579" y="9149"/>
                    </a:lnTo>
                    <a:lnTo>
                      <a:pt x="10000" y="7447"/>
                    </a:lnTo>
                    <a:lnTo>
                      <a:pt x="9211" y="6383"/>
                    </a:lnTo>
                    <a:lnTo>
                      <a:pt x="10000" y="5745"/>
                    </a:lnTo>
                    <a:lnTo>
                      <a:pt x="9211" y="4043"/>
                    </a:lnTo>
                    <a:lnTo>
                      <a:pt x="7895" y="4043"/>
                    </a:lnTo>
                    <a:lnTo>
                      <a:pt x="7105" y="4043"/>
                    </a:lnTo>
                    <a:lnTo>
                      <a:pt x="7105" y="2979"/>
                    </a:lnTo>
                    <a:lnTo>
                      <a:pt x="7105" y="2128"/>
                    </a:lnTo>
                    <a:lnTo>
                      <a:pt x="5789" y="2128"/>
                    </a:lnTo>
                    <a:lnTo>
                      <a:pt x="4737" y="2128"/>
                    </a:lnTo>
                    <a:lnTo>
                      <a:pt x="4211" y="2128"/>
                    </a:lnTo>
                    <a:lnTo>
                      <a:pt x="4211" y="1702"/>
                    </a:lnTo>
                    <a:lnTo>
                      <a:pt x="4737" y="426"/>
                    </a:lnTo>
                    <a:lnTo>
                      <a:pt x="2632" y="0"/>
                    </a:lnTo>
                    <a:lnTo>
                      <a:pt x="1316" y="0"/>
                    </a:lnTo>
                    <a:lnTo>
                      <a:pt x="1316"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9" name="Freeform 211">
                <a:extLst>
                  <a:ext uri="{FF2B5EF4-FFF2-40B4-BE49-F238E27FC236}">
                    <a16:creationId xmlns:a16="http://schemas.microsoft.com/office/drawing/2014/main" id="{9E0D33CB-56C2-64FF-8F9E-4AAF6FB047EF}"/>
                  </a:ext>
                </a:extLst>
              </p:cNvPr>
              <p:cNvSpPr>
                <a:spLocks/>
              </p:cNvSpPr>
              <p:nvPr/>
            </p:nvSpPr>
            <p:spPr bwMode="auto">
              <a:xfrm>
                <a:off x="1946290" y="1119157"/>
                <a:ext cx="138114" cy="112709"/>
              </a:xfrm>
              <a:custGeom>
                <a:avLst/>
                <a:gdLst>
                  <a:gd name="T0" fmla="*/ 35 w 87"/>
                  <a:gd name="T1" fmla="*/ 3 h 71"/>
                  <a:gd name="T2" fmla="*/ 35 w 87"/>
                  <a:gd name="T3" fmla="*/ 8 h 71"/>
                  <a:gd name="T4" fmla="*/ 46 w 87"/>
                  <a:gd name="T5" fmla="*/ 15 h 71"/>
                  <a:gd name="T6" fmla="*/ 33 w 87"/>
                  <a:gd name="T7" fmla="*/ 15 h 71"/>
                  <a:gd name="T8" fmla="*/ 40 w 87"/>
                  <a:gd name="T9" fmla="*/ 25 h 71"/>
                  <a:gd name="T10" fmla="*/ 40 w 87"/>
                  <a:gd name="T11" fmla="*/ 28 h 71"/>
                  <a:gd name="T12" fmla="*/ 38 w 87"/>
                  <a:gd name="T13" fmla="*/ 30 h 71"/>
                  <a:gd name="T14" fmla="*/ 43 w 87"/>
                  <a:gd name="T15" fmla="*/ 38 h 71"/>
                  <a:gd name="T16" fmla="*/ 38 w 87"/>
                  <a:gd name="T17" fmla="*/ 41 h 71"/>
                  <a:gd name="T18" fmla="*/ 35 w 87"/>
                  <a:gd name="T19" fmla="*/ 38 h 71"/>
                  <a:gd name="T20" fmla="*/ 30 w 87"/>
                  <a:gd name="T21" fmla="*/ 28 h 71"/>
                  <a:gd name="T22" fmla="*/ 22 w 87"/>
                  <a:gd name="T23" fmla="*/ 20 h 71"/>
                  <a:gd name="T24" fmla="*/ 16 w 87"/>
                  <a:gd name="T25" fmla="*/ 13 h 71"/>
                  <a:gd name="T26" fmla="*/ 10 w 87"/>
                  <a:gd name="T27" fmla="*/ 20 h 71"/>
                  <a:gd name="T28" fmla="*/ 13 w 87"/>
                  <a:gd name="T29" fmla="*/ 25 h 71"/>
                  <a:gd name="T30" fmla="*/ 16 w 87"/>
                  <a:gd name="T31" fmla="*/ 33 h 71"/>
                  <a:gd name="T32" fmla="*/ 20 w 87"/>
                  <a:gd name="T33" fmla="*/ 41 h 71"/>
                  <a:gd name="T34" fmla="*/ 10 w 87"/>
                  <a:gd name="T35" fmla="*/ 46 h 71"/>
                  <a:gd name="T36" fmla="*/ 3 w 87"/>
                  <a:gd name="T37" fmla="*/ 47 h 71"/>
                  <a:gd name="T38" fmla="*/ 0 w 87"/>
                  <a:gd name="T39" fmla="*/ 55 h 71"/>
                  <a:gd name="T40" fmla="*/ 20 w 87"/>
                  <a:gd name="T41" fmla="*/ 52 h 71"/>
                  <a:gd name="T42" fmla="*/ 43 w 87"/>
                  <a:gd name="T43" fmla="*/ 47 h 71"/>
                  <a:gd name="T44" fmla="*/ 38 w 87"/>
                  <a:gd name="T45" fmla="*/ 52 h 71"/>
                  <a:gd name="T46" fmla="*/ 35 w 87"/>
                  <a:gd name="T47" fmla="*/ 71 h 71"/>
                  <a:gd name="T48" fmla="*/ 51 w 87"/>
                  <a:gd name="T49" fmla="*/ 71 h 71"/>
                  <a:gd name="T50" fmla="*/ 65 w 87"/>
                  <a:gd name="T51" fmla="*/ 68 h 71"/>
                  <a:gd name="T52" fmla="*/ 85 w 87"/>
                  <a:gd name="T53" fmla="*/ 68 h 71"/>
                  <a:gd name="T54" fmla="*/ 87 w 87"/>
                  <a:gd name="T55" fmla="*/ 60 h 71"/>
                  <a:gd name="T56" fmla="*/ 82 w 87"/>
                  <a:gd name="T57" fmla="*/ 55 h 71"/>
                  <a:gd name="T58" fmla="*/ 85 w 87"/>
                  <a:gd name="T59" fmla="*/ 43 h 71"/>
                  <a:gd name="T60" fmla="*/ 78 w 87"/>
                  <a:gd name="T61" fmla="*/ 43 h 71"/>
                  <a:gd name="T62" fmla="*/ 76 w 87"/>
                  <a:gd name="T63" fmla="*/ 15 h 71"/>
                  <a:gd name="T64" fmla="*/ 65 w 87"/>
                  <a:gd name="T65" fmla="*/ 11 h 71"/>
                  <a:gd name="T66" fmla="*/ 63 w 87"/>
                  <a:gd name="T67" fmla="*/ 3 h 71"/>
                  <a:gd name="T68" fmla="*/ 57 w 87"/>
                  <a:gd name="T69" fmla="*/ 8 h 71"/>
                  <a:gd name="T70" fmla="*/ 57 w 87"/>
                  <a:gd name="T71" fmla="*/ 13 h 71"/>
                  <a:gd name="T72" fmla="*/ 60 w 87"/>
                  <a:gd name="T73" fmla="*/ 15 h 71"/>
                  <a:gd name="T74" fmla="*/ 51 w 87"/>
                  <a:gd name="T75" fmla="*/ 15 h 71"/>
                  <a:gd name="T76" fmla="*/ 51 w 87"/>
                  <a:gd name="T77" fmla="*/ 13 h 71"/>
                  <a:gd name="T78" fmla="*/ 43 w 87"/>
                  <a:gd name="T79" fmla="*/ 0 h 71"/>
                  <a:gd name="connsiteX0" fmla="*/ 4943 w 10000"/>
                  <a:gd name="connsiteY0" fmla="*/ 0 h 10000"/>
                  <a:gd name="connsiteX1" fmla="*/ 4023 w 10000"/>
                  <a:gd name="connsiteY1" fmla="*/ 423 h 10000"/>
                  <a:gd name="connsiteX2" fmla="*/ 3793 w 10000"/>
                  <a:gd name="connsiteY2" fmla="*/ 704 h 10000"/>
                  <a:gd name="connsiteX3" fmla="*/ 4023 w 10000"/>
                  <a:gd name="connsiteY3" fmla="*/ 1127 h 10000"/>
                  <a:gd name="connsiteX4" fmla="*/ 5287 w 10000"/>
                  <a:gd name="connsiteY4" fmla="*/ 1549 h 10000"/>
                  <a:gd name="connsiteX5" fmla="*/ 5287 w 10000"/>
                  <a:gd name="connsiteY5" fmla="*/ 2113 h 10000"/>
                  <a:gd name="connsiteX6" fmla="*/ 4368 w 10000"/>
                  <a:gd name="connsiteY6" fmla="*/ 2113 h 10000"/>
                  <a:gd name="connsiteX7" fmla="*/ 3793 w 10000"/>
                  <a:gd name="connsiteY7" fmla="*/ 2113 h 10000"/>
                  <a:gd name="connsiteX8" fmla="*/ 4023 w 10000"/>
                  <a:gd name="connsiteY8" fmla="*/ 2817 h 10000"/>
                  <a:gd name="connsiteX9" fmla="*/ 4598 w 10000"/>
                  <a:gd name="connsiteY9" fmla="*/ 3521 h 10000"/>
                  <a:gd name="connsiteX10" fmla="*/ 4943 w 10000"/>
                  <a:gd name="connsiteY10" fmla="*/ 3521 h 10000"/>
                  <a:gd name="connsiteX11" fmla="*/ 4598 w 10000"/>
                  <a:gd name="connsiteY11" fmla="*/ 3944 h 10000"/>
                  <a:gd name="connsiteX12" fmla="*/ 4368 w 10000"/>
                  <a:gd name="connsiteY12" fmla="*/ 3944 h 10000"/>
                  <a:gd name="connsiteX13" fmla="*/ 4368 w 10000"/>
                  <a:gd name="connsiteY13" fmla="*/ 4225 h 10000"/>
                  <a:gd name="connsiteX14" fmla="*/ 5287 w 10000"/>
                  <a:gd name="connsiteY14" fmla="*/ 4930 h 10000"/>
                  <a:gd name="connsiteX15" fmla="*/ 4943 w 10000"/>
                  <a:gd name="connsiteY15" fmla="*/ 5352 h 10000"/>
                  <a:gd name="connsiteX16" fmla="*/ 4943 w 10000"/>
                  <a:gd name="connsiteY16" fmla="*/ 5775 h 10000"/>
                  <a:gd name="connsiteX17" fmla="*/ 4368 w 10000"/>
                  <a:gd name="connsiteY17" fmla="*/ 5775 h 10000"/>
                  <a:gd name="connsiteX18" fmla="*/ 4023 w 10000"/>
                  <a:gd name="connsiteY18" fmla="*/ 5775 h 10000"/>
                  <a:gd name="connsiteX19" fmla="*/ 4023 w 10000"/>
                  <a:gd name="connsiteY19" fmla="*/ 5352 h 10000"/>
                  <a:gd name="connsiteX20" fmla="*/ 4368 w 10000"/>
                  <a:gd name="connsiteY20" fmla="*/ 4648 h 10000"/>
                  <a:gd name="connsiteX21" fmla="*/ 3448 w 10000"/>
                  <a:gd name="connsiteY21" fmla="*/ 3944 h 10000"/>
                  <a:gd name="connsiteX22" fmla="*/ 3103 w 10000"/>
                  <a:gd name="connsiteY22" fmla="*/ 3099 h 10000"/>
                  <a:gd name="connsiteX23" fmla="*/ 2529 w 10000"/>
                  <a:gd name="connsiteY23" fmla="*/ 2817 h 10000"/>
                  <a:gd name="connsiteX24" fmla="*/ 2299 w 10000"/>
                  <a:gd name="connsiteY24" fmla="*/ 1831 h 10000"/>
                  <a:gd name="connsiteX25" fmla="*/ 1839 w 10000"/>
                  <a:gd name="connsiteY25" fmla="*/ 1831 h 10000"/>
                  <a:gd name="connsiteX26" fmla="*/ 1494 w 10000"/>
                  <a:gd name="connsiteY26" fmla="*/ 1831 h 10000"/>
                  <a:gd name="connsiteX27" fmla="*/ 1149 w 10000"/>
                  <a:gd name="connsiteY27" fmla="*/ 2817 h 10000"/>
                  <a:gd name="connsiteX28" fmla="*/ 1839 w 10000"/>
                  <a:gd name="connsiteY28" fmla="*/ 2817 h 10000"/>
                  <a:gd name="connsiteX29" fmla="*/ 1494 w 10000"/>
                  <a:gd name="connsiteY29" fmla="*/ 3521 h 10000"/>
                  <a:gd name="connsiteX30" fmla="*/ 1494 w 10000"/>
                  <a:gd name="connsiteY30" fmla="*/ 4225 h 10000"/>
                  <a:gd name="connsiteX31" fmla="*/ 1839 w 10000"/>
                  <a:gd name="connsiteY31" fmla="*/ 4648 h 10000"/>
                  <a:gd name="connsiteX32" fmla="*/ 2299 w 10000"/>
                  <a:gd name="connsiteY32" fmla="*/ 4930 h 10000"/>
                  <a:gd name="connsiteX33" fmla="*/ 2299 w 10000"/>
                  <a:gd name="connsiteY33" fmla="*/ 5775 h 10000"/>
                  <a:gd name="connsiteX34" fmla="*/ 2299 w 10000"/>
                  <a:gd name="connsiteY34" fmla="*/ 6479 h 10000"/>
                  <a:gd name="connsiteX35" fmla="*/ 1149 w 10000"/>
                  <a:gd name="connsiteY35" fmla="*/ 6479 h 10000"/>
                  <a:gd name="connsiteX36" fmla="*/ 345 w 10000"/>
                  <a:gd name="connsiteY36" fmla="*/ 6479 h 10000"/>
                  <a:gd name="connsiteX37" fmla="*/ 345 w 10000"/>
                  <a:gd name="connsiteY37" fmla="*/ 6620 h 10000"/>
                  <a:gd name="connsiteX38" fmla="*/ 0 w 10000"/>
                  <a:gd name="connsiteY38" fmla="*/ 7042 h 10000"/>
                  <a:gd name="connsiteX39" fmla="*/ 0 w 10000"/>
                  <a:gd name="connsiteY39" fmla="*/ 7746 h 10000"/>
                  <a:gd name="connsiteX40" fmla="*/ 345 w 10000"/>
                  <a:gd name="connsiteY40" fmla="*/ 8451 h 10000"/>
                  <a:gd name="connsiteX41" fmla="*/ 2299 w 10000"/>
                  <a:gd name="connsiteY41" fmla="*/ 7324 h 10000"/>
                  <a:gd name="connsiteX42" fmla="*/ 4598 w 10000"/>
                  <a:gd name="connsiteY42" fmla="*/ 6620 h 10000"/>
                  <a:gd name="connsiteX43" fmla="*/ 4943 w 10000"/>
                  <a:gd name="connsiteY43" fmla="*/ 6620 h 10000"/>
                  <a:gd name="connsiteX44" fmla="*/ 5287 w 10000"/>
                  <a:gd name="connsiteY44" fmla="*/ 7042 h 10000"/>
                  <a:gd name="connsiteX45" fmla="*/ 4368 w 10000"/>
                  <a:gd name="connsiteY45" fmla="*/ 7324 h 10000"/>
                  <a:gd name="connsiteX46" fmla="*/ 3793 w 10000"/>
                  <a:gd name="connsiteY46" fmla="*/ 8169 h 10000"/>
                  <a:gd name="connsiteX47" fmla="*/ 4023 w 10000"/>
                  <a:gd name="connsiteY47" fmla="*/ 10000 h 10000"/>
                  <a:gd name="connsiteX48" fmla="*/ 4943 w 10000"/>
                  <a:gd name="connsiteY48" fmla="*/ 10000 h 10000"/>
                  <a:gd name="connsiteX49" fmla="*/ 5862 w 10000"/>
                  <a:gd name="connsiteY49" fmla="*/ 10000 h 10000"/>
                  <a:gd name="connsiteX50" fmla="*/ 6322 w 10000"/>
                  <a:gd name="connsiteY50" fmla="*/ 9577 h 10000"/>
                  <a:gd name="connsiteX51" fmla="*/ 7471 w 10000"/>
                  <a:gd name="connsiteY51" fmla="*/ 9577 h 10000"/>
                  <a:gd name="connsiteX52" fmla="*/ 8736 w 10000"/>
                  <a:gd name="connsiteY52" fmla="*/ 9577 h 10000"/>
                  <a:gd name="connsiteX53" fmla="*/ 9770 w 10000"/>
                  <a:gd name="connsiteY53" fmla="*/ 9577 h 10000"/>
                  <a:gd name="connsiteX54" fmla="*/ 9770 w 10000"/>
                  <a:gd name="connsiteY54" fmla="*/ 8873 h 10000"/>
                  <a:gd name="connsiteX55" fmla="*/ 10000 w 10000"/>
                  <a:gd name="connsiteY55" fmla="*/ 8451 h 10000"/>
                  <a:gd name="connsiteX56" fmla="*/ 9770 w 10000"/>
                  <a:gd name="connsiteY56" fmla="*/ 7746 h 10000"/>
                  <a:gd name="connsiteX57" fmla="*/ 9425 w 10000"/>
                  <a:gd name="connsiteY57" fmla="*/ 7746 h 10000"/>
                  <a:gd name="connsiteX58" fmla="*/ 9425 w 10000"/>
                  <a:gd name="connsiteY58" fmla="*/ 6620 h 10000"/>
                  <a:gd name="connsiteX59" fmla="*/ 9770 w 10000"/>
                  <a:gd name="connsiteY59" fmla="*/ 6056 h 10000"/>
                  <a:gd name="connsiteX60" fmla="*/ 9310 w 10000"/>
                  <a:gd name="connsiteY60" fmla="*/ 6056 h 10000"/>
                  <a:gd name="connsiteX61" fmla="*/ 8966 w 10000"/>
                  <a:gd name="connsiteY61" fmla="*/ 6056 h 10000"/>
                  <a:gd name="connsiteX62" fmla="*/ 8736 w 10000"/>
                  <a:gd name="connsiteY62" fmla="*/ 3944 h 10000"/>
                  <a:gd name="connsiteX63" fmla="*/ 8736 w 10000"/>
                  <a:gd name="connsiteY63" fmla="*/ 2113 h 10000"/>
                  <a:gd name="connsiteX64" fmla="*/ 7471 w 10000"/>
                  <a:gd name="connsiteY64" fmla="*/ 1831 h 10000"/>
                  <a:gd name="connsiteX65" fmla="*/ 7471 w 10000"/>
                  <a:gd name="connsiteY65" fmla="*/ 1549 h 10000"/>
                  <a:gd name="connsiteX66" fmla="*/ 7241 w 10000"/>
                  <a:gd name="connsiteY66" fmla="*/ 704 h 10000"/>
                  <a:gd name="connsiteX67" fmla="*/ 7241 w 10000"/>
                  <a:gd name="connsiteY67" fmla="*/ 423 h 10000"/>
                  <a:gd name="connsiteX68" fmla="*/ 6552 w 10000"/>
                  <a:gd name="connsiteY68" fmla="*/ 423 h 10000"/>
                  <a:gd name="connsiteX69" fmla="*/ 6552 w 10000"/>
                  <a:gd name="connsiteY69" fmla="*/ 1127 h 10000"/>
                  <a:gd name="connsiteX70" fmla="*/ 6322 w 10000"/>
                  <a:gd name="connsiteY70" fmla="*/ 1549 h 10000"/>
                  <a:gd name="connsiteX71" fmla="*/ 6552 w 10000"/>
                  <a:gd name="connsiteY71" fmla="*/ 1831 h 10000"/>
                  <a:gd name="connsiteX72" fmla="*/ 6897 w 10000"/>
                  <a:gd name="connsiteY72" fmla="*/ 1831 h 10000"/>
                  <a:gd name="connsiteX73" fmla="*/ 6897 w 10000"/>
                  <a:gd name="connsiteY73" fmla="*/ 2113 h 10000"/>
                  <a:gd name="connsiteX74" fmla="*/ 5977 w 10000"/>
                  <a:gd name="connsiteY74" fmla="*/ 2113 h 10000"/>
                  <a:gd name="connsiteX75" fmla="*/ 5862 w 10000"/>
                  <a:gd name="connsiteY75" fmla="*/ 2113 h 10000"/>
                  <a:gd name="connsiteX76" fmla="*/ 5517 w 10000"/>
                  <a:gd name="connsiteY76" fmla="*/ 1831 h 10000"/>
                  <a:gd name="connsiteX77" fmla="*/ 5862 w 10000"/>
                  <a:gd name="connsiteY77" fmla="*/ 1831 h 10000"/>
                  <a:gd name="connsiteX78" fmla="*/ 5287 w 10000"/>
                  <a:gd name="connsiteY78" fmla="*/ 704 h 10000"/>
                  <a:gd name="connsiteX79" fmla="*/ 4943 w 10000"/>
                  <a:gd name="connsiteY79" fmla="*/ 0 h 10000"/>
                  <a:gd name="connsiteX80" fmla="*/ 4943 w 10000"/>
                  <a:gd name="connsiteY8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10000">
                    <a:moveTo>
                      <a:pt x="4943" y="0"/>
                    </a:moveTo>
                    <a:lnTo>
                      <a:pt x="4023" y="423"/>
                    </a:lnTo>
                    <a:lnTo>
                      <a:pt x="3793" y="704"/>
                    </a:lnTo>
                    <a:lnTo>
                      <a:pt x="4023" y="1127"/>
                    </a:lnTo>
                    <a:lnTo>
                      <a:pt x="5287" y="1549"/>
                    </a:lnTo>
                    <a:lnTo>
                      <a:pt x="5287" y="2113"/>
                    </a:lnTo>
                    <a:lnTo>
                      <a:pt x="4368" y="2113"/>
                    </a:lnTo>
                    <a:lnTo>
                      <a:pt x="3793" y="2113"/>
                    </a:lnTo>
                    <a:lnTo>
                      <a:pt x="4023" y="2817"/>
                    </a:lnTo>
                    <a:lnTo>
                      <a:pt x="4598" y="3521"/>
                    </a:lnTo>
                    <a:lnTo>
                      <a:pt x="4943" y="3521"/>
                    </a:lnTo>
                    <a:lnTo>
                      <a:pt x="4598" y="3944"/>
                    </a:lnTo>
                    <a:lnTo>
                      <a:pt x="4368" y="3944"/>
                    </a:lnTo>
                    <a:lnTo>
                      <a:pt x="4368" y="4225"/>
                    </a:lnTo>
                    <a:lnTo>
                      <a:pt x="5287" y="4930"/>
                    </a:lnTo>
                    <a:lnTo>
                      <a:pt x="4943" y="5352"/>
                    </a:lnTo>
                    <a:lnTo>
                      <a:pt x="4943" y="5775"/>
                    </a:lnTo>
                    <a:lnTo>
                      <a:pt x="4368" y="5775"/>
                    </a:lnTo>
                    <a:lnTo>
                      <a:pt x="4023" y="5775"/>
                    </a:lnTo>
                    <a:lnTo>
                      <a:pt x="4023" y="5352"/>
                    </a:lnTo>
                    <a:lnTo>
                      <a:pt x="4368" y="4648"/>
                    </a:lnTo>
                    <a:lnTo>
                      <a:pt x="3448" y="3944"/>
                    </a:lnTo>
                    <a:lnTo>
                      <a:pt x="3103" y="3099"/>
                    </a:lnTo>
                    <a:lnTo>
                      <a:pt x="2529" y="2817"/>
                    </a:lnTo>
                    <a:cubicBezTo>
                      <a:pt x="2452" y="2488"/>
                      <a:pt x="2376" y="2160"/>
                      <a:pt x="2299" y="1831"/>
                    </a:cubicBezTo>
                    <a:lnTo>
                      <a:pt x="1839" y="1831"/>
                    </a:lnTo>
                    <a:lnTo>
                      <a:pt x="1494" y="1831"/>
                    </a:lnTo>
                    <a:lnTo>
                      <a:pt x="1149" y="2817"/>
                    </a:lnTo>
                    <a:lnTo>
                      <a:pt x="1839" y="2817"/>
                    </a:lnTo>
                    <a:lnTo>
                      <a:pt x="1494" y="3521"/>
                    </a:lnTo>
                    <a:lnTo>
                      <a:pt x="1494" y="4225"/>
                    </a:lnTo>
                    <a:lnTo>
                      <a:pt x="1839" y="4648"/>
                    </a:lnTo>
                    <a:lnTo>
                      <a:pt x="2299" y="4930"/>
                    </a:lnTo>
                    <a:lnTo>
                      <a:pt x="2299" y="5775"/>
                    </a:lnTo>
                    <a:lnTo>
                      <a:pt x="2299" y="6479"/>
                    </a:lnTo>
                    <a:lnTo>
                      <a:pt x="1149" y="6479"/>
                    </a:lnTo>
                    <a:lnTo>
                      <a:pt x="345" y="6479"/>
                    </a:lnTo>
                    <a:lnTo>
                      <a:pt x="345" y="6620"/>
                    </a:lnTo>
                    <a:lnTo>
                      <a:pt x="0" y="7042"/>
                    </a:lnTo>
                    <a:lnTo>
                      <a:pt x="0" y="7746"/>
                    </a:lnTo>
                    <a:lnTo>
                      <a:pt x="345" y="8451"/>
                    </a:lnTo>
                    <a:lnTo>
                      <a:pt x="2299" y="7324"/>
                    </a:lnTo>
                    <a:lnTo>
                      <a:pt x="4598" y="6620"/>
                    </a:lnTo>
                    <a:lnTo>
                      <a:pt x="4943" y="6620"/>
                    </a:lnTo>
                    <a:lnTo>
                      <a:pt x="5287" y="7042"/>
                    </a:lnTo>
                    <a:lnTo>
                      <a:pt x="4368" y="7324"/>
                    </a:lnTo>
                    <a:lnTo>
                      <a:pt x="3793" y="8169"/>
                    </a:lnTo>
                    <a:cubicBezTo>
                      <a:pt x="3870" y="8779"/>
                      <a:pt x="3946" y="9390"/>
                      <a:pt x="4023" y="10000"/>
                    </a:cubicBezTo>
                    <a:lnTo>
                      <a:pt x="4943" y="10000"/>
                    </a:lnTo>
                    <a:lnTo>
                      <a:pt x="5862" y="10000"/>
                    </a:lnTo>
                    <a:lnTo>
                      <a:pt x="6322" y="9577"/>
                    </a:lnTo>
                    <a:lnTo>
                      <a:pt x="7471" y="9577"/>
                    </a:lnTo>
                    <a:lnTo>
                      <a:pt x="8736" y="9577"/>
                    </a:lnTo>
                    <a:lnTo>
                      <a:pt x="9770" y="9577"/>
                    </a:lnTo>
                    <a:lnTo>
                      <a:pt x="9770" y="8873"/>
                    </a:lnTo>
                    <a:lnTo>
                      <a:pt x="10000" y="8451"/>
                    </a:lnTo>
                    <a:cubicBezTo>
                      <a:pt x="9923" y="8216"/>
                      <a:pt x="9847" y="7981"/>
                      <a:pt x="9770" y="7746"/>
                    </a:cubicBezTo>
                    <a:lnTo>
                      <a:pt x="9425" y="7746"/>
                    </a:lnTo>
                    <a:lnTo>
                      <a:pt x="9425" y="6620"/>
                    </a:lnTo>
                    <a:lnTo>
                      <a:pt x="9770" y="6056"/>
                    </a:lnTo>
                    <a:lnTo>
                      <a:pt x="9310" y="6056"/>
                    </a:lnTo>
                    <a:lnTo>
                      <a:pt x="8966" y="6056"/>
                    </a:lnTo>
                    <a:cubicBezTo>
                      <a:pt x="8889" y="5352"/>
                      <a:pt x="8813" y="4648"/>
                      <a:pt x="8736" y="3944"/>
                    </a:cubicBezTo>
                    <a:lnTo>
                      <a:pt x="8736" y="2113"/>
                    </a:lnTo>
                    <a:lnTo>
                      <a:pt x="7471" y="1831"/>
                    </a:lnTo>
                    <a:lnTo>
                      <a:pt x="7471" y="1549"/>
                    </a:lnTo>
                    <a:cubicBezTo>
                      <a:pt x="7394" y="1267"/>
                      <a:pt x="7318" y="986"/>
                      <a:pt x="7241" y="704"/>
                    </a:cubicBezTo>
                    <a:lnTo>
                      <a:pt x="7241" y="423"/>
                    </a:lnTo>
                    <a:lnTo>
                      <a:pt x="6552" y="423"/>
                    </a:lnTo>
                    <a:lnTo>
                      <a:pt x="6552" y="1127"/>
                    </a:lnTo>
                    <a:lnTo>
                      <a:pt x="6322" y="1549"/>
                    </a:lnTo>
                    <a:lnTo>
                      <a:pt x="6552" y="1831"/>
                    </a:lnTo>
                    <a:lnTo>
                      <a:pt x="6897" y="1831"/>
                    </a:lnTo>
                    <a:lnTo>
                      <a:pt x="6897" y="2113"/>
                    </a:lnTo>
                    <a:lnTo>
                      <a:pt x="5977" y="2113"/>
                    </a:lnTo>
                    <a:lnTo>
                      <a:pt x="5862" y="2113"/>
                    </a:lnTo>
                    <a:lnTo>
                      <a:pt x="5517" y="1831"/>
                    </a:lnTo>
                    <a:lnTo>
                      <a:pt x="5862" y="1831"/>
                    </a:lnTo>
                    <a:lnTo>
                      <a:pt x="5287" y="704"/>
                    </a:lnTo>
                    <a:lnTo>
                      <a:pt x="4943" y="0"/>
                    </a:lnTo>
                    <a:lnTo>
                      <a:pt x="4943"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0" name="Freeform 212">
                <a:extLst>
                  <a:ext uri="{FF2B5EF4-FFF2-40B4-BE49-F238E27FC236}">
                    <a16:creationId xmlns:a16="http://schemas.microsoft.com/office/drawing/2014/main" id="{B6BB9FBD-FD6B-DC1C-6BA4-03174115C6CA}"/>
                  </a:ext>
                </a:extLst>
              </p:cNvPr>
              <p:cNvSpPr>
                <a:spLocks/>
              </p:cNvSpPr>
              <p:nvPr/>
            </p:nvSpPr>
            <p:spPr bwMode="auto">
              <a:xfrm>
                <a:off x="1620850" y="1119157"/>
                <a:ext cx="12700" cy="12699"/>
              </a:xfrm>
              <a:custGeom>
                <a:avLst/>
                <a:gdLst>
                  <a:gd name="T0" fmla="*/ 3 w 8"/>
                  <a:gd name="T1" fmla="*/ 0 h 8"/>
                  <a:gd name="T2" fmla="*/ 0 w 8"/>
                  <a:gd name="T3" fmla="*/ 3 h 8"/>
                  <a:gd name="T4" fmla="*/ 0 w 8"/>
                  <a:gd name="T5" fmla="*/ 8 h 8"/>
                  <a:gd name="T6" fmla="*/ 3 w 8"/>
                  <a:gd name="T7" fmla="*/ 8 h 8"/>
                  <a:gd name="T8" fmla="*/ 8 w 8"/>
                  <a:gd name="T9" fmla="*/ 8 h 8"/>
                  <a:gd name="T10" fmla="*/ 5 w 8"/>
                  <a:gd name="T11" fmla="*/ 5 h 8"/>
                  <a:gd name="T12" fmla="*/ 5 w 8"/>
                  <a:gd name="T13" fmla="*/ 3 h 8"/>
                  <a:gd name="T14" fmla="*/ 5 w 8"/>
                  <a:gd name="T15" fmla="*/ 0 h 8"/>
                  <a:gd name="T16" fmla="*/ 3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3" y="0"/>
                    </a:moveTo>
                    <a:lnTo>
                      <a:pt x="0" y="3"/>
                    </a:lnTo>
                    <a:lnTo>
                      <a:pt x="0" y="8"/>
                    </a:lnTo>
                    <a:lnTo>
                      <a:pt x="3" y="8"/>
                    </a:lnTo>
                    <a:lnTo>
                      <a:pt x="8" y="8"/>
                    </a:lnTo>
                    <a:lnTo>
                      <a:pt x="5" y="5"/>
                    </a:lnTo>
                    <a:lnTo>
                      <a:pt x="5" y="3"/>
                    </a:lnTo>
                    <a:lnTo>
                      <a:pt x="5"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1" name="Freeform 213">
                <a:extLst>
                  <a:ext uri="{FF2B5EF4-FFF2-40B4-BE49-F238E27FC236}">
                    <a16:creationId xmlns:a16="http://schemas.microsoft.com/office/drawing/2014/main" id="{B8A8051F-563D-72DF-A56A-182284CFF61C}"/>
                  </a:ext>
                </a:extLst>
              </p:cNvPr>
              <p:cNvSpPr>
                <a:spLocks/>
              </p:cNvSpPr>
              <p:nvPr/>
            </p:nvSpPr>
            <p:spPr bwMode="auto">
              <a:xfrm>
                <a:off x="2106629" y="1115983"/>
                <a:ext cx="431803" cy="142871"/>
              </a:xfrm>
              <a:custGeom>
                <a:avLst/>
                <a:gdLst>
                  <a:gd name="T0" fmla="*/ 2 w 272"/>
                  <a:gd name="T1" fmla="*/ 5 h 90"/>
                  <a:gd name="T2" fmla="*/ 7 w 272"/>
                  <a:gd name="T3" fmla="*/ 17 h 90"/>
                  <a:gd name="T4" fmla="*/ 22 w 272"/>
                  <a:gd name="T5" fmla="*/ 24 h 90"/>
                  <a:gd name="T6" fmla="*/ 35 w 272"/>
                  <a:gd name="T7" fmla="*/ 30 h 90"/>
                  <a:gd name="T8" fmla="*/ 49 w 272"/>
                  <a:gd name="T9" fmla="*/ 24 h 90"/>
                  <a:gd name="T10" fmla="*/ 54 w 272"/>
                  <a:gd name="T11" fmla="*/ 30 h 90"/>
                  <a:gd name="T12" fmla="*/ 70 w 272"/>
                  <a:gd name="T13" fmla="*/ 40 h 90"/>
                  <a:gd name="T14" fmla="*/ 73 w 272"/>
                  <a:gd name="T15" fmla="*/ 57 h 90"/>
                  <a:gd name="T16" fmla="*/ 70 w 272"/>
                  <a:gd name="T17" fmla="*/ 78 h 90"/>
                  <a:gd name="T18" fmla="*/ 77 w 272"/>
                  <a:gd name="T19" fmla="*/ 87 h 90"/>
                  <a:gd name="T20" fmla="*/ 82 w 272"/>
                  <a:gd name="T21" fmla="*/ 82 h 90"/>
                  <a:gd name="T22" fmla="*/ 90 w 272"/>
                  <a:gd name="T23" fmla="*/ 90 h 90"/>
                  <a:gd name="T24" fmla="*/ 97 w 272"/>
                  <a:gd name="T25" fmla="*/ 84 h 90"/>
                  <a:gd name="T26" fmla="*/ 109 w 272"/>
                  <a:gd name="T27" fmla="*/ 79 h 90"/>
                  <a:gd name="T28" fmla="*/ 117 w 272"/>
                  <a:gd name="T29" fmla="*/ 73 h 90"/>
                  <a:gd name="T30" fmla="*/ 122 w 272"/>
                  <a:gd name="T31" fmla="*/ 87 h 90"/>
                  <a:gd name="T32" fmla="*/ 147 w 272"/>
                  <a:gd name="T33" fmla="*/ 87 h 90"/>
                  <a:gd name="T34" fmla="*/ 152 w 272"/>
                  <a:gd name="T35" fmla="*/ 79 h 90"/>
                  <a:gd name="T36" fmla="*/ 158 w 272"/>
                  <a:gd name="T37" fmla="*/ 87 h 90"/>
                  <a:gd name="T38" fmla="*/ 172 w 272"/>
                  <a:gd name="T39" fmla="*/ 82 h 90"/>
                  <a:gd name="T40" fmla="*/ 175 w 272"/>
                  <a:gd name="T41" fmla="*/ 87 h 90"/>
                  <a:gd name="T42" fmla="*/ 193 w 272"/>
                  <a:gd name="T43" fmla="*/ 82 h 90"/>
                  <a:gd name="T44" fmla="*/ 205 w 272"/>
                  <a:gd name="T45" fmla="*/ 84 h 90"/>
                  <a:gd name="T46" fmla="*/ 207 w 272"/>
                  <a:gd name="T47" fmla="*/ 78 h 90"/>
                  <a:gd name="T48" fmla="*/ 212 w 272"/>
                  <a:gd name="T49" fmla="*/ 75 h 90"/>
                  <a:gd name="T50" fmla="*/ 218 w 272"/>
                  <a:gd name="T51" fmla="*/ 84 h 90"/>
                  <a:gd name="T52" fmla="*/ 226 w 272"/>
                  <a:gd name="T53" fmla="*/ 79 h 90"/>
                  <a:gd name="T54" fmla="*/ 240 w 272"/>
                  <a:gd name="T55" fmla="*/ 82 h 90"/>
                  <a:gd name="T56" fmla="*/ 259 w 272"/>
                  <a:gd name="T57" fmla="*/ 75 h 90"/>
                  <a:gd name="T58" fmla="*/ 267 w 272"/>
                  <a:gd name="T59" fmla="*/ 65 h 90"/>
                  <a:gd name="T60" fmla="*/ 272 w 272"/>
                  <a:gd name="T61" fmla="*/ 57 h 90"/>
                  <a:gd name="T62" fmla="*/ 262 w 272"/>
                  <a:gd name="T63" fmla="*/ 49 h 90"/>
                  <a:gd name="T64" fmla="*/ 248 w 272"/>
                  <a:gd name="T65" fmla="*/ 45 h 90"/>
                  <a:gd name="T66" fmla="*/ 235 w 272"/>
                  <a:gd name="T67" fmla="*/ 43 h 90"/>
                  <a:gd name="T68" fmla="*/ 226 w 272"/>
                  <a:gd name="T69" fmla="*/ 37 h 90"/>
                  <a:gd name="T70" fmla="*/ 215 w 272"/>
                  <a:gd name="T71" fmla="*/ 43 h 90"/>
                  <a:gd name="T72" fmla="*/ 205 w 272"/>
                  <a:gd name="T73" fmla="*/ 40 h 90"/>
                  <a:gd name="T74" fmla="*/ 198 w 272"/>
                  <a:gd name="T75" fmla="*/ 37 h 90"/>
                  <a:gd name="T76" fmla="*/ 172 w 272"/>
                  <a:gd name="T77" fmla="*/ 45 h 90"/>
                  <a:gd name="T78" fmla="*/ 152 w 272"/>
                  <a:gd name="T79" fmla="*/ 48 h 90"/>
                  <a:gd name="T80" fmla="*/ 142 w 272"/>
                  <a:gd name="T81" fmla="*/ 52 h 90"/>
                  <a:gd name="T82" fmla="*/ 137 w 272"/>
                  <a:gd name="T83" fmla="*/ 48 h 90"/>
                  <a:gd name="T84" fmla="*/ 130 w 272"/>
                  <a:gd name="T85" fmla="*/ 49 h 90"/>
                  <a:gd name="T86" fmla="*/ 112 w 272"/>
                  <a:gd name="T87" fmla="*/ 43 h 90"/>
                  <a:gd name="T88" fmla="*/ 109 w 272"/>
                  <a:gd name="T89" fmla="*/ 48 h 90"/>
                  <a:gd name="T90" fmla="*/ 109 w 272"/>
                  <a:gd name="T91" fmla="*/ 37 h 90"/>
                  <a:gd name="T92" fmla="*/ 95 w 272"/>
                  <a:gd name="T93" fmla="*/ 40 h 90"/>
                  <a:gd name="T94" fmla="*/ 90 w 272"/>
                  <a:gd name="T95" fmla="*/ 32 h 90"/>
                  <a:gd name="T96" fmla="*/ 95 w 272"/>
                  <a:gd name="T97" fmla="*/ 32 h 90"/>
                  <a:gd name="T98" fmla="*/ 103 w 272"/>
                  <a:gd name="T99" fmla="*/ 32 h 90"/>
                  <a:gd name="T100" fmla="*/ 107 w 272"/>
                  <a:gd name="T101" fmla="*/ 24 h 90"/>
                  <a:gd name="T102" fmla="*/ 100 w 272"/>
                  <a:gd name="T103" fmla="*/ 24 h 90"/>
                  <a:gd name="T104" fmla="*/ 84 w 272"/>
                  <a:gd name="T105" fmla="*/ 19 h 90"/>
                  <a:gd name="T106" fmla="*/ 79 w 272"/>
                  <a:gd name="T107" fmla="*/ 10 h 90"/>
                  <a:gd name="T108" fmla="*/ 52 w 272"/>
                  <a:gd name="T109" fmla="*/ 15 h 90"/>
                  <a:gd name="T110" fmla="*/ 44 w 272"/>
                  <a:gd name="T111" fmla="*/ 5 h 90"/>
                  <a:gd name="T112" fmla="*/ 7 w 272"/>
                  <a:gd name="T113" fmla="*/ 0 h 90"/>
                  <a:gd name="connsiteX0" fmla="*/ 257 w 10000"/>
                  <a:gd name="connsiteY0" fmla="*/ 0 h 10000"/>
                  <a:gd name="connsiteX1" fmla="*/ 74 w 10000"/>
                  <a:gd name="connsiteY1" fmla="*/ 556 h 10000"/>
                  <a:gd name="connsiteX2" fmla="*/ 0 w 10000"/>
                  <a:gd name="connsiteY2" fmla="*/ 778 h 10000"/>
                  <a:gd name="connsiteX3" fmla="*/ 257 w 10000"/>
                  <a:gd name="connsiteY3" fmla="*/ 1889 h 10000"/>
                  <a:gd name="connsiteX4" fmla="*/ 515 w 10000"/>
                  <a:gd name="connsiteY4" fmla="*/ 2667 h 10000"/>
                  <a:gd name="connsiteX5" fmla="*/ 809 w 10000"/>
                  <a:gd name="connsiteY5" fmla="*/ 2667 h 10000"/>
                  <a:gd name="connsiteX6" fmla="*/ 1103 w 10000"/>
                  <a:gd name="connsiteY6" fmla="*/ 2667 h 10000"/>
                  <a:gd name="connsiteX7" fmla="*/ 1287 w 10000"/>
                  <a:gd name="connsiteY7" fmla="*/ 3333 h 10000"/>
                  <a:gd name="connsiteX8" fmla="*/ 1581 w 10000"/>
                  <a:gd name="connsiteY8" fmla="*/ 3000 h 10000"/>
                  <a:gd name="connsiteX9" fmla="*/ 1801 w 10000"/>
                  <a:gd name="connsiteY9" fmla="*/ 2667 h 10000"/>
                  <a:gd name="connsiteX10" fmla="*/ 1912 w 10000"/>
                  <a:gd name="connsiteY10" fmla="*/ 3333 h 10000"/>
                  <a:gd name="connsiteX11" fmla="*/ 1985 w 10000"/>
                  <a:gd name="connsiteY11" fmla="*/ 3333 h 10000"/>
                  <a:gd name="connsiteX12" fmla="*/ 2279 w 10000"/>
                  <a:gd name="connsiteY12" fmla="*/ 3556 h 10000"/>
                  <a:gd name="connsiteX13" fmla="*/ 2574 w 10000"/>
                  <a:gd name="connsiteY13" fmla="*/ 4444 h 10000"/>
                  <a:gd name="connsiteX14" fmla="*/ 2721 w 10000"/>
                  <a:gd name="connsiteY14" fmla="*/ 5333 h 10000"/>
                  <a:gd name="connsiteX15" fmla="*/ 2684 w 10000"/>
                  <a:gd name="connsiteY15" fmla="*/ 6333 h 10000"/>
                  <a:gd name="connsiteX16" fmla="*/ 2574 w 10000"/>
                  <a:gd name="connsiteY16" fmla="*/ 7444 h 10000"/>
                  <a:gd name="connsiteX17" fmla="*/ 2574 w 10000"/>
                  <a:gd name="connsiteY17" fmla="*/ 8667 h 10000"/>
                  <a:gd name="connsiteX18" fmla="*/ 2721 w 10000"/>
                  <a:gd name="connsiteY18" fmla="*/ 10000 h 10000"/>
                  <a:gd name="connsiteX19" fmla="*/ 2831 w 10000"/>
                  <a:gd name="connsiteY19" fmla="*/ 9667 h 10000"/>
                  <a:gd name="connsiteX20" fmla="*/ 3015 w 10000"/>
                  <a:gd name="connsiteY20" fmla="*/ 9667 h 10000"/>
                  <a:gd name="connsiteX21" fmla="*/ 3015 w 10000"/>
                  <a:gd name="connsiteY21" fmla="*/ 9111 h 10000"/>
                  <a:gd name="connsiteX22" fmla="*/ 3199 w 10000"/>
                  <a:gd name="connsiteY22" fmla="*/ 9333 h 10000"/>
                  <a:gd name="connsiteX23" fmla="*/ 3309 w 10000"/>
                  <a:gd name="connsiteY23" fmla="*/ 10000 h 10000"/>
                  <a:gd name="connsiteX24" fmla="*/ 3382 w 10000"/>
                  <a:gd name="connsiteY24" fmla="*/ 9667 h 10000"/>
                  <a:gd name="connsiteX25" fmla="*/ 3566 w 10000"/>
                  <a:gd name="connsiteY25" fmla="*/ 9333 h 10000"/>
                  <a:gd name="connsiteX26" fmla="*/ 3824 w 10000"/>
                  <a:gd name="connsiteY26" fmla="*/ 9111 h 10000"/>
                  <a:gd name="connsiteX27" fmla="*/ 4007 w 10000"/>
                  <a:gd name="connsiteY27" fmla="*/ 8778 h 10000"/>
                  <a:gd name="connsiteX28" fmla="*/ 4118 w 10000"/>
                  <a:gd name="connsiteY28" fmla="*/ 8667 h 10000"/>
                  <a:gd name="connsiteX29" fmla="*/ 4301 w 10000"/>
                  <a:gd name="connsiteY29" fmla="*/ 8111 h 10000"/>
                  <a:gd name="connsiteX30" fmla="*/ 4412 w 10000"/>
                  <a:gd name="connsiteY30" fmla="*/ 8778 h 10000"/>
                  <a:gd name="connsiteX31" fmla="*/ 4485 w 10000"/>
                  <a:gd name="connsiteY31" fmla="*/ 9667 h 10000"/>
                  <a:gd name="connsiteX32" fmla="*/ 4963 w 10000"/>
                  <a:gd name="connsiteY32" fmla="*/ 9667 h 10000"/>
                  <a:gd name="connsiteX33" fmla="*/ 5404 w 10000"/>
                  <a:gd name="connsiteY33" fmla="*/ 9667 h 10000"/>
                  <a:gd name="connsiteX34" fmla="*/ 5515 w 10000"/>
                  <a:gd name="connsiteY34" fmla="*/ 9111 h 10000"/>
                  <a:gd name="connsiteX35" fmla="*/ 5588 w 10000"/>
                  <a:gd name="connsiteY35" fmla="*/ 8778 h 10000"/>
                  <a:gd name="connsiteX36" fmla="*/ 5699 w 10000"/>
                  <a:gd name="connsiteY36" fmla="*/ 9111 h 10000"/>
                  <a:gd name="connsiteX37" fmla="*/ 5809 w 10000"/>
                  <a:gd name="connsiteY37" fmla="*/ 9667 h 10000"/>
                  <a:gd name="connsiteX38" fmla="*/ 6066 w 10000"/>
                  <a:gd name="connsiteY38" fmla="*/ 9333 h 10000"/>
                  <a:gd name="connsiteX39" fmla="*/ 6324 w 10000"/>
                  <a:gd name="connsiteY39" fmla="*/ 9111 h 10000"/>
                  <a:gd name="connsiteX40" fmla="*/ 6324 w 10000"/>
                  <a:gd name="connsiteY40" fmla="*/ 9333 h 10000"/>
                  <a:gd name="connsiteX41" fmla="*/ 6434 w 10000"/>
                  <a:gd name="connsiteY41" fmla="*/ 9667 h 10000"/>
                  <a:gd name="connsiteX42" fmla="*/ 6691 w 10000"/>
                  <a:gd name="connsiteY42" fmla="*/ 9333 h 10000"/>
                  <a:gd name="connsiteX43" fmla="*/ 7096 w 10000"/>
                  <a:gd name="connsiteY43" fmla="*/ 9111 h 10000"/>
                  <a:gd name="connsiteX44" fmla="*/ 7279 w 10000"/>
                  <a:gd name="connsiteY44" fmla="*/ 9333 h 10000"/>
                  <a:gd name="connsiteX45" fmla="*/ 7537 w 10000"/>
                  <a:gd name="connsiteY45" fmla="*/ 9333 h 10000"/>
                  <a:gd name="connsiteX46" fmla="*/ 7721 w 10000"/>
                  <a:gd name="connsiteY46" fmla="*/ 8778 h 10000"/>
                  <a:gd name="connsiteX47" fmla="*/ 7610 w 10000"/>
                  <a:gd name="connsiteY47" fmla="*/ 8667 h 10000"/>
                  <a:gd name="connsiteX48" fmla="*/ 7721 w 10000"/>
                  <a:gd name="connsiteY48" fmla="*/ 8333 h 10000"/>
                  <a:gd name="connsiteX49" fmla="*/ 7794 w 10000"/>
                  <a:gd name="connsiteY49" fmla="*/ 8333 h 10000"/>
                  <a:gd name="connsiteX50" fmla="*/ 7794 w 10000"/>
                  <a:gd name="connsiteY50" fmla="*/ 8778 h 10000"/>
                  <a:gd name="connsiteX51" fmla="*/ 8015 w 10000"/>
                  <a:gd name="connsiteY51" fmla="*/ 9333 h 10000"/>
                  <a:gd name="connsiteX52" fmla="*/ 8088 w 10000"/>
                  <a:gd name="connsiteY52" fmla="*/ 9111 h 10000"/>
                  <a:gd name="connsiteX53" fmla="*/ 8309 w 10000"/>
                  <a:gd name="connsiteY53" fmla="*/ 8778 h 10000"/>
                  <a:gd name="connsiteX54" fmla="*/ 8309 w 10000"/>
                  <a:gd name="connsiteY54" fmla="*/ 9111 h 10000"/>
                  <a:gd name="connsiteX55" fmla="*/ 8824 w 10000"/>
                  <a:gd name="connsiteY55" fmla="*/ 9111 h 10000"/>
                  <a:gd name="connsiteX56" fmla="*/ 9522 w 10000"/>
                  <a:gd name="connsiteY56" fmla="*/ 9111 h 10000"/>
                  <a:gd name="connsiteX57" fmla="*/ 9522 w 10000"/>
                  <a:gd name="connsiteY57" fmla="*/ 8333 h 10000"/>
                  <a:gd name="connsiteX58" fmla="*/ 9632 w 10000"/>
                  <a:gd name="connsiteY58" fmla="*/ 7444 h 10000"/>
                  <a:gd name="connsiteX59" fmla="*/ 9816 w 10000"/>
                  <a:gd name="connsiteY59" fmla="*/ 7222 h 10000"/>
                  <a:gd name="connsiteX60" fmla="*/ 10000 w 10000"/>
                  <a:gd name="connsiteY60" fmla="*/ 6889 h 10000"/>
                  <a:gd name="connsiteX61" fmla="*/ 10000 w 10000"/>
                  <a:gd name="connsiteY61" fmla="*/ 6333 h 10000"/>
                  <a:gd name="connsiteX62" fmla="*/ 10000 w 10000"/>
                  <a:gd name="connsiteY62" fmla="*/ 6000 h 10000"/>
                  <a:gd name="connsiteX63" fmla="*/ 9632 w 10000"/>
                  <a:gd name="connsiteY63" fmla="*/ 5444 h 10000"/>
                  <a:gd name="connsiteX64" fmla="*/ 9412 w 10000"/>
                  <a:gd name="connsiteY64" fmla="*/ 5000 h 10000"/>
                  <a:gd name="connsiteX65" fmla="*/ 9118 w 10000"/>
                  <a:gd name="connsiteY65" fmla="*/ 5000 h 10000"/>
                  <a:gd name="connsiteX66" fmla="*/ 8824 w 10000"/>
                  <a:gd name="connsiteY66" fmla="*/ 5333 h 10000"/>
                  <a:gd name="connsiteX67" fmla="*/ 8640 w 10000"/>
                  <a:gd name="connsiteY67" fmla="*/ 4778 h 10000"/>
                  <a:gd name="connsiteX68" fmla="*/ 8640 w 10000"/>
                  <a:gd name="connsiteY68" fmla="*/ 4444 h 10000"/>
                  <a:gd name="connsiteX69" fmla="*/ 8309 w 10000"/>
                  <a:gd name="connsiteY69" fmla="*/ 4111 h 10000"/>
                  <a:gd name="connsiteX70" fmla="*/ 8015 w 10000"/>
                  <a:gd name="connsiteY70" fmla="*/ 4111 h 10000"/>
                  <a:gd name="connsiteX71" fmla="*/ 7904 w 10000"/>
                  <a:gd name="connsiteY71" fmla="*/ 4778 h 10000"/>
                  <a:gd name="connsiteX72" fmla="*/ 7721 w 10000"/>
                  <a:gd name="connsiteY72" fmla="*/ 4444 h 10000"/>
                  <a:gd name="connsiteX73" fmla="*/ 7537 w 10000"/>
                  <a:gd name="connsiteY73" fmla="*/ 4444 h 10000"/>
                  <a:gd name="connsiteX74" fmla="*/ 7426 w 10000"/>
                  <a:gd name="connsiteY74" fmla="*/ 4111 h 10000"/>
                  <a:gd name="connsiteX75" fmla="*/ 7279 w 10000"/>
                  <a:gd name="connsiteY75" fmla="*/ 4111 h 10000"/>
                  <a:gd name="connsiteX76" fmla="*/ 6912 w 10000"/>
                  <a:gd name="connsiteY76" fmla="*/ 4778 h 10000"/>
                  <a:gd name="connsiteX77" fmla="*/ 6324 w 10000"/>
                  <a:gd name="connsiteY77" fmla="*/ 5000 h 10000"/>
                  <a:gd name="connsiteX78" fmla="*/ 5993 w 10000"/>
                  <a:gd name="connsiteY78" fmla="*/ 5333 h 10000"/>
                  <a:gd name="connsiteX79" fmla="*/ 5588 w 10000"/>
                  <a:gd name="connsiteY79" fmla="*/ 5333 h 10000"/>
                  <a:gd name="connsiteX80" fmla="*/ 5221 w 10000"/>
                  <a:gd name="connsiteY80" fmla="*/ 5000 h 10000"/>
                  <a:gd name="connsiteX81" fmla="*/ 5221 w 10000"/>
                  <a:gd name="connsiteY81" fmla="*/ 5778 h 10000"/>
                  <a:gd name="connsiteX82" fmla="*/ 5037 w 10000"/>
                  <a:gd name="connsiteY82" fmla="*/ 5444 h 10000"/>
                  <a:gd name="connsiteX83" fmla="*/ 5037 w 10000"/>
                  <a:gd name="connsiteY83" fmla="*/ 5333 h 10000"/>
                  <a:gd name="connsiteX84" fmla="*/ 4890 w 10000"/>
                  <a:gd name="connsiteY84" fmla="*/ 5333 h 10000"/>
                  <a:gd name="connsiteX85" fmla="*/ 4779 w 10000"/>
                  <a:gd name="connsiteY85" fmla="*/ 5444 h 10000"/>
                  <a:gd name="connsiteX86" fmla="*/ 4412 w 10000"/>
                  <a:gd name="connsiteY86" fmla="*/ 5333 h 10000"/>
                  <a:gd name="connsiteX87" fmla="*/ 4118 w 10000"/>
                  <a:gd name="connsiteY87" fmla="*/ 4778 h 10000"/>
                  <a:gd name="connsiteX88" fmla="*/ 4118 w 10000"/>
                  <a:gd name="connsiteY88" fmla="*/ 5000 h 10000"/>
                  <a:gd name="connsiteX89" fmla="*/ 4007 w 10000"/>
                  <a:gd name="connsiteY89" fmla="*/ 5333 h 10000"/>
                  <a:gd name="connsiteX90" fmla="*/ 4007 w 10000"/>
                  <a:gd name="connsiteY90" fmla="*/ 4778 h 10000"/>
                  <a:gd name="connsiteX91" fmla="*/ 4007 w 10000"/>
                  <a:gd name="connsiteY91" fmla="*/ 4111 h 10000"/>
                  <a:gd name="connsiteX92" fmla="*/ 3787 w 10000"/>
                  <a:gd name="connsiteY92" fmla="*/ 4111 h 10000"/>
                  <a:gd name="connsiteX93" fmla="*/ 3493 w 10000"/>
                  <a:gd name="connsiteY93" fmla="*/ 4444 h 10000"/>
                  <a:gd name="connsiteX94" fmla="*/ 3493 w 10000"/>
                  <a:gd name="connsiteY94" fmla="*/ 3889 h 10000"/>
                  <a:gd name="connsiteX95" fmla="*/ 3309 w 10000"/>
                  <a:gd name="connsiteY95" fmla="*/ 3556 h 10000"/>
                  <a:gd name="connsiteX96" fmla="*/ 3199 w 10000"/>
                  <a:gd name="connsiteY96" fmla="*/ 3556 h 10000"/>
                  <a:gd name="connsiteX97" fmla="*/ 3493 w 10000"/>
                  <a:gd name="connsiteY97" fmla="*/ 3556 h 10000"/>
                  <a:gd name="connsiteX98" fmla="*/ 3676 w 10000"/>
                  <a:gd name="connsiteY98" fmla="*/ 3889 h 10000"/>
                  <a:gd name="connsiteX99" fmla="*/ 3787 w 10000"/>
                  <a:gd name="connsiteY99" fmla="*/ 3556 h 10000"/>
                  <a:gd name="connsiteX100" fmla="*/ 3934 w 10000"/>
                  <a:gd name="connsiteY100" fmla="*/ 3333 h 10000"/>
                  <a:gd name="connsiteX101" fmla="*/ 3934 w 10000"/>
                  <a:gd name="connsiteY101" fmla="*/ 2667 h 10000"/>
                  <a:gd name="connsiteX102" fmla="*/ 3787 w 10000"/>
                  <a:gd name="connsiteY102" fmla="*/ 2667 h 10000"/>
                  <a:gd name="connsiteX103" fmla="*/ 3676 w 10000"/>
                  <a:gd name="connsiteY103" fmla="*/ 2667 h 10000"/>
                  <a:gd name="connsiteX104" fmla="*/ 3382 w 10000"/>
                  <a:gd name="connsiteY104" fmla="*/ 2444 h 10000"/>
                  <a:gd name="connsiteX105" fmla="*/ 3088 w 10000"/>
                  <a:gd name="connsiteY105" fmla="*/ 2111 h 10000"/>
                  <a:gd name="connsiteX106" fmla="*/ 3015 w 10000"/>
                  <a:gd name="connsiteY106" fmla="*/ 1667 h 10000"/>
                  <a:gd name="connsiteX107" fmla="*/ 2904 w 10000"/>
                  <a:gd name="connsiteY107" fmla="*/ 1111 h 10000"/>
                  <a:gd name="connsiteX108" fmla="*/ 2463 w 10000"/>
                  <a:gd name="connsiteY108" fmla="*/ 1444 h 10000"/>
                  <a:gd name="connsiteX109" fmla="*/ 1912 w 10000"/>
                  <a:gd name="connsiteY109" fmla="*/ 1667 h 10000"/>
                  <a:gd name="connsiteX110" fmla="*/ 1728 w 10000"/>
                  <a:gd name="connsiteY110" fmla="*/ 1111 h 10000"/>
                  <a:gd name="connsiteX111" fmla="*/ 1618 w 10000"/>
                  <a:gd name="connsiteY111" fmla="*/ 556 h 10000"/>
                  <a:gd name="connsiteX112" fmla="*/ 882 w 10000"/>
                  <a:gd name="connsiteY112" fmla="*/ 222 h 10000"/>
                  <a:gd name="connsiteX113" fmla="*/ 257 w 10000"/>
                  <a:gd name="connsiteY113" fmla="*/ 0 h 10000"/>
                  <a:gd name="connsiteX114" fmla="*/ 257 w 10000"/>
                  <a:gd name="connsiteY11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000" h="10000">
                    <a:moveTo>
                      <a:pt x="257" y="0"/>
                    </a:moveTo>
                    <a:lnTo>
                      <a:pt x="74" y="556"/>
                    </a:lnTo>
                    <a:cubicBezTo>
                      <a:pt x="49" y="630"/>
                      <a:pt x="25" y="704"/>
                      <a:pt x="0" y="778"/>
                    </a:cubicBezTo>
                    <a:cubicBezTo>
                      <a:pt x="86" y="1148"/>
                      <a:pt x="171" y="1519"/>
                      <a:pt x="257" y="1889"/>
                    </a:cubicBezTo>
                    <a:lnTo>
                      <a:pt x="515" y="2667"/>
                    </a:lnTo>
                    <a:lnTo>
                      <a:pt x="809" y="2667"/>
                    </a:lnTo>
                    <a:lnTo>
                      <a:pt x="1103" y="2667"/>
                    </a:lnTo>
                    <a:cubicBezTo>
                      <a:pt x="1164" y="2889"/>
                      <a:pt x="1226" y="3111"/>
                      <a:pt x="1287" y="3333"/>
                    </a:cubicBezTo>
                    <a:lnTo>
                      <a:pt x="1581" y="3000"/>
                    </a:lnTo>
                    <a:lnTo>
                      <a:pt x="1801" y="2667"/>
                    </a:lnTo>
                    <a:lnTo>
                      <a:pt x="1912" y="3333"/>
                    </a:lnTo>
                    <a:lnTo>
                      <a:pt x="1985" y="3333"/>
                    </a:lnTo>
                    <a:lnTo>
                      <a:pt x="2279" y="3556"/>
                    </a:lnTo>
                    <a:cubicBezTo>
                      <a:pt x="2377" y="3852"/>
                      <a:pt x="2476" y="4148"/>
                      <a:pt x="2574" y="4444"/>
                    </a:cubicBezTo>
                    <a:lnTo>
                      <a:pt x="2721" y="5333"/>
                    </a:lnTo>
                    <a:cubicBezTo>
                      <a:pt x="2709" y="5666"/>
                      <a:pt x="2696" y="6000"/>
                      <a:pt x="2684" y="6333"/>
                    </a:cubicBezTo>
                    <a:cubicBezTo>
                      <a:pt x="2647" y="6703"/>
                      <a:pt x="2611" y="7074"/>
                      <a:pt x="2574" y="7444"/>
                    </a:cubicBezTo>
                    <a:lnTo>
                      <a:pt x="2574" y="8667"/>
                    </a:lnTo>
                    <a:lnTo>
                      <a:pt x="2721" y="10000"/>
                    </a:lnTo>
                    <a:cubicBezTo>
                      <a:pt x="2758" y="9889"/>
                      <a:pt x="2794" y="9778"/>
                      <a:pt x="2831" y="9667"/>
                    </a:cubicBezTo>
                    <a:lnTo>
                      <a:pt x="3015" y="9667"/>
                    </a:lnTo>
                    <a:lnTo>
                      <a:pt x="3015" y="9111"/>
                    </a:lnTo>
                    <a:lnTo>
                      <a:pt x="3199" y="9333"/>
                    </a:lnTo>
                    <a:cubicBezTo>
                      <a:pt x="3236" y="9555"/>
                      <a:pt x="3272" y="9778"/>
                      <a:pt x="3309" y="10000"/>
                    </a:cubicBezTo>
                    <a:cubicBezTo>
                      <a:pt x="3333" y="9889"/>
                      <a:pt x="3358" y="9778"/>
                      <a:pt x="3382" y="9667"/>
                    </a:cubicBezTo>
                    <a:lnTo>
                      <a:pt x="3566" y="9333"/>
                    </a:lnTo>
                    <a:lnTo>
                      <a:pt x="3824" y="9111"/>
                    </a:lnTo>
                    <a:lnTo>
                      <a:pt x="4007" y="8778"/>
                    </a:lnTo>
                    <a:lnTo>
                      <a:pt x="4118" y="8667"/>
                    </a:lnTo>
                    <a:lnTo>
                      <a:pt x="4301" y="8111"/>
                    </a:lnTo>
                    <a:lnTo>
                      <a:pt x="4412" y="8778"/>
                    </a:lnTo>
                    <a:cubicBezTo>
                      <a:pt x="4436" y="9074"/>
                      <a:pt x="4461" y="9371"/>
                      <a:pt x="4485" y="9667"/>
                    </a:cubicBezTo>
                    <a:lnTo>
                      <a:pt x="4963" y="9667"/>
                    </a:lnTo>
                    <a:lnTo>
                      <a:pt x="5404" y="9667"/>
                    </a:lnTo>
                    <a:lnTo>
                      <a:pt x="5515" y="9111"/>
                    </a:lnTo>
                    <a:cubicBezTo>
                      <a:pt x="5539" y="9000"/>
                      <a:pt x="5564" y="8889"/>
                      <a:pt x="5588" y="8778"/>
                    </a:cubicBezTo>
                    <a:lnTo>
                      <a:pt x="5699" y="9111"/>
                    </a:lnTo>
                    <a:cubicBezTo>
                      <a:pt x="5736" y="9296"/>
                      <a:pt x="5772" y="9482"/>
                      <a:pt x="5809" y="9667"/>
                    </a:cubicBezTo>
                    <a:lnTo>
                      <a:pt x="6066" y="9333"/>
                    </a:lnTo>
                    <a:lnTo>
                      <a:pt x="6324" y="9111"/>
                    </a:lnTo>
                    <a:lnTo>
                      <a:pt x="6324" y="9333"/>
                    </a:lnTo>
                    <a:cubicBezTo>
                      <a:pt x="6361" y="9444"/>
                      <a:pt x="6397" y="9556"/>
                      <a:pt x="6434" y="9667"/>
                    </a:cubicBezTo>
                    <a:lnTo>
                      <a:pt x="6691" y="9333"/>
                    </a:lnTo>
                    <a:lnTo>
                      <a:pt x="7096" y="9111"/>
                    </a:lnTo>
                    <a:lnTo>
                      <a:pt x="7279" y="9333"/>
                    </a:lnTo>
                    <a:lnTo>
                      <a:pt x="7537" y="9333"/>
                    </a:lnTo>
                    <a:cubicBezTo>
                      <a:pt x="7598" y="9148"/>
                      <a:pt x="7660" y="8963"/>
                      <a:pt x="7721" y="8778"/>
                    </a:cubicBezTo>
                    <a:lnTo>
                      <a:pt x="7610" y="8667"/>
                    </a:lnTo>
                    <a:lnTo>
                      <a:pt x="7721" y="8333"/>
                    </a:lnTo>
                    <a:lnTo>
                      <a:pt x="7794" y="8333"/>
                    </a:lnTo>
                    <a:lnTo>
                      <a:pt x="7794" y="8778"/>
                    </a:lnTo>
                    <a:cubicBezTo>
                      <a:pt x="7868" y="8963"/>
                      <a:pt x="7941" y="9148"/>
                      <a:pt x="8015" y="9333"/>
                    </a:cubicBezTo>
                    <a:cubicBezTo>
                      <a:pt x="8039" y="9259"/>
                      <a:pt x="8064" y="9185"/>
                      <a:pt x="8088" y="9111"/>
                    </a:cubicBezTo>
                    <a:lnTo>
                      <a:pt x="8309" y="8778"/>
                    </a:lnTo>
                    <a:lnTo>
                      <a:pt x="8309" y="9111"/>
                    </a:lnTo>
                    <a:lnTo>
                      <a:pt x="8824" y="9111"/>
                    </a:lnTo>
                    <a:lnTo>
                      <a:pt x="9522" y="9111"/>
                    </a:lnTo>
                    <a:lnTo>
                      <a:pt x="9522" y="8333"/>
                    </a:lnTo>
                    <a:cubicBezTo>
                      <a:pt x="9559" y="8037"/>
                      <a:pt x="9595" y="7740"/>
                      <a:pt x="9632" y="7444"/>
                    </a:cubicBezTo>
                    <a:lnTo>
                      <a:pt x="9816" y="7222"/>
                    </a:lnTo>
                    <a:lnTo>
                      <a:pt x="10000" y="6889"/>
                    </a:lnTo>
                    <a:lnTo>
                      <a:pt x="10000" y="6333"/>
                    </a:lnTo>
                    <a:lnTo>
                      <a:pt x="10000" y="6000"/>
                    </a:lnTo>
                    <a:lnTo>
                      <a:pt x="9632" y="5444"/>
                    </a:lnTo>
                    <a:lnTo>
                      <a:pt x="9412" y="5000"/>
                    </a:lnTo>
                    <a:lnTo>
                      <a:pt x="9118" y="5000"/>
                    </a:lnTo>
                    <a:lnTo>
                      <a:pt x="8824" y="5333"/>
                    </a:lnTo>
                    <a:cubicBezTo>
                      <a:pt x="8763" y="5148"/>
                      <a:pt x="8701" y="4963"/>
                      <a:pt x="8640" y="4778"/>
                    </a:cubicBezTo>
                    <a:lnTo>
                      <a:pt x="8640" y="4444"/>
                    </a:lnTo>
                    <a:lnTo>
                      <a:pt x="8309" y="4111"/>
                    </a:lnTo>
                    <a:lnTo>
                      <a:pt x="8015" y="4111"/>
                    </a:lnTo>
                    <a:lnTo>
                      <a:pt x="7904" y="4778"/>
                    </a:lnTo>
                    <a:lnTo>
                      <a:pt x="7721" y="4444"/>
                    </a:lnTo>
                    <a:lnTo>
                      <a:pt x="7537" y="4444"/>
                    </a:lnTo>
                    <a:lnTo>
                      <a:pt x="7426" y="4111"/>
                    </a:lnTo>
                    <a:lnTo>
                      <a:pt x="7279" y="4111"/>
                    </a:lnTo>
                    <a:lnTo>
                      <a:pt x="6912" y="4778"/>
                    </a:lnTo>
                    <a:lnTo>
                      <a:pt x="6324" y="5000"/>
                    </a:lnTo>
                    <a:lnTo>
                      <a:pt x="5993" y="5333"/>
                    </a:lnTo>
                    <a:lnTo>
                      <a:pt x="5588" y="5333"/>
                    </a:lnTo>
                    <a:lnTo>
                      <a:pt x="5221" y="5000"/>
                    </a:lnTo>
                    <a:lnTo>
                      <a:pt x="5221" y="5778"/>
                    </a:lnTo>
                    <a:lnTo>
                      <a:pt x="5037" y="5444"/>
                    </a:lnTo>
                    <a:lnTo>
                      <a:pt x="5037" y="5333"/>
                    </a:lnTo>
                    <a:lnTo>
                      <a:pt x="4890" y="5333"/>
                    </a:lnTo>
                    <a:lnTo>
                      <a:pt x="4779" y="5444"/>
                    </a:lnTo>
                    <a:lnTo>
                      <a:pt x="4412" y="5333"/>
                    </a:lnTo>
                    <a:lnTo>
                      <a:pt x="4118" y="4778"/>
                    </a:lnTo>
                    <a:lnTo>
                      <a:pt x="4118" y="5000"/>
                    </a:lnTo>
                    <a:lnTo>
                      <a:pt x="4007" y="5333"/>
                    </a:lnTo>
                    <a:lnTo>
                      <a:pt x="4007" y="4778"/>
                    </a:lnTo>
                    <a:lnTo>
                      <a:pt x="4007" y="4111"/>
                    </a:lnTo>
                    <a:lnTo>
                      <a:pt x="3787" y="4111"/>
                    </a:lnTo>
                    <a:lnTo>
                      <a:pt x="3493" y="4444"/>
                    </a:lnTo>
                    <a:lnTo>
                      <a:pt x="3493" y="3889"/>
                    </a:lnTo>
                    <a:lnTo>
                      <a:pt x="3309" y="3556"/>
                    </a:lnTo>
                    <a:lnTo>
                      <a:pt x="3199" y="3556"/>
                    </a:lnTo>
                    <a:lnTo>
                      <a:pt x="3493" y="3556"/>
                    </a:lnTo>
                    <a:lnTo>
                      <a:pt x="3676" y="3889"/>
                    </a:lnTo>
                    <a:lnTo>
                      <a:pt x="3787" y="3556"/>
                    </a:lnTo>
                    <a:lnTo>
                      <a:pt x="3934" y="3333"/>
                    </a:lnTo>
                    <a:lnTo>
                      <a:pt x="3934" y="2667"/>
                    </a:lnTo>
                    <a:lnTo>
                      <a:pt x="3787" y="2667"/>
                    </a:lnTo>
                    <a:lnTo>
                      <a:pt x="3676" y="2667"/>
                    </a:lnTo>
                    <a:lnTo>
                      <a:pt x="3382" y="2444"/>
                    </a:lnTo>
                    <a:lnTo>
                      <a:pt x="3088" y="2111"/>
                    </a:lnTo>
                    <a:cubicBezTo>
                      <a:pt x="3064" y="1963"/>
                      <a:pt x="3039" y="1815"/>
                      <a:pt x="3015" y="1667"/>
                    </a:cubicBezTo>
                    <a:lnTo>
                      <a:pt x="2904" y="1111"/>
                    </a:lnTo>
                    <a:lnTo>
                      <a:pt x="2463" y="1444"/>
                    </a:lnTo>
                    <a:lnTo>
                      <a:pt x="1912" y="1667"/>
                    </a:lnTo>
                    <a:cubicBezTo>
                      <a:pt x="1851" y="1482"/>
                      <a:pt x="1789" y="1296"/>
                      <a:pt x="1728" y="1111"/>
                    </a:cubicBezTo>
                    <a:cubicBezTo>
                      <a:pt x="1691" y="926"/>
                      <a:pt x="1655" y="741"/>
                      <a:pt x="1618" y="556"/>
                    </a:cubicBezTo>
                    <a:lnTo>
                      <a:pt x="882" y="222"/>
                    </a:lnTo>
                    <a:lnTo>
                      <a:pt x="257" y="0"/>
                    </a:lnTo>
                    <a:lnTo>
                      <a:pt x="257"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2" name="Freeform 214">
                <a:extLst>
                  <a:ext uri="{FF2B5EF4-FFF2-40B4-BE49-F238E27FC236}">
                    <a16:creationId xmlns:a16="http://schemas.microsoft.com/office/drawing/2014/main" id="{A60ABB38-DB6A-C40A-82CF-455B522A3BAB}"/>
                  </a:ext>
                </a:extLst>
              </p:cNvPr>
              <p:cNvSpPr>
                <a:spLocks/>
              </p:cNvSpPr>
              <p:nvPr/>
            </p:nvSpPr>
            <p:spPr bwMode="auto">
              <a:xfrm>
                <a:off x="1576400" y="1115983"/>
                <a:ext cx="282577" cy="142871"/>
              </a:xfrm>
              <a:custGeom>
                <a:avLst/>
                <a:gdLst>
                  <a:gd name="T0" fmla="*/ 113 w 178"/>
                  <a:gd name="T1" fmla="*/ 2 h 90"/>
                  <a:gd name="T2" fmla="*/ 110 w 178"/>
                  <a:gd name="T3" fmla="*/ 15 h 90"/>
                  <a:gd name="T4" fmla="*/ 115 w 178"/>
                  <a:gd name="T5" fmla="*/ 30 h 90"/>
                  <a:gd name="T6" fmla="*/ 118 w 178"/>
                  <a:gd name="T7" fmla="*/ 35 h 90"/>
                  <a:gd name="T8" fmla="*/ 115 w 178"/>
                  <a:gd name="T9" fmla="*/ 43 h 90"/>
                  <a:gd name="T10" fmla="*/ 123 w 178"/>
                  <a:gd name="T11" fmla="*/ 43 h 90"/>
                  <a:gd name="T12" fmla="*/ 105 w 178"/>
                  <a:gd name="T13" fmla="*/ 49 h 90"/>
                  <a:gd name="T14" fmla="*/ 80 w 178"/>
                  <a:gd name="T15" fmla="*/ 40 h 90"/>
                  <a:gd name="T16" fmla="*/ 66 w 178"/>
                  <a:gd name="T17" fmla="*/ 35 h 90"/>
                  <a:gd name="T18" fmla="*/ 53 w 178"/>
                  <a:gd name="T19" fmla="*/ 30 h 90"/>
                  <a:gd name="T20" fmla="*/ 36 w 178"/>
                  <a:gd name="T21" fmla="*/ 24 h 90"/>
                  <a:gd name="T22" fmla="*/ 23 w 178"/>
                  <a:gd name="T23" fmla="*/ 30 h 90"/>
                  <a:gd name="T24" fmla="*/ 10 w 178"/>
                  <a:gd name="T25" fmla="*/ 27 h 90"/>
                  <a:gd name="T26" fmla="*/ 10 w 178"/>
                  <a:gd name="T27" fmla="*/ 40 h 90"/>
                  <a:gd name="T28" fmla="*/ 17 w 178"/>
                  <a:gd name="T29" fmla="*/ 40 h 90"/>
                  <a:gd name="T30" fmla="*/ 3 w 178"/>
                  <a:gd name="T31" fmla="*/ 45 h 90"/>
                  <a:gd name="T32" fmla="*/ 15 w 178"/>
                  <a:gd name="T33" fmla="*/ 49 h 90"/>
                  <a:gd name="T34" fmla="*/ 7 w 178"/>
                  <a:gd name="T35" fmla="*/ 54 h 90"/>
                  <a:gd name="T36" fmla="*/ 0 w 178"/>
                  <a:gd name="T37" fmla="*/ 65 h 90"/>
                  <a:gd name="T38" fmla="*/ 20 w 178"/>
                  <a:gd name="T39" fmla="*/ 62 h 90"/>
                  <a:gd name="T40" fmla="*/ 25 w 178"/>
                  <a:gd name="T41" fmla="*/ 67 h 90"/>
                  <a:gd name="T42" fmla="*/ 28 w 178"/>
                  <a:gd name="T43" fmla="*/ 60 h 90"/>
                  <a:gd name="T44" fmla="*/ 28 w 178"/>
                  <a:gd name="T45" fmla="*/ 62 h 90"/>
                  <a:gd name="T46" fmla="*/ 33 w 178"/>
                  <a:gd name="T47" fmla="*/ 67 h 90"/>
                  <a:gd name="T48" fmla="*/ 37 w 178"/>
                  <a:gd name="T49" fmla="*/ 65 h 90"/>
                  <a:gd name="T50" fmla="*/ 37 w 178"/>
                  <a:gd name="T51" fmla="*/ 45 h 90"/>
                  <a:gd name="T52" fmla="*/ 42 w 178"/>
                  <a:gd name="T53" fmla="*/ 45 h 90"/>
                  <a:gd name="T54" fmla="*/ 42 w 178"/>
                  <a:gd name="T55" fmla="*/ 49 h 90"/>
                  <a:gd name="T56" fmla="*/ 42 w 178"/>
                  <a:gd name="T57" fmla="*/ 62 h 90"/>
                  <a:gd name="T58" fmla="*/ 67 w 178"/>
                  <a:gd name="T59" fmla="*/ 60 h 90"/>
                  <a:gd name="T60" fmla="*/ 78 w 178"/>
                  <a:gd name="T61" fmla="*/ 57 h 90"/>
                  <a:gd name="T62" fmla="*/ 96 w 178"/>
                  <a:gd name="T63" fmla="*/ 54 h 90"/>
                  <a:gd name="T64" fmla="*/ 97 w 178"/>
                  <a:gd name="T65" fmla="*/ 57 h 90"/>
                  <a:gd name="T66" fmla="*/ 80 w 178"/>
                  <a:gd name="T67" fmla="*/ 67 h 90"/>
                  <a:gd name="T68" fmla="*/ 55 w 178"/>
                  <a:gd name="T69" fmla="*/ 75 h 90"/>
                  <a:gd name="T70" fmla="*/ 45 w 178"/>
                  <a:gd name="T71" fmla="*/ 84 h 90"/>
                  <a:gd name="T72" fmla="*/ 58 w 178"/>
                  <a:gd name="T73" fmla="*/ 90 h 90"/>
                  <a:gd name="T74" fmla="*/ 83 w 178"/>
                  <a:gd name="T75" fmla="*/ 79 h 90"/>
                  <a:gd name="T76" fmla="*/ 97 w 178"/>
                  <a:gd name="T77" fmla="*/ 70 h 90"/>
                  <a:gd name="T78" fmla="*/ 113 w 178"/>
                  <a:gd name="T79" fmla="*/ 67 h 90"/>
                  <a:gd name="T80" fmla="*/ 132 w 178"/>
                  <a:gd name="T81" fmla="*/ 67 h 90"/>
                  <a:gd name="T82" fmla="*/ 145 w 178"/>
                  <a:gd name="T83" fmla="*/ 65 h 90"/>
                  <a:gd name="T84" fmla="*/ 148 w 178"/>
                  <a:gd name="T85" fmla="*/ 62 h 90"/>
                  <a:gd name="T86" fmla="*/ 165 w 178"/>
                  <a:gd name="T87" fmla="*/ 62 h 90"/>
                  <a:gd name="T88" fmla="*/ 178 w 178"/>
                  <a:gd name="T89" fmla="*/ 57 h 90"/>
                  <a:gd name="T90" fmla="*/ 178 w 178"/>
                  <a:gd name="T91" fmla="*/ 45 h 90"/>
                  <a:gd name="T92" fmla="*/ 173 w 178"/>
                  <a:gd name="T93" fmla="*/ 30 h 90"/>
                  <a:gd name="T94" fmla="*/ 168 w 178"/>
                  <a:gd name="T95" fmla="*/ 27 h 90"/>
                  <a:gd name="T96" fmla="*/ 162 w 178"/>
                  <a:gd name="T97" fmla="*/ 32 h 90"/>
                  <a:gd name="T98" fmla="*/ 162 w 178"/>
                  <a:gd name="T99" fmla="*/ 45 h 90"/>
                  <a:gd name="T100" fmla="*/ 159 w 178"/>
                  <a:gd name="T101" fmla="*/ 43 h 90"/>
                  <a:gd name="T102" fmla="*/ 159 w 178"/>
                  <a:gd name="T103" fmla="*/ 35 h 90"/>
                  <a:gd name="T104" fmla="*/ 151 w 178"/>
                  <a:gd name="T105" fmla="*/ 37 h 90"/>
                  <a:gd name="T106" fmla="*/ 151 w 178"/>
                  <a:gd name="T107" fmla="*/ 24 h 90"/>
                  <a:gd name="T108" fmla="*/ 132 w 178"/>
                  <a:gd name="T109" fmla="*/ 22 h 90"/>
                  <a:gd name="T110" fmla="*/ 121 w 178"/>
                  <a:gd name="T111" fmla="*/ 13 h 90"/>
                  <a:gd name="T112" fmla="*/ 123 w 178"/>
                  <a:gd name="T113" fmla="*/ 5 h 90"/>
                  <a:gd name="T114" fmla="*/ 115 w 178"/>
                  <a:gd name="T115" fmla="*/ 0 h 90"/>
                  <a:gd name="connsiteX0" fmla="*/ 6461 w 10000"/>
                  <a:gd name="connsiteY0" fmla="*/ 0 h 10000"/>
                  <a:gd name="connsiteX1" fmla="*/ 6348 w 10000"/>
                  <a:gd name="connsiteY1" fmla="*/ 222 h 10000"/>
                  <a:gd name="connsiteX2" fmla="*/ 6180 w 10000"/>
                  <a:gd name="connsiteY2" fmla="*/ 222 h 10000"/>
                  <a:gd name="connsiteX3" fmla="*/ 6180 w 10000"/>
                  <a:gd name="connsiteY3" fmla="*/ 1667 h 10000"/>
                  <a:gd name="connsiteX4" fmla="*/ 6180 w 10000"/>
                  <a:gd name="connsiteY4" fmla="*/ 3000 h 10000"/>
                  <a:gd name="connsiteX5" fmla="*/ 6461 w 10000"/>
                  <a:gd name="connsiteY5" fmla="*/ 3333 h 10000"/>
                  <a:gd name="connsiteX6" fmla="*/ 6798 w 10000"/>
                  <a:gd name="connsiteY6" fmla="*/ 3556 h 10000"/>
                  <a:gd name="connsiteX7" fmla="*/ 6629 w 10000"/>
                  <a:gd name="connsiteY7" fmla="*/ 3889 h 10000"/>
                  <a:gd name="connsiteX8" fmla="*/ 6461 w 10000"/>
                  <a:gd name="connsiteY8" fmla="*/ 4444 h 10000"/>
                  <a:gd name="connsiteX9" fmla="*/ 6461 w 10000"/>
                  <a:gd name="connsiteY9" fmla="*/ 4778 h 10000"/>
                  <a:gd name="connsiteX10" fmla="*/ 6629 w 10000"/>
                  <a:gd name="connsiteY10" fmla="*/ 4778 h 10000"/>
                  <a:gd name="connsiteX11" fmla="*/ 6910 w 10000"/>
                  <a:gd name="connsiteY11" fmla="*/ 4778 h 10000"/>
                  <a:gd name="connsiteX12" fmla="*/ 7079 w 10000"/>
                  <a:gd name="connsiteY12" fmla="*/ 5444 h 10000"/>
                  <a:gd name="connsiteX13" fmla="*/ 5899 w 10000"/>
                  <a:gd name="connsiteY13" fmla="*/ 5444 h 10000"/>
                  <a:gd name="connsiteX14" fmla="*/ 4944 w 10000"/>
                  <a:gd name="connsiteY14" fmla="*/ 5333 h 10000"/>
                  <a:gd name="connsiteX15" fmla="*/ 4494 w 10000"/>
                  <a:gd name="connsiteY15" fmla="*/ 4444 h 10000"/>
                  <a:gd name="connsiteX16" fmla="*/ 4045 w 10000"/>
                  <a:gd name="connsiteY16" fmla="*/ 3889 h 10000"/>
                  <a:gd name="connsiteX17" fmla="*/ 3708 w 10000"/>
                  <a:gd name="connsiteY17" fmla="*/ 3889 h 10000"/>
                  <a:gd name="connsiteX18" fmla="*/ 3427 w 10000"/>
                  <a:gd name="connsiteY18" fmla="*/ 3889 h 10000"/>
                  <a:gd name="connsiteX19" fmla="*/ 2978 w 10000"/>
                  <a:gd name="connsiteY19" fmla="*/ 3333 h 10000"/>
                  <a:gd name="connsiteX20" fmla="*/ 2697 w 10000"/>
                  <a:gd name="connsiteY20" fmla="*/ 3000 h 10000"/>
                  <a:gd name="connsiteX21" fmla="*/ 2022 w 10000"/>
                  <a:gd name="connsiteY21" fmla="*/ 2667 h 10000"/>
                  <a:gd name="connsiteX22" fmla="*/ 1404 w 10000"/>
                  <a:gd name="connsiteY22" fmla="*/ 2667 h 10000"/>
                  <a:gd name="connsiteX23" fmla="*/ 1292 w 10000"/>
                  <a:gd name="connsiteY23" fmla="*/ 3333 h 10000"/>
                  <a:gd name="connsiteX24" fmla="*/ 955 w 10000"/>
                  <a:gd name="connsiteY24" fmla="*/ 3000 h 10000"/>
                  <a:gd name="connsiteX25" fmla="*/ 562 w 10000"/>
                  <a:gd name="connsiteY25" fmla="*/ 3000 h 10000"/>
                  <a:gd name="connsiteX26" fmla="*/ 562 w 10000"/>
                  <a:gd name="connsiteY26" fmla="*/ 3556 h 10000"/>
                  <a:gd name="connsiteX27" fmla="*/ 562 w 10000"/>
                  <a:gd name="connsiteY27" fmla="*/ 4444 h 10000"/>
                  <a:gd name="connsiteX28" fmla="*/ 1124 w 10000"/>
                  <a:gd name="connsiteY28" fmla="*/ 4111 h 10000"/>
                  <a:gd name="connsiteX29" fmla="*/ 955 w 10000"/>
                  <a:gd name="connsiteY29" fmla="*/ 4444 h 10000"/>
                  <a:gd name="connsiteX30" fmla="*/ 393 w 10000"/>
                  <a:gd name="connsiteY30" fmla="*/ 4778 h 10000"/>
                  <a:gd name="connsiteX31" fmla="*/ 169 w 10000"/>
                  <a:gd name="connsiteY31" fmla="*/ 5000 h 10000"/>
                  <a:gd name="connsiteX32" fmla="*/ 169 w 10000"/>
                  <a:gd name="connsiteY32" fmla="*/ 5778 h 10000"/>
                  <a:gd name="connsiteX33" fmla="*/ 843 w 10000"/>
                  <a:gd name="connsiteY33" fmla="*/ 5444 h 10000"/>
                  <a:gd name="connsiteX34" fmla="*/ 843 w 10000"/>
                  <a:gd name="connsiteY34" fmla="*/ 5778 h 10000"/>
                  <a:gd name="connsiteX35" fmla="*/ 393 w 10000"/>
                  <a:gd name="connsiteY35" fmla="*/ 6000 h 10000"/>
                  <a:gd name="connsiteX36" fmla="*/ 0 w 10000"/>
                  <a:gd name="connsiteY36" fmla="*/ 6333 h 10000"/>
                  <a:gd name="connsiteX37" fmla="*/ 0 w 10000"/>
                  <a:gd name="connsiteY37" fmla="*/ 7222 h 10000"/>
                  <a:gd name="connsiteX38" fmla="*/ 562 w 10000"/>
                  <a:gd name="connsiteY38" fmla="*/ 6889 h 10000"/>
                  <a:gd name="connsiteX39" fmla="*/ 1124 w 10000"/>
                  <a:gd name="connsiteY39" fmla="*/ 6889 h 10000"/>
                  <a:gd name="connsiteX40" fmla="*/ 1124 w 10000"/>
                  <a:gd name="connsiteY40" fmla="*/ 7222 h 10000"/>
                  <a:gd name="connsiteX41" fmla="*/ 1404 w 10000"/>
                  <a:gd name="connsiteY41" fmla="*/ 7444 h 10000"/>
                  <a:gd name="connsiteX42" fmla="*/ 1404 w 10000"/>
                  <a:gd name="connsiteY42" fmla="*/ 6667 h 10000"/>
                  <a:gd name="connsiteX43" fmla="*/ 1573 w 10000"/>
                  <a:gd name="connsiteY43" fmla="*/ 6667 h 10000"/>
                  <a:gd name="connsiteX44" fmla="*/ 1742 w 10000"/>
                  <a:gd name="connsiteY44" fmla="*/ 6889 h 10000"/>
                  <a:gd name="connsiteX45" fmla="*/ 1573 w 10000"/>
                  <a:gd name="connsiteY45" fmla="*/ 6889 h 10000"/>
                  <a:gd name="connsiteX46" fmla="*/ 1742 w 10000"/>
                  <a:gd name="connsiteY46" fmla="*/ 7778 h 10000"/>
                  <a:gd name="connsiteX47" fmla="*/ 1854 w 10000"/>
                  <a:gd name="connsiteY47" fmla="*/ 7444 h 10000"/>
                  <a:gd name="connsiteX48" fmla="*/ 1854 w 10000"/>
                  <a:gd name="connsiteY48" fmla="*/ 7222 h 10000"/>
                  <a:gd name="connsiteX49" fmla="*/ 2079 w 10000"/>
                  <a:gd name="connsiteY49" fmla="*/ 7222 h 10000"/>
                  <a:gd name="connsiteX50" fmla="*/ 2022 w 10000"/>
                  <a:gd name="connsiteY50" fmla="*/ 6000 h 10000"/>
                  <a:gd name="connsiteX51" fmla="*/ 2079 w 10000"/>
                  <a:gd name="connsiteY51" fmla="*/ 5000 h 10000"/>
                  <a:gd name="connsiteX52" fmla="*/ 2247 w 10000"/>
                  <a:gd name="connsiteY52" fmla="*/ 4778 h 10000"/>
                  <a:gd name="connsiteX53" fmla="*/ 2360 w 10000"/>
                  <a:gd name="connsiteY53" fmla="*/ 5000 h 10000"/>
                  <a:gd name="connsiteX54" fmla="*/ 2360 w 10000"/>
                  <a:gd name="connsiteY54" fmla="*/ 5333 h 10000"/>
                  <a:gd name="connsiteX55" fmla="*/ 2360 w 10000"/>
                  <a:gd name="connsiteY55" fmla="*/ 5444 h 10000"/>
                  <a:gd name="connsiteX56" fmla="*/ 2360 w 10000"/>
                  <a:gd name="connsiteY56" fmla="*/ 6333 h 10000"/>
                  <a:gd name="connsiteX57" fmla="*/ 2360 w 10000"/>
                  <a:gd name="connsiteY57" fmla="*/ 6889 h 10000"/>
                  <a:gd name="connsiteX58" fmla="*/ 2978 w 10000"/>
                  <a:gd name="connsiteY58" fmla="*/ 6667 h 10000"/>
                  <a:gd name="connsiteX59" fmla="*/ 3764 w 10000"/>
                  <a:gd name="connsiteY59" fmla="*/ 6667 h 10000"/>
                  <a:gd name="connsiteX60" fmla="*/ 3764 w 10000"/>
                  <a:gd name="connsiteY60" fmla="*/ 6000 h 10000"/>
                  <a:gd name="connsiteX61" fmla="*/ 4382 w 10000"/>
                  <a:gd name="connsiteY61" fmla="*/ 6333 h 10000"/>
                  <a:gd name="connsiteX62" fmla="*/ 5225 w 10000"/>
                  <a:gd name="connsiteY62" fmla="*/ 6667 h 10000"/>
                  <a:gd name="connsiteX63" fmla="*/ 5393 w 10000"/>
                  <a:gd name="connsiteY63" fmla="*/ 6000 h 10000"/>
                  <a:gd name="connsiteX64" fmla="*/ 5618 w 10000"/>
                  <a:gd name="connsiteY64" fmla="*/ 5778 h 10000"/>
                  <a:gd name="connsiteX65" fmla="*/ 5449 w 10000"/>
                  <a:gd name="connsiteY65" fmla="*/ 6333 h 10000"/>
                  <a:gd name="connsiteX66" fmla="*/ 5393 w 10000"/>
                  <a:gd name="connsiteY66" fmla="*/ 6889 h 10000"/>
                  <a:gd name="connsiteX67" fmla="*/ 4494 w 10000"/>
                  <a:gd name="connsiteY67" fmla="*/ 7444 h 10000"/>
                  <a:gd name="connsiteX68" fmla="*/ 3539 w 10000"/>
                  <a:gd name="connsiteY68" fmla="*/ 7778 h 10000"/>
                  <a:gd name="connsiteX69" fmla="*/ 3090 w 10000"/>
                  <a:gd name="connsiteY69" fmla="*/ 8333 h 10000"/>
                  <a:gd name="connsiteX70" fmla="*/ 2528 w 10000"/>
                  <a:gd name="connsiteY70" fmla="*/ 8778 h 10000"/>
                  <a:gd name="connsiteX71" fmla="*/ 2528 w 10000"/>
                  <a:gd name="connsiteY71" fmla="*/ 9333 h 10000"/>
                  <a:gd name="connsiteX72" fmla="*/ 2697 w 10000"/>
                  <a:gd name="connsiteY72" fmla="*/ 10000 h 10000"/>
                  <a:gd name="connsiteX73" fmla="*/ 3258 w 10000"/>
                  <a:gd name="connsiteY73" fmla="*/ 10000 h 10000"/>
                  <a:gd name="connsiteX74" fmla="*/ 4045 w 10000"/>
                  <a:gd name="connsiteY74" fmla="*/ 10000 h 10000"/>
                  <a:gd name="connsiteX75" fmla="*/ 4663 w 10000"/>
                  <a:gd name="connsiteY75" fmla="*/ 8778 h 10000"/>
                  <a:gd name="connsiteX76" fmla="*/ 5225 w 10000"/>
                  <a:gd name="connsiteY76" fmla="*/ 7778 h 10000"/>
                  <a:gd name="connsiteX77" fmla="*/ 5449 w 10000"/>
                  <a:gd name="connsiteY77" fmla="*/ 7778 h 10000"/>
                  <a:gd name="connsiteX78" fmla="*/ 5899 w 10000"/>
                  <a:gd name="connsiteY78" fmla="*/ 8111 h 10000"/>
                  <a:gd name="connsiteX79" fmla="*/ 6348 w 10000"/>
                  <a:gd name="connsiteY79" fmla="*/ 7444 h 10000"/>
                  <a:gd name="connsiteX80" fmla="*/ 6910 w 10000"/>
                  <a:gd name="connsiteY80" fmla="*/ 7222 h 10000"/>
                  <a:gd name="connsiteX81" fmla="*/ 7416 w 10000"/>
                  <a:gd name="connsiteY81" fmla="*/ 7444 h 10000"/>
                  <a:gd name="connsiteX82" fmla="*/ 8146 w 10000"/>
                  <a:gd name="connsiteY82" fmla="*/ 7778 h 10000"/>
                  <a:gd name="connsiteX83" fmla="*/ 8146 w 10000"/>
                  <a:gd name="connsiteY83" fmla="*/ 7222 h 10000"/>
                  <a:gd name="connsiteX84" fmla="*/ 8146 w 10000"/>
                  <a:gd name="connsiteY84" fmla="*/ 6889 h 10000"/>
                  <a:gd name="connsiteX85" fmla="*/ 8315 w 10000"/>
                  <a:gd name="connsiteY85" fmla="*/ 6889 h 10000"/>
                  <a:gd name="connsiteX86" fmla="*/ 8483 w 10000"/>
                  <a:gd name="connsiteY86" fmla="*/ 7222 h 10000"/>
                  <a:gd name="connsiteX87" fmla="*/ 9270 w 10000"/>
                  <a:gd name="connsiteY87" fmla="*/ 6889 h 10000"/>
                  <a:gd name="connsiteX88" fmla="*/ 9888 w 10000"/>
                  <a:gd name="connsiteY88" fmla="*/ 6667 h 10000"/>
                  <a:gd name="connsiteX89" fmla="*/ 10000 w 10000"/>
                  <a:gd name="connsiteY89" fmla="*/ 6333 h 10000"/>
                  <a:gd name="connsiteX90" fmla="*/ 10000 w 10000"/>
                  <a:gd name="connsiteY90" fmla="*/ 5778 h 10000"/>
                  <a:gd name="connsiteX91" fmla="*/ 10000 w 10000"/>
                  <a:gd name="connsiteY91" fmla="*/ 5000 h 10000"/>
                  <a:gd name="connsiteX92" fmla="*/ 10000 w 10000"/>
                  <a:gd name="connsiteY92" fmla="*/ 4111 h 10000"/>
                  <a:gd name="connsiteX93" fmla="*/ 9719 w 10000"/>
                  <a:gd name="connsiteY93" fmla="*/ 3333 h 10000"/>
                  <a:gd name="connsiteX94" fmla="*/ 9551 w 10000"/>
                  <a:gd name="connsiteY94" fmla="*/ 3000 h 10000"/>
                  <a:gd name="connsiteX95" fmla="*/ 9438 w 10000"/>
                  <a:gd name="connsiteY95" fmla="*/ 3000 h 10000"/>
                  <a:gd name="connsiteX96" fmla="*/ 9101 w 10000"/>
                  <a:gd name="connsiteY96" fmla="*/ 2667 h 10000"/>
                  <a:gd name="connsiteX97" fmla="*/ 9101 w 10000"/>
                  <a:gd name="connsiteY97" fmla="*/ 3556 h 10000"/>
                  <a:gd name="connsiteX98" fmla="*/ 9101 w 10000"/>
                  <a:gd name="connsiteY98" fmla="*/ 4778 h 10000"/>
                  <a:gd name="connsiteX99" fmla="*/ 9101 w 10000"/>
                  <a:gd name="connsiteY99" fmla="*/ 5000 h 10000"/>
                  <a:gd name="connsiteX100" fmla="*/ 8933 w 10000"/>
                  <a:gd name="connsiteY100" fmla="*/ 5000 h 10000"/>
                  <a:gd name="connsiteX101" fmla="*/ 8933 w 10000"/>
                  <a:gd name="connsiteY101" fmla="*/ 4778 h 10000"/>
                  <a:gd name="connsiteX102" fmla="*/ 8933 w 10000"/>
                  <a:gd name="connsiteY102" fmla="*/ 4111 h 10000"/>
                  <a:gd name="connsiteX103" fmla="*/ 8933 w 10000"/>
                  <a:gd name="connsiteY103" fmla="*/ 3889 h 10000"/>
                  <a:gd name="connsiteX104" fmla="*/ 8596 w 10000"/>
                  <a:gd name="connsiteY104" fmla="*/ 3889 h 10000"/>
                  <a:gd name="connsiteX105" fmla="*/ 8483 w 10000"/>
                  <a:gd name="connsiteY105" fmla="*/ 4111 h 10000"/>
                  <a:gd name="connsiteX106" fmla="*/ 8315 w 10000"/>
                  <a:gd name="connsiteY106" fmla="*/ 3333 h 10000"/>
                  <a:gd name="connsiteX107" fmla="*/ 8483 w 10000"/>
                  <a:gd name="connsiteY107" fmla="*/ 2667 h 10000"/>
                  <a:gd name="connsiteX108" fmla="*/ 7865 w 10000"/>
                  <a:gd name="connsiteY108" fmla="*/ 2667 h 10000"/>
                  <a:gd name="connsiteX109" fmla="*/ 7416 w 10000"/>
                  <a:gd name="connsiteY109" fmla="*/ 2444 h 10000"/>
                  <a:gd name="connsiteX110" fmla="*/ 7191 w 10000"/>
                  <a:gd name="connsiteY110" fmla="*/ 1889 h 10000"/>
                  <a:gd name="connsiteX111" fmla="*/ 6798 w 10000"/>
                  <a:gd name="connsiteY111" fmla="*/ 1444 h 10000"/>
                  <a:gd name="connsiteX112" fmla="*/ 6910 w 10000"/>
                  <a:gd name="connsiteY112" fmla="*/ 1111 h 10000"/>
                  <a:gd name="connsiteX113" fmla="*/ 6910 w 10000"/>
                  <a:gd name="connsiteY113" fmla="*/ 556 h 10000"/>
                  <a:gd name="connsiteX114" fmla="*/ 6629 w 10000"/>
                  <a:gd name="connsiteY114" fmla="*/ 222 h 10000"/>
                  <a:gd name="connsiteX115" fmla="*/ 6461 w 10000"/>
                  <a:gd name="connsiteY115" fmla="*/ 0 h 10000"/>
                  <a:gd name="connsiteX116" fmla="*/ 6461 w 10000"/>
                  <a:gd name="connsiteY1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000" h="10000">
                    <a:moveTo>
                      <a:pt x="6461" y="0"/>
                    </a:moveTo>
                    <a:cubicBezTo>
                      <a:pt x="6423" y="74"/>
                      <a:pt x="6386" y="148"/>
                      <a:pt x="6348" y="222"/>
                    </a:cubicBezTo>
                    <a:lnTo>
                      <a:pt x="6180" y="222"/>
                    </a:lnTo>
                    <a:lnTo>
                      <a:pt x="6180" y="1667"/>
                    </a:lnTo>
                    <a:lnTo>
                      <a:pt x="6180" y="3000"/>
                    </a:lnTo>
                    <a:lnTo>
                      <a:pt x="6461" y="3333"/>
                    </a:lnTo>
                    <a:lnTo>
                      <a:pt x="6798" y="3556"/>
                    </a:lnTo>
                    <a:cubicBezTo>
                      <a:pt x="6742" y="3667"/>
                      <a:pt x="6685" y="3778"/>
                      <a:pt x="6629" y="3889"/>
                    </a:cubicBezTo>
                    <a:lnTo>
                      <a:pt x="6461" y="4444"/>
                    </a:lnTo>
                    <a:lnTo>
                      <a:pt x="6461" y="4778"/>
                    </a:lnTo>
                    <a:lnTo>
                      <a:pt x="6629" y="4778"/>
                    </a:lnTo>
                    <a:lnTo>
                      <a:pt x="6910" y="4778"/>
                    </a:lnTo>
                    <a:cubicBezTo>
                      <a:pt x="6966" y="5000"/>
                      <a:pt x="7023" y="5222"/>
                      <a:pt x="7079" y="5444"/>
                    </a:cubicBezTo>
                    <a:lnTo>
                      <a:pt x="5899" y="5444"/>
                    </a:lnTo>
                    <a:lnTo>
                      <a:pt x="4944" y="5333"/>
                    </a:lnTo>
                    <a:lnTo>
                      <a:pt x="4494" y="4444"/>
                    </a:lnTo>
                    <a:lnTo>
                      <a:pt x="4045" y="3889"/>
                    </a:lnTo>
                    <a:lnTo>
                      <a:pt x="3708" y="3889"/>
                    </a:lnTo>
                    <a:lnTo>
                      <a:pt x="3427" y="3889"/>
                    </a:lnTo>
                    <a:lnTo>
                      <a:pt x="2978" y="3333"/>
                    </a:lnTo>
                    <a:lnTo>
                      <a:pt x="2697" y="3000"/>
                    </a:lnTo>
                    <a:lnTo>
                      <a:pt x="2022" y="2667"/>
                    </a:lnTo>
                    <a:lnTo>
                      <a:pt x="1404" y="2667"/>
                    </a:lnTo>
                    <a:cubicBezTo>
                      <a:pt x="1367" y="2889"/>
                      <a:pt x="1329" y="3111"/>
                      <a:pt x="1292" y="3333"/>
                    </a:cubicBezTo>
                    <a:lnTo>
                      <a:pt x="955" y="3000"/>
                    </a:lnTo>
                    <a:lnTo>
                      <a:pt x="562" y="3000"/>
                    </a:lnTo>
                    <a:lnTo>
                      <a:pt x="562" y="3556"/>
                    </a:lnTo>
                    <a:lnTo>
                      <a:pt x="562" y="4444"/>
                    </a:lnTo>
                    <a:lnTo>
                      <a:pt x="1124" y="4111"/>
                    </a:lnTo>
                    <a:cubicBezTo>
                      <a:pt x="1068" y="4222"/>
                      <a:pt x="1011" y="4333"/>
                      <a:pt x="955" y="4444"/>
                    </a:cubicBezTo>
                    <a:lnTo>
                      <a:pt x="393" y="4778"/>
                    </a:lnTo>
                    <a:lnTo>
                      <a:pt x="169" y="5000"/>
                    </a:lnTo>
                    <a:lnTo>
                      <a:pt x="169" y="5778"/>
                    </a:lnTo>
                    <a:lnTo>
                      <a:pt x="843" y="5444"/>
                    </a:lnTo>
                    <a:lnTo>
                      <a:pt x="843" y="5778"/>
                    </a:lnTo>
                    <a:lnTo>
                      <a:pt x="393" y="6000"/>
                    </a:lnTo>
                    <a:lnTo>
                      <a:pt x="0" y="6333"/>
                    </a:lnTo>
                    <a:lnTo>
                      <a:pt x="0" y="7222"/>
                    </a:lnTo>
                    <a:lnTo>
                      <a:pt x="562" y="6889"/>
                    </a:lnTo>
                    <a:lnTo>
                      <a:pt x="1124" y="6889"/>
                    </a:lnTo>
                    <a:lnTo>
                      <a:pt x="1124" y="7222"/>
                    </a:lnTo>
                    <a:lnTo>
                      <a:pt x="1404" y="7444"/>
                    </a:lnTo>
                    <a:lnTo>
                      <a:pt x="1404" y="6667"/>
                    </a:lnTo>
                    <a:lnTo>
                      <a:pt x="1573" y="6667"/>
                    </a:lnTo>
                    <a:lnTo>
                      <a:pt x="1742" y="6889"/>
                    </a:lnTo>
                    <a:lnTo>
                      <a:pt x="1573" y="6889"/>
                    </a:lnTo>
                    <a:cubicBezTo>
                      <a:pt x="1629" y="7185"/>
                      <a:pt x="1686" y="7482"/>
                      <a:pt x="1742" y="7778"/>
                    </a:cubicBezTo>
                    <a:cubicBezTo>
                      <a:pt x="1779" y="7667"/>
                      <a:pt x="1817" y="7555"/>
                      <a:pt x="1854" y="7444"/>
                    </a:cubicBezTo>
                    <a:lnTo>
                      <a:pt x="1854" y="7222"/>
                    </a:lnTo>
                    <a:lnTo>
                      <a:pt x="2079" y="7222"/>
                    </a:lnTo>
                    <a:cubicBezTo>
                      <a:pt x="2060" y="6815"/>
                      <a:pt x="2041" y="6407"/>
                      <a:pt x="2022" y="6000"/>
                    </a:cubicBezTo>
                    <a:cubicBezTo>
                      <a:pt x="2041" y="5667"/>
                      <a:pt x="2060" y="5333"/>
                      <a:pt x="2079" y="5000"/>
                    </a:cubicBezTo>
                    <a:lnTo>
                      <a:pt x="2247" y="4778"/>
                    </a:lnTo>
                    <a:cubicBezTo>
                      <a:pt x="2285" y="4852"/>
                      <a:pt x="2322" y="4926"/>
                      <a:pt x="2360" y="5000"/>
                    </a:cubicBezTo>
                    <a:lnTo>
                      <a:pt x="2360" y="5333"/>
                    </a:lnTo>
                    <a:lnTo>
                      <a:pt x="2360" y="5444"/>
                    </a:lnTo>
                    <a:lnTo>
                      <a:pt x="2360" y="6333"/>
                    </a:lnTo>
                    <a:lnTo>
                      <a:pt x="2360" y="6889"/>
                    </a:lnTo>
                    <a:lnTo>
                      <a:pt x="2978" y="6667"/>
                    </a:lnTo>
                    <a:lnTo>
                      <a:pt x="3764" y="6667"/>
                    </a:lnTo>
                    <a:lnTo>
                      <a:pt x="3764" y="6000"/>
                    </a:lnTo>
                    <a:lnTo>
                      <a:pt x="4382" y="6333"/>
                    </a:lnTo>
                    <a:lnTo>
                      <a:pt x="5225" y="6667"/>
                    </a:lnTo>
                    <a:lnTo>
                      <a:pt x="5393" y="6000"/>
                    </a:lnTo>
                    <a:lnTo>
                      <a:pt x="5618" y="5778"/>
                    </a:lnTo>
                    <a:cubicBezTo>
                      <a:pt x="5562" y="5963"/>
                      <a:pt x="5505" y="6148"/>
                      <a:pt x="5449" y="6333"/>
                    </a:cubicBezTo>
                    <a:cubicBezTo>
                      <a:pt x="5430" y="6518"/>
                      <a:pt x="5412" y="6704"/>
                      <a:pt x="5393" y="6889"/>
                    </a:cubicBezTo>
                    <a:lnTo>
                      <a:pt x="4494" y="7444"/>
                    </a:lnTo>
                    <a:lnTo>
                      <a:pt x="3539" y="7778"/>
                    </a:lnTo>
                    <a:lnTo>
                      <a:pt x="3090" y="8333"/>
                    </a:lnTo>
                    <a:lnTo>
                      <a:pt x="2528" y="8778"/>
                    </a:lnTo>
                    <a:lnTo>
                      <a:pt x="2528" y="9333"/>
                    </a:lnTo>
                    <a:cubicBezTo>
                      <a:pt x="2584" y="9555"/>
                      <a:pt x="2641" y="9778"/>
                      <a:pt x="2697" y="10000"/>
                    </a:cubicBezTo>
                    <a:lnTo>
                      <a:pt x="3258" y="10000"/>
                    </a:lnTo>
                    <a:lnTo>
                      <a:pt x="4045" y="10000"/>
                    </a:lnTo>
                    <a:lnTo>
                      <a:pt x="4663" y="8778"/>
                    </a:lnTo>
                    <a:lnTo>
                      <a:pt x="5225" y="7778"/>
                    </a:lnTo>
                    <a:lnTo>
                      <a:pt x="5449" y="7778"/>
                    </a:lnTo>
                    <a:lnTo>
                      <a:pt x="5899" y="8111"/>
                    </a:lnTo>
                    <a:lnTo>
                      <a:pt x="6348" y="7444"/>
                    </a:lnTo>
                    <a:lnTo>
                      <a:pt x="6910" y="7222"/>
                    </a:lnTo>
                    <a:lnTo>
                      <a:pt x="7416" y="7444"/>
                    </a:lnTo>
                    <a:lnTo>
                      <a:pt x="8146" y="7778"/>
                    </a:lnTo>
                    <a:lnTo>
                      <a:pt x="8146" y="7222"/>
                    </a:lnTo>
                    <a:lnTo>
                      <a:pt x="8146" y="6889"/>
                    </a:lnTo>
                    <a:lnTo>
                      <a:pt x="8315" y="6889"/>
                    </a:lnTo>
                    <a:lnTo>
                      <a:pt x="8483" y="7222"/>
                    </a:lnTo>
                    <a:lnTo>
                      <a:pt x="9270" y="6889"/>
                    </a:lnTo>
                    <a:lnTo>
                      <a:pt x="9888" y="6667"/>
                    </a:lnTo>
                    <a:cubicBezTo>
                      <a:pt x="9925" y="6556"/>
                      <a:pt x="9963" y="6444"/>
                      <a:pt x="10000" y="6333"/>
                    </a:cubicBezTo>
                    <a:lnTo>
                      <a:pt x="10000" y="5778"/>
                    </a:lnTo>
                    <a:lnTo>
                      <a:pt x="10000" y="5000"/>
                    </a:lnTo>
                    <a:lnTo>
                      <a:pt x="10000" y="4111"/>
                    </a:lnTo>
                    <a:cubicBezTo>
                      <a:pt x="9906" y="3852"/>
                      <a:pt x="9813" y="3592"/>
                      <a:pt x="9719" y="3333"/>
                    </a:cubicBezTo>
                    <a:lnTo>
                      <a:pt x="9551" y="3000"/>
                    </a:lnTo>
                    <a:lnTo>
                      <a:pt x="9438" y="3000"/>
                    </a:lnTo>
                    <a:lnTo>
                      <a:pt x="9101" y="2667"/>
                    </a:lnTo>
                    <a:lnTo>
                      <a:pt x="9101" y="3556"/>
                    </a:lnTo>
                    <a:lnTo>
                      <a:pt x="9101" y="4778"/>
                    </a:lnTo>
                    <a:lnTo>
                      <a:pt x="9101" y="5000"/>
                    </a:lnTo>
                    <a:lnTo>
                      <a:pt x="8933" y="5000"/>
                    </a:lnTo>
                    <a:lnTo>
                      <a:pt x="8933" y="4778"/>
                    </a:lnTo>
                    <a:lnTo>
                      <a:pt x="8933" y="4111"/>
                    </a:lnTo>
                    <a:lnTo>
                      <a:pt x="8933" y="3889"/>
                    </a:lnTo>
                    <a:lnTo>
                      <a:pt x="8596" y="3889"/>
                    </a:lnTo>
                    <a:cubicBezTo>
                      <a:pt x="8558" y="3963"/>
                      <a:pt x="8521" y="4037"/>
                      <a:pt x="8483" y="4111"/>
                    </a:cubicBezTo>
                    <a:lnTo>
                      <a:pt x="8315" y="3333"/>
                    </a:lnTo>
                    <a:lnTo>
                      <a:pt x="8483" y="2667"/>
                    </a:lnTo>
                    <a:lnTo>
                      <a:pt x="7865" y="2667"/>
                    </a:lnTo>
                    <a:lnTo>
                      <a:pt x="7416" y="2444"/>
                    </a:lnTo>
                    <a:lnTo>
                      <a:pt x="7191" y="1889"/>
                    </a:lnTo>
                    <a:lnTo>
                      <a:pt x="6798" y="1444"/>
                    </a:lnTo>
                    <a:cubicBezTo>
                      <a:pt x="6835" y="1333"/>
                      <a:pt x="6873" y="1222"/>
                      <a:pt x="6910" y="1111"/>
                    </a:cubicBezTo>
                    <a:lnTo>
                      <a:pt x="6910" y="556"/>
                    </a:lnTo>
                    <a:lnTo>
                      <a:pt x="6629" y="222"/>
                    </a:lnTo>
                    <a:lnTo>
                      <a:pt x="6461" y="0"/>
                    </a:lnTo>
                    <a:lnTo>
                      <a:pt x="6461"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3" name="Freeform 215">
                <a:extLst>
                  <a:ext uri="{FF2B5EF4-FFF2-40B4-BE49-F238E27FC236}">
                    <a16:creationId xmlns:a16="http://schemas.microsoft.com/office/drawing/2014/main" id="{DF278ED4-BCF2-8E08-910C-19B6ED403F78}"/>
                  </a:ext>
                </a:extLst>
              </p:cNvPr>
              <p:cNvSpPr>
                <a:spLocks/>
              </p:cNvSpPr>
              <p:nvPr/>
            </p:nvSpPr>
            <p:spPr bwMode="auto">
              <a:xfrm>
                <a:off x="2114566" y="1079471"/>
                <a:ext cx="82551" cy="26987"/>
              </a:xfrm>
              <a:custGeom>
                <a:avLst/>
                <a:gdLst>
                  <a:gd name="T0" fmla="*/ 32 w 52"/>
                  <a:gd name="T1" fmla="*/ 0 h 17"/>
                  <a:gd name="T2" fmla="*/ 22 w 52"/>
                  <a:gd name="T3" fmla="*/ 3 h 17"/>
                  <a:gd name="T4" fmla="*/ 14 w 52"/>
                  <a:gd name="T5" fmla="*/ 8 h 17"/>
                  <a:gd name="T6" fmla="*/ 12 w 52"/>
                  <a:gd name="T7" fmla="*/ 8 h 17"/>
                  <a:gd name="T8" fmla="*/ 9 w 52"/>
                  <a:gd name="T9" fmla="*/ 8 h 17"/>
                  <a:gd name="T10" fmla="*/ 5 w 52"/>
                  <a:gd name="T11" fmla="*/ 6 h 17"/>
                  <a:gd name="T12" fmla="*/ 2 w 52"/>
                  <a:gd name="T13" fmla="*/ 6 h 17"/>
                  <a:gd name="T14" fmla="*/ 0 w 52"/>
                  <a:gd name="T15" fmla="*/ 12 h 17"/>
                  <a:gd name="T16" fmla="*/ 5 w 52"/>
                  <a:gd name="T17" fmla="*/ 10 h 17"/>
                  <a:gd name="T18" fmla="*/ 9 w 52"/>
                  <a:gd name="T19" fmla="*/ 10 h 17"/>
                  <a:gd name="T20" fmla="*/ 19 w 52"/>
                  <a:gd name="T21" fmla="*/ 12 h 17"/>
                  <a:gd name="T22" fmla="*/ 32 w 52"/>
                  <a:gd name="T23" fmla="*/ 17 h 17"/>
                  <a:gd name="T24" fmla="*/ 39 w 52"/>
                  <a:gd name="T25" fmla="*/ 15 h 17"/>
                  <a:gd name="T26" fmla="*/ 47 w 52"/>
                  <a:gd name="T27" fmla="*/ 15 h 17"/>
                  <a:gd name="T28" fmla="*/ 52 w 52"/>
                  <a:gd name="T29" fmla="*/ 10 h 17"/>
                  <a:gd name="T30" fmla="*/ 52 w 52"/>
                  <a:gd name="T31" fmla="*/ 8 h 17"/>
                  <a:gd name="T32" fmla="*/ 52 w 52"/>
                  <a:gd name="T33" fmla="*/ 3 h 17"/>
                  <a:gd name="T34" fmla="*/ 47 w 52"/>
                  <a:gd name="T35" fmla="*/ 0 h 17"/>
                  <a:gd name="T36" fmla="*/ 39 w 52"/>
                  <a:gd name="T37" fmla="*/ 0 h 17"/>
                  <a:gd name="T38" fmla="*/ 32 w 52"/>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7">
                    <a:moveTo>
                      <a:pt x="32" y="0"/>
                    </a:moveTo>
                    <a:lnTo>
                      <a:pt x="22" y="3"/>
                    </a:lnTo>
                    <a:lnTo>
                      <a:pt x="14" y="8"/>
                    </a:lnTo>
                    <a:lnTo>
                      <a:pt x="12" y="8"/>
                    </a:lnTo>
                    <a:lnTo>
                      <a:pt x="9" y="8"/>
                    </a:lnTo>
                    <a:lnTo>
                      <a:pt x="5" y="6"/>
                    </a:lnTo>
                    <a:lnTo>
                      <a:pt x="2" y="6"/>
                    </a:lnTo>
                    <a:lnTo>
                      <a:pt x="0" y="12"/>
                    </a:lnTo>
                    <a:lnTo>
                      <a:pt x="5" y="10"/>
                    </a:lnTo>
                    <a:lnTo>
                      <a:pt x="9" y="10"/>
                    </a:lnTo>
                    <a:lnTo>
                      <a:pt x="19" y="12"/>
                    </a:lnTo>
                    <a:lnTo>
                      <a:pt x="32" y="17"/>
                    </a:lnTo>
                    <a:lnTo>
                      <a:pt x="39" y="15"/>
                    </a:lnTo>
                    <a:lnTo>
                      <a:pt x="47" y="15"/>
                    </a:lnTo>
                    <a:lnTo>
                      <a:pt x="52" y="10"/>
                    </a:lnTo>
                    <a:lnTo>
                      <a:pt x="52" y="8"/>
                    </a:lnTo>
                    <a:lnTo>
                      <a:pt x="52" y="3"/>
                    </a:lnTo>
                    <a:lnTo>
                      <a:pt x="47" y="0"/>
                    </a:lnTo>
                    <a:lnTo>
                      <a:pt x="39" y="0"/>
                    </a:lnTo>
                    <a:lnTo>
                      <a:pt x="3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4" name="Freeform 216">
                <a:extLst>
                  <a:ext uri="{FF2B5EF4-FFF2-40B4-BE49-F238E27FC236}">
                    <a16:creationId xmlns:a16="http://schemas.microsoft.com/office/drawing/2014/main" id="{57C9F4E4-D181-97EA-5829-981CFEBDCB78}"/>
                  </a:ext>
                </a:extLst>
              </p:cNvPr>
              <p:cNvSpPr>
                <a:spLocks/>
              </p:cNvSpPr>
              <p:nvPr/>
            </p:nvSpPr>
            <p:spPr bwMode="auto">
              <a:xfrm>
                <a:off x="2244742" y="1071534"/>
                <a:ext cx="26989" cy="26987"/>
              </a:xfrm>
              <a:custGeom>
                <a:avLst/>
                <a:gdLst>
                  <a:gd name="T0" fmla="*/ 8 w 17"/>
                  <a:gd name="T1" fmla="*/ 0 h 17"/>
                  <a:gd name="T2" fmla="*/ 3 w 17"/>
                  <a:gd name="T3" fmla="*/ 5 h 17"/>
                  <a:gd name="T4" fmla="*/ 0 w 17"/>
                  <a:gd name="T5" fmla="*/ 11 h 17"/>
                  <a:gd name="T6" fmla="*/ 0 w 17"/>
                  <a:gd name="T7" fmla="*/ 13 h 17"/>
                  <a:gd name="T8" fmla="*/ 3 w 17"/>
                  <a:gd name="T9" fmla="*/ 17 h 17"/>
                  <a:gd name="T10" fmla="*/ 10 w 17"/>
                  <a:gd name="T11" fmla="*/ 17 h 17"/>
                  <a:gd name="T12" fmla="*/ 13 w 17"/>
                  <a:gd name="T13" fmla="*/ 17 h 17"/>
                  <a:gd name="T14" fmla="*/ 16 w 17"/>
                  <a:gd name="T15" fmla="*/ 11 h 17"/>
                  <a:gd name="T16" fmla="*/ 17 w 17"/>
                  <a:gd name="T17" fmla="*/ 5 h 17"/>
                  <a:gd name="T18" fmla="*/ 13 w 17"/>
                  <a:gd name="T19" fmla="*/ 3 h 17"/>
                  <a:gd name="T20" fmla="*/ 8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8" y="0"/>
                    </a:moveTo>
                    <a:lnTo>
                      <a:pt x="3" y="5"/>
                    </a:lnTo>
                    <a:lnTo>
                      <a:pt x="0" y="11"/>
                    </a:lnTo>
                    <a:lnTo>
                      <a:pt x="0" y="13"/>
                    </a:lnTo>
                    <a:lnTo>
                      <a:pt x="3" y="17"/>
                    </a:lnTo>
                    <a:lnTo>
                      <a:pt x="10" y="17"/>
                    </a:lnTo>
                    <a:lnTo>
                      <a:pt x="13" y="17"/>
                    </a:lnTo>
                    <a:lnTo>
                      <a:pt x="16" y="11"/>
                    </a:lnTo>
                    <a:lnTo>
                      <a:pt x="17" y="5"/>
                    </a:lnTo>
                    <a:lnTo>
                      <a:pt x="13" y="3"/>
                    </a:lnTo>
                    <a:lnTo>
                      <a:pt x="8"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5" name="Freeform 217">
                <a:extLst>
                  <a:ext uri="{FF2B5EF4-FFF2-40B4-BE49-F238E27FC236}">
                    <a16:creationId xmlns:a16="http://schemas.microsoft.com/office/drawing/2014/main" id="{3ADCCF23-89BC-686B-1B20-7CBE57CBB058}"/>
                  </a:ext>
                </a:extLst>
              </p:cNvPr>
              <p:cNvSpPr>
                <a:spLocks/>
              </p:cNvSpPr>
              <p:nvPr/>
            </p:nvSpPr>
            <p:spPr bwMode="auto">
              <a:xfrm>
                <a:off x="1962165" y="1071534"/>
                <a:ext cx="23813" cy="20636"/>
              </a:xfrm>
              <a:custGeom>
                <a:avLst/>
                <a:gdLst>
                  <a:gd name="T0" fmla="*/ 6 w 15"/>
                  <a:gd name="T1" fmla="*/ 0 h 13"/>
                  <a:gd name="T2" fmla="*/ 3 w 15"/>
                  <a:gd name="T3" fmla="*/ 3 h 13"/>
                  <a:gd name="T4" fmla="*/ 0 w 15"/>
                  <a:gd name="T5" fmla="*/ 8 h 13"/>
                  <a:gd name="T6" fmla="*/ 3 w 15"/>
                  <a:gd name="T7" fmla="*/ 8 h 13"/>
                  <a:gd name="T8" fmla="*/ 6 w 15"/>
                  <a:gd name="T9" fmla="*/ 11 h 13"/>
                  <a:gd name="T10" fmla="*/ 10 w 15"/>
                  <a:gd name="T11" fmla="*/ 13 h 13"/>
                  <a:gd name="T12" fmla="*/ 10 w 15"/>
                  <a:gd name="T13" fmla="*/ 11 h 13"/>
                  <a:gd name="T14" fmla="*/ 12 w 15"/>
                  <a:gd name="T15" fmla="*/ 11 h 13"/>
                  <a:gd name="T16" fmla="*/ 12 w 15"/>
                  <a:gd name="T17" fmla="*/ 5 h 13"/>
                  <a:gd name="T18" fmla="*/ 15 w 15"/>
                  <a:gd name="T19" fmla="*/ 5 h 13"/>
                  <a:gd name="T20" fmla="*/ 10 w 15"/>
                  <a:gd name="T21" fmla="*/ 3 h 13"/>
                  <a:gd name="T22" fmla="*/ 6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6" y="0"/>
                    </a:moveTo>
                    <a:lnTo>
                      <a:pt x="3" y="3"/>
                    </a:lnTo>
                    <a:lnTo>
                      <a:pt x="0" y="8"/>
                    </a:lnTo>
                    <a:lnTo>
                      <a:pt x="3" y="8"/>
                    </a:lnTo>
                    <a:lnTo>
                      <a:pt x="6" y="11"/>
                    </a:lnTo>
                    <a:lnTo>
                      <a:pt x="10" y="13"/>
                    </a:lnTo>
                    <a:lnTo>
                      <a:pt x="10" y="11"/>
                    </a:lnTo>
                    <a:lnTo>
                      <a:pt x="12" y="11"/>
                    </a:lnTo>
                    <a:lnTo>
                      <a:pt x="12" y="5"/>
                    </a:lnTo>
                    <a:lnTo>
                      <a:pt x="15" y="5"/>
                    </a:lnTo>
                    <a:lnTo>
                      <a:pt x="10" y="3"/>
                    </a:lnTo>
                    <a:lnTo>
                      <a:pt x="6"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6" name="Freeform 218">
                <a:extLst>
                  <a:ext uri="{FF2B5EF4-FFF2-40B4-BE49-F238E27FC236}">
                    <a16:creationId xmlns:a16="http://schemas.microsoft.com/office/drawing/2014/main" id="{35B79444-C4BA-9A28-616E-0DDFA4F1EEA3}"/>
                  </a:ext>
                </a:extLst>
              </p:cNvPr>
              <p:cNvSpPr>
                <a:spLocks/>
              </p:cNvSpPr>
              <p:nvPr/>
            </p:nvSpPr>
            <p:spPr bwMode="auto">
              <a:xfrm>
                <a:off x="1879614" y="1071534"/>
                <a:ext cx="14288" cy="31749"/>
              </a:xfrm>
              <a:custGeom>
                <a:avLst/>
                <a:gdLst>
                  <a:gd name="T0" fmla="*/ 0 w 9"/>
                  <a:gd name="T1" fmla="*/ 0 h 20"/>
                  <a:gd name="T2" fmla="*/ 1 w 9"/>
                  <a:gd name="T3" fmla="*/ 11 h 20"/>
                  <a:gd name="T4" fmla="*/ 4 w 9"/>
                  <a:gd name="T5" fmla="*/ 20 h 20"/>
                  <a:gd name="T6" fmla="*/ 9 w 9"/>
                  <a:gd name="T7" fmla="*/ 20 h 20"/>
                  <a:gd name="T8" fmla="*/ 9 w 9"/>
                  <a:gd name="T9" fmla="*/ 15 h 20"/>
                  <a:gd name="T10" fmla="*/ 9 w 9"/>
                  <a:gd name="T11" fmla="*/ 11 h 20"/>
                  <a:gd name="T12" fmla="*/ 7 w 9"/>
                  <a:gd name="T13" fmla="*/ 5 h 20"/>
                  <a:gd name="T14" fmla="*/ 4 w 9"/>
                  <a:gd name="T15" fmla="*/ 0 h 20"/>
                  <a:gd name="T16" fmla="*/ 0 w 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0">
                    <a:moveTo>
                      <a:pt x="0" y="0"/>
                    </a:moveTo>
                    <a:lnTo>
                      <a:pt x="1" y="11"/>
                    </a:lnTo>
                    <a:lnTo>
                      <a:pt x="4" y="20"/>
                    </a:lnTo>
                    <a:lnTo>
                      <a:pt x="9" y="20"/>
                    </a:lnTo>
                    <a:lnTo>
                      <a:pt x="9" y="15"/>
                    </a:lnTo>
                    <a:lnTo>
                      <a:pt x="9" y="11"/>
                    </a:lnTo>
                    <a:lnTo>
                      <a:pt x="7" y="5"/>
                    </a:lnTo>
                    <a:lnTo>
                      <a:pt x="4"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7" name="Freeform 221">
                <a:extLst>
                  <a:ext uri="{FF2B5EF4-FFF2-40B4-BE49-F238E27FC236}">
                    <a16:creationId xmlns:a16="http://schemas.microsoft.com/office/drawing/2014/main" id="{76DCB31A-BC91-C3F9-F90E-BE9D60E84BCC}"/>
                  </a:ext>
                </a:extLst>
              </p:cNvPr>
              <p:cNvSpPr>
                <a:spLocks/>
              </p:cNvSpPr>
              <p:nvPr/>
            </p:nvSpPr>
            <p:spPr bwMode="auto">
              <a:xfrm>
                <a:off x="1663712" y="1058834"/>
                <a:ext cx="95250" cy="65086"/>
              </a:xfrm>
              <a:custGeom>
                <a:avLst/>
                <a:gdLst>
                  <a:gd name="T0" fmla="*/ 45 w 60"/>
                  <a:gd name="T1" fmla="*/ 0 h 41"/>
                  <a:gd name="T2" fmla="*/ 42 w 60"/>
                  <a:gd name="T3" fmla="*/ 6 h 41"/>
                  <a:gd name="T4" fmla="*/ 38 w 60"/>
                  <a:gd name="T5" fmla="*/ 3 h 41"/>
                  <a:gd name="T6" fmla="*/ 33 w 60"/>
                  <a:gd name="T7" fmla="*/ 3 h 41"/>
                  <a:gd name="T8" fmla="*/ 20 w 60"/>
                  <a:gd name="T9" fmla="*/ 8 h 41"/>
                  <a:gd name="T10" fmla="*/ 11 w 60"/>
                  <a:gd name="T11" fmla="*/ 16 h 41"/>
                  <a:gd name="T12" fmla="*/ 6 w 60"/>
                  <a:gd name="T13" fmla="*/ 13 h 41"/>
                  <a:gd name="T14" fmla="*/ 3 w 60"/>
                  <a:gd name="T15" fmla="*/ 13 h 41"/>
                  <a:gd name="T16" fmla="*/ 0 w 60"/>
                  <a:gd name="T17" fmla="*/ 23 h 41"/>
                  <a:gd name="T18" fmla="*/ 3 w 60"/>
                  <a:gd name="T19" fmla="*/ 36 h 41"/>
                  <a:gd name="T20" fmla="*/ 15 w 60"/>
                  <a:gd name="T21" fmla="*/ 41 h 41"/>
                  <a:gd name="T22" fmla="*/ 30 w 60"/>
                  <a:gd name="T23" fmla="*/ 38 h 41"/>
                  <a:gd name="T24" fmla="*/ 45 w 60"/>
                  <a:gd name="T25" fmla="*/ 36 h 41"/>
                  <a:gd name="T26" fmla="*/ 47 w 60"/>
                  <a:gd name="T27" fmla="*/ 28 h 41"/>
                  <a:gd name="T28" fmla="*/ 53 w 60"/>
                  <a:gd name="T29" fmla="*/ 23 h 41"/>
                  <a:gd name="T30" fmla="*/ 47 w 60"/>
                  <a:gd name="T31" fmla="*/ 21 h 41"/>
                  <a:gd name="T32" fmla="*/ 45 w 60"/>
                  <a:gd name="T33" fmla="*/ 16 h 41"/>
                  <a:gd name="T34" fmla="*/ 50 w 60"/>
                  <a:gd name="T35" fmla="*/ 16 h 41"/>
                  <a:gd name="T36" fmla="*/ 55 w 60"/>
                  <a:gd name="T37" fmla="*/ 16 h 41"/>
                  <a:gd name="T38" fmla="*/ 58 w 60"/>
                  <a:gd name="T39" fmla="*/ 13 h 41"/>
                  <a:gd name="T40" fmla="*/ 60 w 60"/>
                  <a:gd name="T41" fmla="*/ 11 h 41"/>
                  <a:gd name="T42" fmla="*/ 60 w 60"/>
                  <a:gd name="T43" fmla="*/ 8 h 41"/>
                  <a:gd name="T44" fmla="*/ 58 w 60"/>
                  <a:gd name="T45" fmla="*/ 6 h 41"/>
                  <a:gd name="T46" fmla="*/ 53 w 60"/>
                  <a:gd name="T47" fmla="*/ 3 h 41"/>
                  <a:gd name="T48" fmla="*/ 45 w 60"/>
                  <a:gd name="T49" fmla="*/ 0 h 41"/>
                  <a:gd name="connsiteX0" fmla="*/ 7500 w 10000"/>
                  <a:gd name="connsiteY0" fmla="*/ 0 h 10000"/>
                  <a:gd name="connsiteX1" fmla="*/ 7000 w 10000"/>
                  <a:gd name="connsiteY1" fmla="*/ 1463 h 10000"/>
                  <a:gd name="connsiteX2" fmla="*/ 6333 w 10000"/>
                  <a:gd name="connsiteY2" fmla="*/ 732 h 10000"/>
                  <a:gd name="connsiteX3" fmla="*/ 5500 w 10000"/>
                  <a:gd name="connsiteY3" fmla="*/ 732 h 10000"/>
                  <a:gd name="connsiteX4" fmla="*/ 3333 w 10000"/>
                  <a:gd name="connsiteY4" fmla="*/ 1951 h 10000"/>
                  <a:gd name="connsiteX5" fmla="*/ 1833 w 10000"/>
                  <a:gd name="connsiteY5" fmla="*/ 3902 h 10000"/>
                  <a:gd name="connsiteX6" fmla="*/ 1000 w 10000"/>
                  <a:gd name="connsiteY6" fmla="*/ 3171 h 10000"/>
                  <a:gd name="connsiteX7" fmla="*/ 500 w 10000"/>
                  <a:gd name="connsiteY7" fmla="*/ 3171 h 10000"/>
                  <a:gd name="connsiteX8" fmla="*/ 0 w 10000"/>
                  <a:gd name="connsiteY8" fmla="*/ 5610 h 10000"/>
                  <a:gd name="connsiteX9" fmla="*/ 500 w 10000"/>
                  <a:gd name="connsiteY9" fmla="*/ 8780 h 10000"/>
                  <a:gd name="connsiteX10" fmla="*/ 2500 w 10000"/>
                  <a:gd name="connsiteY10" fmla="*/ 10000 h 10000"/>
                  <a:gd name="connsiteX11" fmla="*/ 5000 w 10000"/>
                  <a:gd name="connsiteY11" fmla="*/ 9268 h 10000"/>
                  <a:gd name="connsiteX12" fmla="*/ 7500 w 10000"/>
                  <a:gd name="connsiteY12" fmla="*/ 8780 h 10000"/>
                  <a:gd name="connsiteX13" fmla="*/ 7833 w 10000"/>
                  <a:gd name="connsiteY13" fmla="*/ 6829 h 10000"/>
                  <a:gd name="connsiteX14" fmla="*/ 8833 w 10000"/>
                  <a:gd name="connsiteY14" fmla="*/ 5610 h 10000"/>
                  <a:gd name="connsiteX15" fmla="*/ 7833 w 10000"/>
                  <a:gd name="connsiteY15" fmla="*/ 5122 h 10000"/>
                  <a:gd name="connsiteX16" fmla="*/ 7500 w 10000"/>
                  <a:gd name="connsiteY16" fmla="*/ 3902 h 10000"/>
                  <a:gd name="connsiteX17" fmla="*/ 8333 w 10000"/>
                  <a:gd name="connsiteY17" fmla="*/ 3902 h 10000"/>
                  <a:gd name="connsiteX18" fmla="*/ 9167 w 10000"/>
                  <a:gd name="connsiteY18" fmla="*/ 3902 h 10000"/>
                  <a:gd name="connsiteX19" fmla="*/ 9667 w 10000"/>
                  <a:gd name="connsiteY19" fmla="*/ 3171 h 10000"/>
                  <a:gd name="connsiteX20" fmla="*/ 10000 w 10000"/>
                  <a:gd name="connsiteY20" fmla="*/ 2683 h 10000"/>
                  <a:gd name="connsiteX21" fmla="*/ 10000 w 10000"/>
                  <a:gd name="connsiteY21" fmla="*/ 1951 h 10000"/>
                  <a:gd name="connsiteX22" fmla="*/ 9667 w 10000"/>
                  <a:gd name="connsiteY22" fmla="*/ 1463 h 10000"/>
                  <a:gd name="connsiteX23" fmla="*/ 8833 w 10000"/>
                  <a:gd name="connsiteY23" fmla="*/ 732 h 10000"/>
                  <a:gd name="connsiteX24" fmla="*/ 7500 w 10000"/>
                  <a:gd name="connsiteY24" fmla="*/ 0 h 10000"/>
                  <a:gd name="connsiteX25" fmla="*/ 7500 w 10000"/>
                  <a:gd name="connsiteY2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00" h="10000">
                    <a:moveTo>
                      <a:pt x="7500" y="0"/>
                    </a:moveTo>
                    <a:lnTo>
                      <a:pt x="7000" y="1463"/>
                    </a:lnTo>
                    <a:lnTo>
                      <a:pt x="6333" y="732"/>
                    </a:lnTo>
                    <a:lnTo>
                      <a:pt x="5500" y="732"/>
                    </a:lnTo>
                    <a:lnTo>
                      <a:pt x="3333" y="1951"/>
                    </a:lnTo>
                    <a:lnTo>
                      <a:pt x="1833" y="3902"/>
                    </a:lnTo>
                    <a:lnTo>
                      <a:pt x="1000" y="3171"/>
                    </a:lnTo>
                    <a:lnTo>
                      <a:pt x="500" y="3171"/>
                    </a:lnTo>
                    <a:lnTo>
                      <a:pt x="0" y="5610"/>
                    </a:lnTo>
                    <a:cubicBezTo>
                      <a:pt x="167" y="6667"/>
                      <a:pt x="333" y="7723"/>
                      <a:pt x="500" y="8780"/>
                    </a:cubicBezTo>
                    <a:lnTo>
                      <a:pt x="2500" y="10000"/>
                    </a:lnTo>
                    <a:lnTo>
                      <a:pt x="5000" y="9268"/>
                    </a:lnTo>
                    <a:lnTo>
                      <a:pt x="7500" y="8780"/>
                    </a:lnTo>
                    <a:lnTo>
                      <a:pt x="7833" y="6829"/>
                    </a:lnTo>
                    <a:lnTo>
                      <a:pt x="8833" y="5610"/>
                    </a:lnTo>
                    <a:lnTo>
                      <a:pt x="7833" y="5122"/>
                    </a:lnTo>
                    <a:lnTo>
                      <a:pt x="7500" y="3902"/>
                    </a:lnTo>
                    <a:lnTo>
                      <a:pt x="8333" y="3902"/>
                    </a:lnTo>
                    <a:lnTo>
                      <a:pt x="9167" y="3902"/>
                    </a:lnTo>
                    <a:lnTo>
                      <a:pt x="9667" y="3171"/>
                    </a:lnTo>
                    <a:lnTo>
                      <a:pt x="10000" y="2683"/>
                    </a:lnTo>
                    <a:lnTo>
                      <a:pt x="10000" y="1951"/>
                    </a:lnTo>
                    <a:lnTo>
                      <a:pt x="9667" y="1463"/>
                    </a:lnTo>
                    <a:lnTo>
                      <a:pt x="8833" y="732"/>
                    </a:lnTo>
                    <a:lnTo>
                      <a:pt x="7500" y="0"/>
                    </a:lnTo>
                    <a:lnTo>
                      <a:pt x="750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8" name="Freeform 222">
                <a:extLst>
                  <a:ext uri="{FF2B5EF4-FFF2-40B4-BE49-F238E27FC236}">
                    <a16:creationId xmlns:a16="http://schemas.microsoft.com/office/drawing/2014/main" id="{ADC69E79-2AD0-5E4E-0965-075223D4E3F1}"/>
                  </a:ext>
                </a:extLst>
              </p:cNvPr>
              <p:cNvSpPr>
                <a:spLocks/>
              </p:cNvSpPr>
              <p:nvPr/>
            </p:nvSpPr>
            <p:spPr bwMode="auto">
              <a:xfrm>
                <a:off x="1612912" y="1050897"/>
                <a:ext cx="30164" cy="33336"/>
              </a:xfrm>
              <a:custGeom>
                <a:avLst/>
                <a:gdLst>
                  <a:gd name="T0" fmla="*/ 10 w 19"/>
                  <a:gd name="T1" fmla="*/ 0 h 21"/>
                  <a:gd name="T2" fmla="*/ 5 w 19"/>
                  <a:gd name="T3" fmla="*/ 3 h 21"/>
                  <a:gd name="T4" fmla="*/ 0 w 19"/>
                  <a:gd name="T5" fmla="*/ 5 h 21"/>
                  <a:gd name="T6" fmla="*/ 0 w 19"/>
                  <a:gd name="T7" fmla="*/ 11 h 21"/>
                  <a:gd name="T8" fmla="*/ 0 w 19"/>
                  <a:gd name="T9" fmla="*/ 16 h 21"/>
                  <a:gd name="T10" fmla="*/ 2 w 19"/>
                  <a:gd name="T11" fmla="*/ 18 h 21"/>
                  <a:gd name="T12" fmla="*/ 5 w 19"/>
                  <a:gd name="T13" fmla="*/ 21 h 21"/>
                  <a:gd name="T14" fmla="*/ 10 w 19"/>
                  <a:gd name="T15" fmla="*/ 21 h 21"/>
                  <a:gd name="T16" fmla="*/ 14 w 19"/>
                  <a:gd name="T17" fmla="*/ 21 h 21"/>
                  <a:gd name="T18" fmla="*/ 17 w 19"/>
                  <a:gd name="T19" fmla="*/ 16 h 21"/>
                  <a:gd name="T20" fmla="*/ 19 w 19"/>
                  <a:gd name="T21" fmla="*/ 11 h 21"/>
                  <a:gd name="T22" fmla="*/ 14 w 19"/>
                  <a:gd name="T23" fmla="*/ 5 h 21"/>
                  <a:gd name="T24" fmla="*/ 10 w 19"/>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1">
                    <a:moveTo>
                      <a:pt x="10" y="0"/>
                    </a:moveTo>
                    <a:lnTo>
                      <a:pt x="5" y="3"/>
                    </a:lnTo>
                    <a:lnTo>
                      <a:pt x="0" y="5"/>
                    </a:lnTo>
                    <a:lnTo>
                      <a:pt x="0" y="11"/>
                    </a:lnTo>
                    <a:lnTo>
                      <a:pt x="0" y="16"/>
                    </a:lnTo>
                    <a:lnTo>
                      <a:pt x="2" y="18"/>
                    </a:lnTo>
                    <a:lnTo>
                      <a:pt x="5" y="21"/>
                    </a:lnTo>
                    <a:lnTo>
                      <a:pt x="10" y="21"/>
                    </a:lnTo>
                    <a:lnTo>
                      <a:pt x="14" y="21"/>
                    </a:lnTo>
                    <a:lnTo>
                      <a:pt x="17" y="16"/>
                    </a:lnTo>
                    <a:lnTo>
                      <a:pt x="19" y="11"/>
                    </a:lnTo>
                    <a:lnTo>
                      <a:pt x="14" y="5"/>
                    </a:lnTo>
                    <a:lnTo>
                      <a:pt x="1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9" name="Freeform 223">
                <a:extLst>
                  <a:ext uri="{FF2B5EF4-FFF2-40B4-BE49-F238E27FC236}">
                    <a16:creationId xmlns:a16="http://schemas.microsoft.com/office/drawing/2014/main" id="{C4C99E03-3126-EBD7-7DB0-5D88AF11B113}"/>
                  </a:ext>
                </a:extLst>
              </p:cNvPr>
              <p:cNvSpPr>
                <a:spLocks/>
              </p:cNvSpPr>
              <p:nvPr/>
            </p:nvSpPr>
            <p:spPr bwMode="auto">
              <a:xfrm>
                <a:off x="1655776" y="1036611"/>
                <a:ext cx="60325" cy="22225"/>
              </a:xfrm>
              <a:custGeom>
                <a:avLst/>
                <a:gdLst>
                  <a:gd name="T0" fmla="*/ 5 w 38"/>
                  <a:gd name="T1" fmla="*/ 0 h 14"/>
                  <a:gd name="T2" fmla="*/ 3 w 38"/>
                  <a:gd name="T3" fmla="*/ 5 h 14"/>
                  <a:gd name="T4" fmla="*/ 0 w 38"/>
                  <a:gd name="T5" fmla="*/ 9 h 14"/>
                  <a:gd name="T6" fmla="*/ 11 w 38"/>
                  <a:gd name="T7" fmla="*/ 6 h 14"/>
                  <a:gd name="T8" fmla="*/ 20 w 38"/>
                  <a:gd name="T9" fmla="*/ 6 h 14"/>
                  <a:gd name="T10" fmla="*/ 22 w 38"/>
                  <a:gd name="T11" fmla="*/ 9 h 14"/>
                  <a:gd name="T12" fmla="*/ 28 w 38"/>
                  <a:gd name="T13" fmla="*/ 12 h 14"/>
                  <a:gd name="T14" fmla="*/ 28 w 38"/>
                  <a:gd name="T15" fmla="*/ 14 h 14"/>
                  <a:gd name="T16" fmla="*/ 38 w 38"/>
                  <a:gd name="T17" fmla="*/ 6 h 14"/>
                  <a:gd name="T18" fmla="*/ 35 w 38"/>
                  <a:gd name="T19" fmla="*/ 5 h 14"/>
                  <a:gd name="T20" fmla="*/ 35 w 38"/>
                  <a:gd name="T21" fmla="*/ 0 h 14"/>
                  <a:gd name="T22" fmla="*/ 22 w 38"/>
                  <a:gd name="T23" fmla="*/ 0 h 14"/>
                  <a:gd name="T24" fmla="*/ 5 w 38"/>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4">
                    <a:moveTo>
                      <a:pt x="5" y="0"/>
                    </a:moveTo>
                    <a:lnTo>
                      <a:pt x="3" y="5"/>
                    </a:lnTo>
                    <a:lnTo>
                      <a:pt x="0" y="9"/>
                    </a:lnTo>
                    <a:lnTo>
                      <a:pt x="11" y="6"/>
                    </a:lnTo>
                    <a:lnTo>
                      <a:pt x="20" y="6"/>
                    </a:lnTo>
                    <a:lnTo>
                      <a:pt x="22" y="9"/>
                    </a:lnTo>
                    <a:lnTo>
                      <a:pt x="28" y="12"/>
                    </a:lnTo>
                    <a:lnTo>
                      <a:pt x="28" y="14"/>
                    </a:lnTo>
                    <a:lnTo>
                      <a:pt x="38" y="6"/>
                    </a:lnTo>
                    <a:lnTo>
                      <a:pt x="35" y="5"/>
                    </a:lnTo>
                    <a:lnTo>
                      <a:pt x="35" y="0"/>
                    </a:lnTo>
                    <a:lnTo>
                      <a:pt x="22" y="0"/>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0" name="Freeform 224">
                <a:extLst>
                  <a:ext uri="{FF2B5EF4-FFF2-40B4-BE49-F238E27FC236}">
                    <a16:creationId xmlns:a16="http://schemas.microsoft.com/office/drawing/2014/main" id="{7EE36A93-D47F-8A3B-1A8D-6379482FBC6E}"/>
                  </a:ext>
                </a:extLst>
              </p:cNvPr>
              <p:cNvSpPr>
                <a:spLocks/>
              </p:cNvSpPr>
              <p:nvPr/>
            </p:nvSpPr>
            <p:spPr bwMode="auto">
              <a:xfrm>
                <a:off x="1720864" y="1023910"/>
                <a:ext cx="50801" cy="31749"/>
              </a:xfrm>
              <a:custGeom>
                <a:avLst/>
                <a:gdLst>
                  <a:gd name="T0" fmla="*/ 19 w 32"/>
                  <a:gd name="T1" fmla="*/ 0 h 20"/>
                  <a:gd name="T2" fmla="*/ 11 w 32"/>
                  <a:gd name="T3" fmla="*/ 3 h 20"/>
                  <a:gd name="T4" fmla="*/ 6 w 32"/>
                  <a:gd name="T5" fmla="*/ 8 h 20"/>
                  <a:gd name="T6" fmla="*/ 2 w 32"/>
                  <a:gd name="T7" fmla="*/ 8 h 20"/>
                  <a:gd name="T8" fmla="*/ 0 w 32"/>
                  <a:gd name="T9" fmla="*/ 8 h 20"/>
                  <a:gd name="T10" fmla="*/ 0 w 32"/>
                  <a:gd name="T11" fmla="*/ 11 h 20"/>
                  <a:gd name="T12" fmla="*/ 0 w 32"/>
                  <a:gd name="T13" fmla="*/ 13 h 20"/>
                  <a:gd name="T14" fmla="*/ 2 w 32"/>
                  <a:gd name="T15" fmla="*/ 14 h 20"/>
                  <a:gd name="T16" fmla="*/ 11 w 32"/>
                  <a:gd name="T17" fmla="*/ 17 h 20"/>
                  <a:gd name="T18" fmla="*/ 17 w 32"/>
                  <a:gd name="T19" fmla="*/ 20 h 20"/>
                  <a:gd name="T20" fmla="*/ 24 w 32"/>
                  <a:gd name="T21" fmla="*/ 20 h 20"/>
                  <a:gd name="T22" fmla="*/ 27 w 32"/>
                  <a:gd name="T23" fmla="*/ 17 h 20"/>
                  <a:gd name="T24" fmla="*/ 32 w 32"/>
                  <a:gd name="T25" fmla="*/ 14 h 20"/>
                  <a:gd name="T26" fmla="*/ 32 w 32"/>
                  <a:gd name="T27" fmla="*/ 13 h 20"/>
                  <a:gd name="T28" fmla="*/ 32 w 32"/>
                  <a:gd name="T29" fmla="*/ 8 h 20"/>
                  <a:gd name="T30" fmla="*/ 32 w 32"/>
                  <a:gd name="T31" fmla="*/ 5 h 20"/>
                  <a:gd name="T32" fmla="*/ 30 w 32"/>
                  <a:gd name="T33" fmla="*/ 3 h 20"/>
                  <a:gd name="T34" fmla="*/ 24 w 32"/>
                  <a:gd name="T35" fmla="*/ 0 h 20"/>
                  <a:gd name="T36" fmla="*/ 19 w 32"/>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0">
                    <a:moveTo>
                      <a:pt x="19" y="0"/>
                    </a:moveTo>
                    <a:lnTo>
                      <a:pt x="11" y="3"/>
                    </a:lnTo>
                    <a:lnTo>
                      <a:pt x="6" y="8"/>
                    </a:lnTo>
                    <a:lnTo>
                      <a:pt x="2" y="8"/>
                    </a:lnTo>
                    <a:lnTo>
                      <a:pt x="0" y="8"/>
                    </a:lnTo>
                    <a:lnTo>
                      <a:pt x="0" y="11"/>
                    </a:lnTo>
                    <a:lnTo>
                      <a:pt x="0" y="13"/>
                    </a:lnTo>
                    <a:lnTo>
                      <a:pt x="2" y="14"/>
                    </a:lnTo>
                    <a:lnTo>
                      <a:pt x="11" y="17"/>
                    </a:lnTo>
                    <a:lnTo>
                      <a:pt x="17" y="20"/>
                    </a:lnTo>
                    <a:lnTo>
                      <a:pt x="24" y="20"/>
                    </a:lnTo>
                    <a:lnTo>
                      <a:pt x="27" y="17"/>
                    </a:lnTo>
                    <a:lnTo>
                      <a:pt x="32" y="14"/>
                    </a:lnTo>
                    <a:lnTo>
                      <a:pt x="32" y="13"/>
                    </a:lnTo>
                    <a:lnTo>
                      <a:pt x="32" y="8"/>
                    </a:lnTo>
                    <a:lnTo>
                      <a:pt x="32" y="5"/>
                    </a:lnTo>
                    <a:lnTo>
                      <a:pt x="30" y="3"/>
                    </a:lnTo>
                    <a:lnTo>
                      <a:pt x="24" y="0"/>
                    </a:lnTo>
                    <a:lnTo>
                      <a:pt x="19"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1" name="Freeform 225">
                <a:extLst>
                  <a:ext uri="{FF2B5EF4-FFF2-40B4-BE49-F238E27FC236}">
                    <a16:creationId xmlns:a16="http://schemas.microsoft.com/office/drawing/2014/main" id="{288C5E3B-07D1-29B8-CFC8-8733A5193495}"/>
                  </a:ext>
                </a:extLst>
              </p:cNvPr>
              <p:cNvSpPr>
                <a:spLocks/>
              </p:cNvSpPr>
              <p:nvPr/>
            </p:nvSpPr>
            <p:spPr bwMode="auto">
              <a:xfrm>
                <a:off x="2371743" y="1020735"/>
                <a:ext cx="3175" cy="7937"/>
              </a:xfrm>
              <a:custGeom>
                <a:avLst/>
                <a:gdLst>
                  <a:gd name="T0" fmla="*/ 2 w 2"/>
                  <a:gd name="T1" fmla="*/ 0 h 5"/>
                  <a:gd name="T2" fmla="*/ 2 w 2"/>
                  <a:gd name="T3" fmla="*/ 2 h 5"/>
                  <a:gd name="T4" fmla="*/ 0 w 2"/>
                  <a:gd name="T5" fmla="*/ 5 h 5"/>
                  <a:gd name="T6" fmla="*/ 0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2"/>
                    </a:lnTo>
                    <a:lnTo>
                      <a:pt x="0" y="5"/>
                    </a:lnTo>
                    <a:lnTo>
                      <a:pt x="0"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2" name="Freeform 226">
                <a:extLst>
                  <a:ext uri="{FF2B5EF4-FFF2-40B4-BE49-F238E27FC236}">
                    <a16:creationId xmlns:a16="http://schemas.microsoft.com/office/drawing/2014/main" id="{35D66B48-1154-BC2B-78E7-D6F7A3E7022A}"/>
                  </a:ext>
                </a:extLst>
              </p:cNvPr>
              <p:cNvSpPr>
                <a:spLocks/>
              </p:cNvSpPr>
              <p:nvPr/>
            </p:nvSpPr>
            <p:spPr bwMode="auto">
              <a:xfrm>
                <a:off x="2057415" y="1020735"/>
                <a:ext cx="87314" cy="68261"/>
              </a:xfrm>
              <a:custGeom>
                <a:avLst/>
                <a:gdLst>
                  <a:gd name="T0" fmla="*/ 0 w 55"/>
                  <a:gd name="T1" fmla="*/ 0 h 43"/>
                  <a:gd name="T2" fmla="*/ 0 w 55"/>
                  <a:gd name="T3" fmla="*/ 19 h 43"/>
                  <a:gd name="T4" fmla="*/ 11 w 55"/>
                  <a:gd name="T5" fmla="*/ 22 h 43"/>
                  <a:gd name="T6" fmla="*/ 17 w 55"/>
                  <a:gd name="T7" fmla="*/ 24 h 43"/>
                  <a:gd name="T8" fmla="*/ 15 w 55"/>
                  <a:gd name="T9" fmla="*/ 27 h 43"/>
                  <a:gd name="T10" fmla="*/ 12 w 55"/>
                  <a:gd name="T11" fmla="*/ 27 h 43"/>
                  <a:gd name="T12" fmla="*/ 17 w 55"/>
                  <a:gd name="T13" fmla="*/ 37 h 43"/>
                  <a:gd name="T14" fmla="*/ 23 w 55"/>
                  <a:gd name="T15" fmla="*/ 43 h 43"/>
                  <a:gd name="T16" fmla="*/ 28 w 55"/>
                  <a:gd name="T17" fmla="*/ 43 h 43"/>
                  <a:gd name="T18" fmla="*/ 41 w 55"/>
                  <a:gd name="T19" fmla="*/ 40 h 43"/>
                  <a:gd name="T20" fmla="*/ 45 w 55"/>
                  <a:gd name="T21" fmla="*/ 37 h 43"/>
                  <a:gd name="T22" fmla="*/ 55 w 55"/>
                  <a:gd name="T23" fmla="*/ 37 h 43"/>
                  <a:gd name="T24" fmla="*/ 50 w 55"/>
                  <a:gd name="T25" fmla="*/ 19 h 43"/>
                  <a:gd name="T26" fmla="*/ 42 w 55"/>
                  <a:gd name="T27" fmla="*/ 16 h 43"/>
                  <a:gd name="T28" fmla="*/ 36 w 55"/>
                  <a:gd name="T29" fmla="*/ 16 h 43"/>
                  <a:gd name="T30" fmla="*/ 31 w 55"/>
                  <a:gd name="T31" fmla="*/ 13 h 43"/>
                  <a:gd name="T32" fmla="*/ 28 w 55"/>
                  <a:gd name="T33" fmla="*/ 10 h 43"/>
                  <a:gd name="T34" fmla="*/ 12 w 55"/>
                  <a:gd name="T35" fmla="*/ 5 h 43"/>
                  <a:gd name="T36" fmla="*/ 0 w 55"/>
                  <a:gd name="T37" fmla="*/ 0 h 43"/>
                  <a:gd name="connsiteX0" fmla="*/ 0 w 10000"/>
                  <a:gd name="connsiteY0" fmla="*/ 0 h 10000"/>
                  <a:gd name="connsiteX1" fmla="*/ 0 w 10000"/>
                  <a:gd name="connsiteY1" fmla="*/ 4419 h 10000"/>
                  <a:gd name="connsiteX2" fmla="*/ 2000 w 10000"/>
                  <a:gd name="connsiteY2" fmla="*/ 5116 h 10000"/>
                  <a:gd name="connsiteX3" fmla="*/ 3091 w 10000"/>
                  <a:gd name="connsiteY3" fmla="*/ 5581 h 10000"/>
                  <a:gd name="connsiteX4" fmla="*/ 2727 w 10000"/>
                  <a:gd name="connsiteY4" fmla="*/ 6279 h 10000"/>
                  <a:gd name="connsiteX5" fmla="*/ 2182 w 10000"/>
                  <a:gd name="connsiteY5" fmla="*/ 6279 h 10000"/>
                  <a:gd name="connsiteX6" fmla="*/ 3091 w 10000"/>
                  <a:gd name="connsiteY6" fmla="*/ 8605 h 10000"/>
                  <a:gd name="connsiteX7" fmla="*/ 4182 w 10000"/>
                  <a:gd name="connsiteY7" fmla="*/ 10000 h 10000"/>
                  <a:gd name="connsiteX8" fmla="*/ 5091 w 10000"/>
                  <a:gd name="connsiteY8" fmla="*/ 10000 h 10000"/>
                  <a:gd name="connsiteX9" fmla="*/ 7455 w 10000"/>
                  <a:gd name="connsiteY9" fmla="*/ 9302 h 10000"/>
                  <a:gd name="connsiteX10" fmla="*/ 8182 w 10000"/>
                  <a:gd name="connsiteY10" fmla="*/ 8605 h 10000"/>
                  <a:gd name="connsiteX11" fmla="*/ 10000 w 10000"/>
                  <a:gd name="connsiteY11" fmla="*/ 8605 h 10000"/>
                  <a:gd name="connsiteX12" fmla="*/ 9091 w 10000"/>
                  <a:gd name="connsiteY12" fmla="*/ 4419 h 10000"/>
                  <a:gd name="connsiteX13" fmla="*/ 7636 w 10000"/>
                  <a:gd name="connsiteY13" fmla="*/ 3721 h 10000"/>
                  <a:gd name="connsiteX14" fmla="*/ 6545 w 10000"/>
                  <a:gd name="connsiteY14" fmla="*/ 3721 h 10000"/>
                  <a:gd name="connsiteX15" fmla="*/ 5636 w 10000"/>
                  <a:gd name="connsiteY15" fmla="*/ 3023 h 10000"/>
                  <a:gd name="connsiteX16" fmla="*/ 5091 w 10000"/>
                  <a:gd name="connsiteY16" fmla="*/ 2326 h 10000"/>
                  <a:gd name="connsiteX17" fmla="*/ 2182 w 10000"/>
                  <a:gd name="connsiteY17" fmla="*/ 1163 h 10000"/>
                  <a:gd name="connsiteX18" fmla="*/ 0 w 10000"/>
                  <a:gd name="connsiteY18" fmla="*/ 0 h 10000"/>
                  <a:gd name="connsiteX19" fmla="*/ 0 w 10000"/>
                  <a:gd name="connsiteY1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00">
                    <a:moveTo>
                      <a:pt x="0" y="0"/>
                    </a:moveTo>
                    <a:lnTo>
                      <a:pt x="0" y="4419"/>
                    </a:lnTo>
                    <a:lnTo>
                      <a:pt x="2000" y="5116"/>
                    </a:lnTo>
                    <a:lnTo>
                      <a:pt x="3091" y="5581"/>
                    </a:lnTo>
                    <a:lnTo>
                      <a:pt x="2727" y="6279"/>
                    </a:lnTo>
                    <a:lnTo>
                      <a:pt x="2182" y="6279"/>
                    </a:lnTo>
                    <a:lnTo>
                      <a:pt x="3091" y="8605"/>
                    </a:lnTo>
                    <a:lnTo>
                      <a:pt x="4182" y="10000"/>
                    </a:lnTo>
                    <a:lnTo>
                      <a:pt x="5091" y="10000"/>
                    </a:lnTo>
                    <a:lnTo>
                      <a:pt x="7455" y="9302"/>
                    </a:lnTo>
                    <a:lnTo>
                      <a:pt x="8182" y="8605"/>
                    </a:lnTo>
                    <a:lnTo>
                      <a:pt x="10000" y="8605"/>
                    </a:lnTo>
                    <a:lnTo>
                      <a:pt x="9091" y="4419"/>
                    </a:lnTo>
                    <a:lnTo>
                      <a:pt x="7636" y="3721"/>
                    </a:lnTo>
                    <a:lnTo>
                      <a:pt x="6545" y="3721"/>
                    </a:lnTo>
                    <a:lnTo>
                      <a:pt x="5636" y="3023"/>
                    </a:lnTo>
                    <a:lnTo>
                      <a:pt x="5091" y="2326"/>
                    </a:lnTo>
                    <a:lnTo>
                      <a:pt x="2182" y="1163"/>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3" name="Freeform 227">
                <a:extLst>
                  <a:ext uri="{FF2B5EF4-FFF2-40B4-BE49-F238E27FC236}">
                    <a16:creationId xmlns:a16="http://schemas.microsoft.com/office/drawing/2014/main" id="{301B42B2-88EE-1CC0-DAC3-06CDFC2798C5}"/>
                  </a:ext>
                </a:extLst>
              </p:cNvPr>
              <p:cNvSpPr>
                <a:spLocks/>
              </p:cNvSpPr>
              <p:nvPr/>
            </p:nvSpPr>
            <p:spPr bwMode="auto">
              <a:xfrm>
                <a:off x="1855802" y="998511"/>
                <a:ext cx="180976" cy="93659"/>
              </a:xfrm>
              <a:custGeom>
                <a:avLst/>
                <a:gdLst>
                  <a:gd name="T0" fmla="*/ 5 w 114"/>
                  <a:gd name="T1" fmla="*/ 0 h 59"/>
                  <a:gd name="T2" fmla="*/ 0 w 114"/>
                  <a:gd name="T3" fmla="*/ 6 h 59"/>
                  <a:gd name="T4" fmla="*/ 0 w 114"/>
                  <a:gd name="T5" fmla="*/ 16 h 59"/>
                  <a:gd name="T6" fmla="*/ 2 w 114"/>
                  <a:gd name="T7" fmla="*/ 14 h 59"/>
                  <a:gd name="T8" fmla="*/ 7 w 114"/>
                  <a:gd name="T9" fmla="*/ 14 h 59"/>
                  <a:gd name="T10" fmla="*/ 7 w 114"/>
                  <a:gd name="T11" fmla="*/ 16 h 59"/>
                  <a:gd name="T12" fmla="*/ 7 w 114"/>
                  <a:gd name="T13" fmla="*/ 21 h 59"/>
                  <a:gd name="T14" fmla="*/ 10 w 114"/>
                  <a:gd name="T15" fmla="*/ 19 h 59"/>
                  <a:gd name="T16" fmla="*/ 15 w 114"/>
                  <a:gd name="T17" fmla="*/ 19 h 59"/>
                  <a:gd name="T18" fmla="*/ 13 w 114"/>
                  <a:gd name="T19" fmla="*/ 24 h 59"/>
                  <a:gd name="T20" fmla="*/ 13 w 114"/>
                  <a:gd name="T21" fmla="*/ 27 h 59"/>
                  <a:gd name="T22" fmla="*/ 16 w 114"/>
                  <a:gd name="T23" fmla="*/ 27 h 59"/>
                  <a:gd name="T24" fmla="*/ 22 w 114"/>
                  <a:gd name="T25" fmla="*/ 24 h 59"/>
                  <a:gd name="T26" fmla="*/ 22 w 114"/>
                  <a:gd name="T27" fmla="*/ 27 h 59"/>
                  <a:gd name="T28" fmla="*/ 19 w 114"/>
                  <a:gd name="T29" fmla="*/ 29 h 59"/>
                  <a:gd name="T30" fmla="*/ 19 w 114"/>
                  <a:gd name="T31" fmla="*/ 30 h 59"/>
                  <a:gd name="T32" fmla="*/ 24 w 114"/>
                  <a:gd name="T33" fmla="*/ 33 h 59"/>
                  <a:gd name="T34" fmla="*/ 15 w 114"/>
                  <a:gd name="T35" fmla="*/ 36 h 59"/>
                  <a:gd name="T36" fmla="*/ 16 w 114"/>
                  <a:gd name="T37" fmla="*/ 38 h 59"/>
                  <a:gd name="T38" fmla="*/ 32 w 114"/>
                  <a:gd name="T39" fmla="*/ 33 h 59"/>
                  <a:gd name="T40" fmla="*/ 47 w 114"/>
                  <a:gd name="T41" fmla="*/ 30 h 59"/>
                  <a:gd name="T42" fmla="*/ 54 w 114"/>
                  <a:gd name="T43" fmla="*/ 30 h 59"/>
                  <a:gd name="T44" fmla="*/ 62 w 114"/>
                  <a:gd name="T45" fmla="*/ 30 h 59"/>
                  <a:gd name="T46" fmla="*/ 70 w 114"/>
                  <a:gd name="T47" fmla="*/ 33 h 59"/>
                  <a:gd name="T48" fmla="*/ 77 w 114"/>
                  <a:gd name="T49" fmla="*/ 38 h 59"/>
                  <a:gd name="T50" fmla="*/ 79 w 114"/>
                  <a:gd name="T51" fmla="*/ 41 h 59"/>
                  <a:gd name="T52" fmla="*/ 82 w 114"/>
                  <a:gd name="T53" fmla="*/ 46 h 59"/>
                  <a:gd name="T54" fmla="*/ 87 w 114"/>
                  <a:gd name="T55" fmla="*/ 46 h 59"/>
                  <a:gd name="T56" fmla="*/ 92 w 114"/>
                  <a:gd name="T57" fmla="*/ 49 h 59"/>
                  <a:gd name="T58" fmla="*/ 95 w 114"/>
                  <a:gd name="T59" fmla="*/ 54 h 59"/>
                  <a:gd name="T60" fmla="*/ 100 w 114"/>
                  <a:gd name="T61" fmla="*/ 59 h 59"/>
                  <a:gd name="T62" fmla="*/ 105 w 114"/>
                  <a:gd name="T63" fmla="*/ 59 h 59"/>
                  <a:gd name="T64" fmla="*/ 109 w 114"/>
                  <a:gd name="T65" fmla="*/ 59 h 59"/>
                  <a:gd name="T66" fmla="*/ 112 w 114"/>
                  <a:gd name="T67" fmla="*/ 51 h 59"/>
                  <a:gd name="T68" fmla="*/ 114 w 114"/>
                  <a:gd name="T69" fmla="*/ 44 h 59"/>
                  <a:gd name="T70" fmla="*/ 109 w 114"/>
                  <a:gd name="T71" fmla="*/ 41 h 59"/>
                  <a:gd name="T72" fmla="*/ 103 w 114"/>
                  <a:gd name="T73" fmla="*/ 29 h 59"/>
                  <a:gd name="T74" fmla="*/ 97 w 114"/>
                  <a:gd name="T75" fmla="*/ 29 h 59"/>
                  <a:gd name="T76" fmla="*/ 95 w 114"/>
                  <a:gd name="T77" fmla="*/ 30 h 59"/>
                  <a:gd name="T78" fmla="*/ 84 w 114"/>
                  <a:gd name="T79" fmla="*/ 29 h 59"/>
                  <a:gd name="T80" fmla="*/ 79 w 114"/>
                  <a:gd name="T81" fmla="*/ 21 h 59"/>
                  <a:gd name="T82" fmla="*/ 75 w 114"/>
                  <a:gd name="T83" fmla="*/ 16 h 59"/>
                  <a:gd name="T84" fmla="*/ 73 w 114"/>
                  <a:gd name="T85" fmla="*/ 16 h 59"/>
                  <a:gd name="T86" fmla="*/ 70 w 114"/>
                  <a:gd name="T87" fmla="*/ 19 h 59"/>
                  <a:gd name="T88" fmla="*/ 65 w 114"/>
                  <a:gd name="T89" fmla="*/ 14 h 59"/>
                  <a:gd name="T90" fmla="*/ 57 w 114"/>
                  <a:gd name="T91" fmla="*/ 11 h 59"/>
                  <a:gd name="T92" fmla="*/ 54 w 114"/>
                  <a:gd name="T93" fmla="*/ 14 h 59"/>
                  <a:gd name="T94" fmla="*/ 49 w 114"/>
                  <a:gd name="T95" fmla="*/ 16 h 59"/>
                  <a:gd name="T96" fmla="*/ 49 w 114"/>
                  <a:gd name="T97" fmla="*/ 11 h 59"/>
                  <a:gd name="T98" fmla="*/ 43 w 114"/>
                  <a:gd name="T99" fmla="*/ 8 h 59"/>
                  <a:gd name="T100" fmla="*/ 35 w 114"/>
                  <a:gd name="T101" fmla="*/ 6 h 59"/>
                  <a:gd name="T102" fmla="*/ 35 w 114"/>
                  <a:gd name="T103" fmla="*/ 8 h 59"/>
                  <a:gd name="T104" fmla="*/ 35 w 114"/>
                  <a:gd name="T105" fmla="*/ 14 h 59"/>
                  <a:gd name="T106" fmla="*/ 30 w 114"/>
                  <a:gd name="T107" fmla="*/ 14 h 59"/>
                  <a:gd name="T108" fmla="*/ 27 w 114"/>
                  <a:gd name="T109" fmla="*/ 16 h 59"/>
                  <a:gd name="T110" fmla="*/ 24 w 114"/>
                  <a:gd name="T111" fmla="*/ 11 h 59"/>
                  <a:gd name="T112" fmla="*/ 24 w 114"/>
                  <a:gd name="T113" fmla="*/ 6 h 59"/>
                  <a:gd name="T114" fmla="*/ 13 w 114"/>
                  <a:gd name="T115" fmla="*/ 3 h 59"/>
                  <a:gd name="T116" fmla="*/ 5 w 114"/>
                  <a:gd name="T117" fmla="*/ 0 h 59"/>
                  <a:gd name="connsiteX0" fmla="*/ 439 w 10000"/>
                  <a:gd name="connsiteY0" fmla="*/ 0 h 10000"/>
                  <a:gd name="connsiteX1" fmla="*/ 0 w 10000"/>
                  <a:gd name="connsiteY1" fmla="*/ 1017 h 10000"/>
                  <a:gd name="connsiteX2" fmla="*/ 0 w 10000"/>
                  <a:gd name="connsiteY2" fmla="*/ 2712 h 10000"/>
                  <a:gd name="connsiteX3" fmla="*/ 175 w 10000"/>
                  <a:gd name="connsiteY3" fmla="*/ 2373 h 10000"/>
                  <a:gd name="connsiteX4" fmla="*/ 614 w 10000"/>
                  <a:gd name="connsiteY4" fmla="*/ 2373 h 10000"/>
                  <a:gd name="connsiteX5" fmla="*/ 614 w 10000"/>
                  <a:gd name="connsiteY5" fmla="*/ 2712 h 10000"/>
                  <a:gd name="connsiteX6" fmla="*/ 614 w 10000"/>
                  <a:gd name="connsiteY6" fmla="*/ 3559 h 10000"/>
                  <a:gd name="connsiteX7" fmla="*/ 877 w 10000"/>
                  <a:gd name="connsiteY7" fmla="*/ 3220 h 10000"/>
                  <a:gd name="connsiteX8" fmla="*/ 1316 w 10000"/>
                  <a:gd name="connsiteY8" fmla="*/ 3220 h 10000"/>
                  <a:gd name="connsiteX9" fmla="*/ 1140 w 10000"/>
                  <a:gd name="connsiteY9" fmla="*/ 4068 h 10000"/>
                  <a:gd name="connsiteX10" fmla="*/ 1140 w 10000"/>
                  <a:gd name="connsiteY10" fmla="*/ 4576 h 10000"/>
                  <a:gd name="connsiteX11" fmla="*/ 1404 w 10000"/>
                  <a:gd name="connsiteY11" fmla="*/ 4576 h 10000"/>
                  <a:gd name="connsiteX12" fmla="*/ 1930 w 10000"/>
                  <a:gd name="connsiteY12" fmla="*/ 4068 h 10000"/>
                  <a:gd name="connsiteX13" fmla="*/ 1930 w 10000"/>
                  <a:gd name="connsiteY13" fmla="*/ 4576 h 10000"/>
                  <a:gd name="connsiteX14" fmla="*/ 1667 w 10000"/>
                  <a:gd name="connsiteY14" fmla="*/ 4915 h 10000"/>
                  <a:gd name="connsiteX15" fmla="*/ 1667 w 10000"/>
                  <a:gd name="connsiteY15" fmla="*/ 5085 h 10000"/>
                  <a:gd name="connsiteX16" fmla="*/ 2105 w 10000"/>
                  <a:gd name="connsiteY16" fmla="*/ 5593 h 10000"/>
                  <a:gd name="connsiteX17" fmla="*/ 1316 w 10000"/>
                  <a:gd name="connsiteY17" fmla="*/ 6102 h 10000"/>
                  <a:gd name="connsiteX18" fmla="*/ 1404 w 10000"/>
                  <a:gd name="connsiteY18" fmla="*/ 6441 h 10000"/>
                  <a:gd name="connsiteX19" fmla="*/ 2807 w 10000"/>
                  <a:gd name="connsiteY19" fmla="*/ 5593 h 10000"/>
                  <a:gd name="connsiteX20" fmla="*/ 4123 w 10000"/>
                  <a:gd name="connsiteY20" fmla="*/ 5085 h 10000"/>
                  <a:gd name="connsiteX21" fmla="*/ 4737 w 10000"/>
                  <a:gd name="connsiteY21" fmla="*/ 5085 h 10000"/>
                  <a:gd name="connsiteX22" fmla="*/ 5439 w 10000"/>
                  <a:gd name="connsiteY22" fmla="*/ 5085 h 10000"/>
                  <a:gd name="connsiteX23" fmla="*/ 6140 w 10000"/>
                  <a:gd name="connsiteY23" fmla="*/ 5593 h 10000"/>
                  <a:gd name="connsiteX24" fmla="*/ 6754 w 10000"/>
                  <a:gd name="connsiteY24" fmla="*/ 6441 h 10000"/>
                  <a:gd name="connsiteX25" fmla="*/ 6930 w 10000"/>
                  <a:gd name="connsiteY25" fmla="*/ 6949 h 10000"/>
                  <a:gd name="connsiteX26" fmla="*/ 7193 w 10000"/>
                  <a:gd name="connsiteY26" fmla="*/ 7797 h 10000"/>
                  <a:gd name="connsiteX27" fmla="*/ 7632 w 10000"/>
                  <a:gd name="connsiteY27" fmla="*/ 7797 h 10000"/>
                  <a:gd name="connsiteX28" fmla="*/ 8070 w 10000"/>
                  <a:gd name="connsiteY28" fmla="*/ 8305 h 10000"/>
                  <a:gd name="connsiteX29" fmla="*/ 8333 w 10000"/>
                  <a:gd name="connsiteY29" fmla="*/ 9153 h 10000"/>
                  <a:gd name="connsiteX30" fmla="*/ 8772 w 10000"/>
                  <a:gd name="connsiteY30" fmla="*/ 10000 h 10000"/>
                  <a:gd name="connsiteX31" fmla="*/ 9211 w 10000"/>
                  <a:gd name="connsiteY31" fmla="*/ 10000 h 10000"/>
                  <a:gd name="connsiteX32" fmla="*/ 9561 w 10000"/>
                  <a:gd name="connsiteY32" fmla="*/ 10000 h 10000"/>
                  <a:gd name="connsiteX33" fmla="*/ 9825 w 10000"/>
                  <a:gd name="connsiteY33" fmla="*/ 8644 h 10000"/>
                  <a:gd name="connsiteX34" fmla="*/ 10000 w 10000"/>
                  <a:gd name="connsiteY34" fmla="*/ 7458 h 10000"/>
                  <a:gd name="connsiteX35" fmla="*/ 9561 w 10000"/>
                  <a:gd name="connsiteY35" fmla="*/ 6949 h 10000"/>
                  <a:gd name="connsiteX36" fmla="*/ 9035 w 10000"/>
                  <a:gd name="connsiteY36" fmla="*/ 4915 h 10000"/>
                  <a:gd name="connsiteX37" fmla="*/ 8509 w 10000"/>
                  <a:gd name="connsiteY37" fmla="*/ 4915 h 10000"/>
                  <a:gd name="connsiteX38" fmla="*/ 8333 w 10000"/>
                  <a:gd name="connsiteY38" fmla="*/ 5085 h 10000"/>
                  <a:gd name="connsiteX39" fmla="*/ 7368 w 10000"/>
                  <a:gd name="connsiteY39" fmla="*/ 4915 h 10000"/>
                  <a:gd name="connsiteX40" fmla="*/ 6930 w 10000"/>
                  <a:gd name="connsiteY40" fmla="*/ 3559 h 10000"/>
                  <a:gd name="connsiteX41" fmla="*/ 6579 w 10000"/>
                  <a:gd name="connsiteY41" fmla="*/ 2712 h 10000"/>
                  <a:gd name="connsiteX42" fmla="*/ 6404 w 10000"/>
                  <a:gd name="connsiteY42" fmla="*/ 2712 h 10000"/>
                  <a:gd name="connsiteX43" fmla="*/ 6140 w 10000"/>
                  <a:gd name="connsiteY43" fmla="*/ 3220 h 10000"/>
                  <a:gd name="connsiteX44" fmla="*/ 5702 w 10000"/>
                  <a:gd name="connsiteY44" fmla="*/ 2373 h 10000"/>
                  <a:gd name="connsiteX45" fmla="*/ 5000 w 10000"/>
                  <a:gd name="connsiteY45" fmla="*/ 1864 h 10000"/>
                  <a:gd name="connsiteX46" fmla="*/ 4737 w 10000"/>
                  <a:gd name="connsiteY46" fmla="*/ 2373 h 10000"/>
                  <a:gd name="connsiteX47" fmla="*/ 4298 w 10000"/>
                  <a:gd name="connsiteY47" fmla="*/ 2712 h 10000"/>
                  <a:gd name="connsiteX48" fmla="*/ 4298 w 10000"/>
                  <a:gd name="connsiteY48" fmla="*/ 1864 h 10000"/>
                  <a:gd name="connsiteX49" fmla="*/ 3772 w 10000"/>
                  <a:gd name="connsiteY49" fmla="*/ 1356 h 10000"/>
                  <a:gd name="connsiteX50" fmla="*/ 3070 w 10000"/>
                  <a:gd name="connsiteY50" fmla="*/ 1017 h 10000"/>
                  <a:gd name="connsiteX51" fmla="*/ 3070 w 10000"/>
                  <a:gd name="connsiteY51" fmla="*/ 1356 h 10000"/>
                  <a:gd name="connsiteX52" fmla="*/ 3070 w 10000"/>
                  <a:gd name="connsiteY52" fmla="*/ 2373 h 10000"/>
                  <a:gd name="connsiteX53" fmla="*/ 2632 w 10000"/>
                  <a:gd name="connsiteY53" fmla="*/ 2373 h 10000"/>
                  <a:gd name="connsiteX54" fmla="*/ 2368 w 10000"/>
                  <a:gd name="connsiteY54" fmla="*/ 2712 h 10000"/>
                  <a:gd name="connsiteX55" fmla="*/ 2105 w 10000"/>
                  <a:gd name="connsiteY55" fmla="*/ 1864 h 10000"/>
                  <a:gd name="connsiteX56" fmla="*/ 2105 w 10000"/>
                  <a:gd name="connsiteY56" fmla="*/ 1017 h 10000"/>
                  <a:gd name="connsiteX57" fmla="*/ 1140 w 10000"/>
                  <a:gd name="connsiteY57" fmla="*/ 508 h 10000"/>
                  <a:gd name="connsiteX58" fmla="*/ 439 w 10000"/>
                  <a:gd name="connsiteY58" fmla="*/ 0 h 10000"/>
                  <a:gd name="connsiteX59" fmla="*/ 439 w 10000"/>
                  <a:gd name="connsiteY5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000" h="10000">
                    <a:moveTo>
                      <a:pt x="439" y="0"/>
                    </a:moveTo>
                    <a:lnTo>
                      <a:pt x="0" y="1017"/>
                    </a:lnTo>
                    <a:lnTo>
                      <a:pt x="0" y="2712"/>
                    </a:lnTo>
                    <a:cubicBezTo>
                      <a:pt x="58" y="2599"/>
                      <a:pt x="117" y="2486"/>
                      <a:pt x="175" y="2373"/>
                    </a:cubicBezTo>
                    <a:lnTo>
                      <a:pt x="614" y="2373"/>
                    </a:lnTo>
                    <a:lnTo>
                      <a:pt x="614" y="2712"/>
                    </a:lnTo>
                    <a:lnTo>
                      <a:pt x="614" y="3559"/>
                    </a:lnTo>
                    <a:lnTo>
                      <a:pt x="877" y="3220"/>
                    </a:lnTo>
                    <a:lnTo>
                      <a:pt x="1316" y="3220"/>
                    </a:lnTo>
                    <a:cubicBezTo>
                      <a:pt x="1257" y="3503"/>
                      <a:pt x="1199" y="3785"/>
                      <a:pt x="1140" y="4068"/>
                    </a:cubicBezTo>
                    <a:lnTo>
                      <a:pt x="1140" y="4576"/>
                    </a:lnTo>
                    <a:lnTo>
                      <a:pt x="1404" y="4576"/>
                    </a:lnTo>
                    <a:lnTo>
                      <a:pt x="1930" y="4068"/>
                    </a:lnTo>
                    <a:lnTo>
                      <a:pt x="1930" y="4576"/>
                    </a:lnTo>
                    <a:lnTo>
                      <a:pt x="1667" y="4915"/>
                    </a:lnTo>
                    <a:lnTo>
                      <a:pt x="1667" y="5085"/>
                    </a:lnTo>
                    <a:lnTo>
                      <a:pt x="2105" y="5593"/>
                    </a:lnTo>
                    <a:lnTo>
                      <a:pt x="1316" y="6102"/>
                    </a:lnTo>
                    <a:cubicBezTo>
                      <a:pt x="1345" y="6215"/>
                      <a:pt x="1375" y="6328"/>
                      <a:pt x="1404" y="6441"/>
                    </a:cubicBezTo>
                    <a:lnTo>
                      <a:pt x="2807" y="5593"/>
                    </a:lnTo>
                    <a:lnTo>
                      <a:pt x="4123" y="5085"/>
                    </a:lnTo>
                    <a:lnTo>
                      <a:pt x="4737" y="5085"/>
                    </a:lnTo>
                    <a:lnTo>
                      <a:pt x="5439" y="5085"/>
                    </a:lnTo>
                    <a:lnTo>
                      <a:pt x="6140" y="5593"/>
                    </a:lnTo>
                    <a:lnTo>
                      <a:pt x="6754" y="6441"/>
                    </a:lnTo>
                    <a:cubicBezTo>
                      <a:pt x="6813" y="6610"/>
                      <a:pt x="6871" y="6780"/>
                      <a:pt x="6930" y="6949"/>
                    </a:cubicBezTo>
                    <a:lnTo>
                      <a:pt x="7193" y="7797"/>
                    </a:lnTo>
                    <a:lnTo>
                      <a:pt x="7632" y="7797"/>
                    </a:lnTo>
                    <a:lnTo>
                      <a:pt x="8070" y="8305"/>
                    </a:lnTo>
                    <a:lnTo>
                      <a:pt x="8333" y="9153"/>
                    </a:lnTo>
                    <a:lnTo>
                      <a:pt x="8772" y="10000"/>
                    </a:lnTo>
                    <a:lnTo>
                      <a:pt x="9211" y="10000"/>
                    </a:lnTo>
                    <a:lnTo>
                      <a:pt x="9561" y="10000"/>
                    </a:lnTo>
                    <a:lnTo>
                      <a:pt x="9825" y="8644"/>
                    </a:lnTo>
                    <a:cubicBezTo>
                      <a:pt x="9883" y="8249"/>
                      <a:pt x="9942" y="7853"/>
                      <a:pt x="10000" y="7458"/>
                    </a:cubicBezTo>
                    <a:lnTo>
                      <a:pt x="9561" y="6949"/>
                    </a:lnTo>
                    <a:lnTo>
                      <a:pt x="9035" y="4915"/>
                    </a:lnTo>
                    <a:lnTo>
                      <a:pt x="8509" y="4915"/>
                    </a:lnTo>
                    <a:lnTo>
                      <a:pt x="8333" y="5085"/>
                    </a:lnTo>
                    <a:lnTo>
                      <a:pt x="7368" y="4915"/>
                    </a:lnTo>
                    <a:lnTo>
                      <a:pt x="6930" y="3559"/>
                    </a:lnTo>
                    <a:lnTo>
                      <a:pt x="6579" y="2712"/>
                    </a:lnTo>
                    <a:lnTo>
                      <a:pt x="6404" y="2712"/>
                    </a:lnTo>
                    <a:lnTo>
                      <a:pt x="6140" y="3220"/>
                    </a:lnTo>
                    <a:lnTo>
                      <a:pt x="5702" y="2373"/>
                    </a:lnTo>
                    <a:lnTo>
                      <a:pt x="5000" y="1864"/>
                    </a:lnTo>
                    <a:lnTo>
                      <a:pt x="4737" y="2373"/>
                    </a:lnTo>
                    <a:lnTo>
                      <a:pt x="4298" y="2712"/>
                    </a:lnTo>
                    <a:lnTo>
                      <a:pt x="4298" y="1864"/>
                    </a:lnTo>
                    <a:lnTo>
                      <a:pt x="3772" y="1356"/>
                    </a:lnTo>
                    <a:lnTo>
                      <a:pt x="3070" y="1017"/>
                    </a:lnTo>
                    <a:lnTo>
                      <a:pt x="3070" y="1356"/>
                    </a:lnTo>
                    <a:lnTo>
                      <a:pt x="3070" y="2373"/>
                    </a:lnTo>
                    <a:lnTo>
                      <a:pt x="2632" y="2373"/>
                    </a:lnTo>
                    <a:lnTo>
                      <a:pt x="2368" y="2712"/>
                    </a:lnTo>
                    <a:lnTo>
                      <a:pt x="2105" y="1864"/>
                    </a:lnTo>
                    <a:lnTo>
                      <a:pt x="2105" y="1017"/>
                    </a:lnTo>
                    <a:lnTo>
                      <a:pt x="1140" y="508"/>
                    </a:lnTo>
                    <a:lnTo>
                      <a:pt x="439" y="0"/>
                    </a:lnTo>
                    <a:lnTo>
                      <a:pt x="439"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4" name="Freeform 231">
                <a:extLst>
                  <a:ext uri="{FF2B5EF4-FFF2-40B4-BE49-F238E27FC236}">
                    <a16:creationId xmlns:a16="http://schemas.microsoft.com/office/drawing/2014/main" id="{84461400-4839-A699-E1AA-57323B10DDB8}"/>
                  </a:ext>
                </a:extLst>
              </p:cNvPr>
              <p:cNvSpPr>
                <a:spLocks/>
              </p:cNvSpPr>
              <p:nvPr/>
            </p:nvSpPr>
            <p:spPr bwMode="auto">
              <a:xfrm>
                <a:off x="2022491" y="950888"/>
                <a:ext cx="19050" cy="30161"/>
              </a:xfrm>
              <a:custGeom>
                <a:avLst/>
                <a:gdLst>
                  <a:gd name="T0" fmla="*/ 0 w 12"/>
                  <a:gd name="T1" fmla="*/ 0 h 19"/>
                  <a:gd name="T2" fmla="*/ 0 w 12"/>
                  <a:gd name="T3" fmla="*/ 8 h 19"/>
                  <a:gd name="T4" fmla="*/ 3 w 12"/>
                  <a:gd name="T5" fmla="*/ 16 h 19"/>
                  <a:gd name="T6" fmla="*/ 9 w 12"/>
                  <a:gd name="T7" fmla="*/ 19 h 19"/>
                  <a:gd name="T8" fmla="*/ 12 w 12"/>
                  <a:gd name="T9" fmla="*/ 19 h 19"/>
                  <a:gd name="T10" fmla="*/ 9 w 12"/>
                  <a:gd name="T11" fmla="*/ 11 h 19"/>
                  <a:gd name="T12" fmla="*/ 7 w 12"/>
                  <a:gd name="T13" fmla="*/ 3 h 19"/>
                  <a:gd name="T14" fmla="*/ 3 w 12"/>
                  <a:gd name="T15" fmla="*/ 0 h 19"/>
                  <a:gd name="T16" fmla="*/ 0 w 12"/>
                  <a:gd name="T17" fmla="*/ 0 h 19"/>
                  <a:gd name="connsiteX0" fmla="*/ 0 w 10000"/>
                  <a:gd name="connsiteY0" fmla="*/ 0 h 10000"/>
                  <a:gd name="connsiteX1" fmla="*/ 0 w 10000"/>
                  <a:gd name="connsiteY1" fmla="*/ 4211 h 10000"/>
                  <a:gd name="connsiteX2" fmla="*/ 2500 w 10000"/>
                  <a:gd name="connsiteY2" fmla="*/ 8421 h 10000"/>
                  <a:gd name="connsiteX3" fmla="*/ 7500 w 10000"/>
                  <a:gd name="connsiteY3" fmla="*/ 10000 h 10000"/>
                  <a:gd name="connsiteX4" fmla="*/ 10000 w 10000"/>
                  <a:gd name="connsiteY4" fmla="*/ 10000 h 10000"/>
                  <a:gd name="connsiteX5" fmla="*/ 7500 w 10000"/>
                  <a:gd name="connsiteY5" fmla="*/ 5789 h 10000"/>
                  <a:gd name="connsiteX6" fmla="*/ 5833 w 10000"/>
                  <a:gd name="connsiteY6" fmla="*/ 1579 h 10000"/>
                  <a:gd name="connsiteX7" fmla="*/ 2500 w 10000"/>
                  <a:gd name="connsiteY7" fmla="*/ 0 h 10000"/>
                  <a:gd name="connsiteX8" fmla="*/ 0 w 10000"/>
                  <a:gd name="connsiteY8" fmla="*/ 0 h 10000"/>
                  <a:gd name="connsiteX9" fmla="*/ 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0"/>
                    </a:moveTo>
                    <a:lnTo>
                      <a:pt x="0" y="4211"/>
                    </a:lnTo>
                    <a:lnTo>
                      <a:pt x="2500" y="8421"/>
                    </a:lnTo>
                    <a:lnTo>
                      <a:pt x="7500" y="10000"/>
                    </a:lnTo>
                    <a:lnTo>
                      <a:pt x="10000" y="10000"/>
                    </a:lnTo>
                    <a:lnTo>
                      <a:pt x="7500" y="5789"/>
                    </a:lnTo>
                    <a:lnTo>
                      <a:pt x="5833" y="1579"/>
                    </a:lnTo>
                    <a:lnTo>
                      <a:pt x="2500" y="0"/>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5" name="Freeform 125">
                <a:extLst>
                  <a:ext uri="{FF2B5EF4-FFF2-40B4-BE49-F238E27FC236}">
                    <a16:creationId xmlns:a16="http://schemas.microsoft.com/office/drawing/2014/main" id="{FE496F45-2CFB-993C-E0CA-822BD4679696}"/>
                  </a:ext>
                </a:extLst>
              </p:cNvPr>
              <p:cNvSpPr>
                <a:spLocks/>
              </p:cNvSpPr>
              <p:nvPr/>
            </p:nvSpPr>
            <p:spPr bwMode="auto">
              <a:xfrm>
                <a:off x="1381135" y="2373249"/>
                <a:ext cx="1482737" cy="861989"/>
              </a:xfrm>
              <a:custGeom>
                <a:avLst/>
                <a:gdLst>
                  <a:gd name="T0" fmla="*/ 921 w 934"/>
                  <a:gd name="T1" fmla="*/ 87 h 543"/>
                  <a:gd name="T2" fmla="*/ 901 w 934"/>
                  <a:gd name="T3" fmla="*/ 54 h 543"/>
                  <a:gd name="T4" fmla="*/ 866 w 934"/>
                  <a:gd name="T5" fmla="*/ 92 h 543"/>
                  <a:gd name="T6" fmla="*/ 782 w 934"/>
                  <a:gd name="T7" fmla="*/ 122 h 543"/>
                  <a:gd name="T8" fmla="*/ 735 w 934"/>
                  <a:gd name="T9" fmla="*/ 144 h 543"/>
                  <a:gd name="T10" fmla="*/ 687 w 934"/>
                  <a:gd name="T11" fmla="*/ 186 h 543"/>
                  <a:gd name="T12" fmla="*/ 670 w 934"/>
                  <a:gd name="T13" fmla="*/ 169 h 543"/>
                  <a:gd name="T14" fmla="*/ 680 w 934"/>
                  <a:gd name="T15" fmla="*/ 159 h 543"/>
                  <a:gd name="T16" fmla="*/ 664 w 934"/>
                  <a:gd name="T17" fmla="*/ 128 h 543"/>
                  <a:gd name="T18" fmla="*/ 647 w 934"/>
                  <a:gd name="T19" fmla="*/ 89 h 543"/>
                  <a:gd name="T20" fmla="*/ 623 w 934"/>
                  <a:gd name="T21" fmla="*/ 104 h 543"/>
                  <a:gd name="T22" fmla="*/ 602 w 934"/>
                  <a:gd name="T23" fmla="*/ 179 h 543"/>
                  <a:gd name="T24" fmla="*/ 604 w 934"/>
                  <a:gd name="T25" fmla="*/ 112 h 543"/>
                  <a:gd name="T26" fmla="*/ 596 w 934"/>
                  <a:gd name="T27" fmla="*/ 98 h 543"/>
                  <a:gd name="T28" fmla="*/ 642 w 934"/>
                  <a:gd name="T29" fmla="*/ 79 h 543"/>
                  <a:gd name="T30" fmla="*/ 653 w 934"/>
                  <a:gd name="T31" fmla="*/ 71 h 543"/>
                  <a:gd name="T32" fmla="*/ 596 w 934"/>
                  <a:gd name="T33" fmla="*/ 57 h 543"/>
                  <a:gd name="T34" fmla="*/ 594 w 934"/>
                  <a:gd name="T35" fmla="*/ 46 h 543"/>
                  <a:gd name="T36" fmla="*/ 536 w 934"/>
                  <a:gd name="T37" fmla="*/ 57 h 543"/>
                  <a:gd name="T38" fmla="*/ 557 w 934"/>
                  <a:gd name="T39" fmla="*/ 24 h 543"/>
                  <a:gd name="T40" fmla="*/ 517 w 934"/>
                  <a:gd name="T41" fmla="*/ 16 h 543"/>
                  <a:gd name="T42" fmla="*/ 481 w 934"/>
                  <a:gd name="T43" fmla="*/ 0 h 543"/>
                  <a:gd name="T44" fmla="*/ 33 w 934"/>
                  <a:gd name="T45" fmla="*/ 29 h 543"/>
                  <a:gd name="T46" fmla="*/ 12 w 934"/>
                  <a:gd name="T47" fmla="*/ 81 h 543"/>
                  <a:gd name="T48" fmla="*/ 17 w 934"/>
                  <a:gd name="T49" fmla="*/ 177 h 543"/>
                  <a:gd name="T50" fmla="*/ 23 w 934"/>
                  <a:gd name="T51" fmla="*/ 249 h 543"/>
                  <a:gd name="T52" fmla="*/ 40 w 934"/>
                  <a:gd name="T53" fmla="*/ 281 h 543"/>
                  <a:gd name="T54" fmla="*/ 67 w 934"/>
                  <a:gd name="T55" fmla="*/ 330 h 543"/>
                  <a:gd name="T56" fmla="*/ 96 w 934"/>
                  <a:gd name="T57" fmla="*/ 362 h 543"/>
                  <a:gd name="T58" fmla="*/ 160 w 934"/>
                  <a:gd name="T59" fmla="*/ 379 h 543"/>
                  <a:gd name="T60" fmla="*/ 296 w 934"/>
                  <a:gd name="T61" fmla="*/ 409 h 543"/>
                  <a:gd name="T62" fmla="*/ 321 w 934"/>
                  <a:gd name="T63" fmla="*/ 445 h 543"/>
                  <a:gd name="T64" fmla="*/ 364 w 934"/>
                  <a:gd name="T65" fmla="*/ 442 h 543"/>
                  <a:gd name="T66" fmla="*/ 389 w 934"/>
                  <a:gd name="T67" fmla="*/ 475 h 543"/>
                  <a:gd name="T68" fmla="*/ 419 w 934"/>
                  <a:gd name="T69" fmla="*/ 523 h 543"/>
                  <a:gd name="T70" fmla="*/ 432 w 934"/>
                  <a:gd name="T71" fmla="*/ 500 h 543"/>
                  <a:gd name="T72" fmla="*/ 462 w 934"/>
                  <a:gd name="T73" fmla="*/ 469 h 543"/>
                  <a:gd name="T74" fmla="*/ 522 w 934"/>
                  <a:gd name="T75" fmla="*/ 447 h 543"/>
                  <a:gd name="T76" fmla="*/ 552 w 934"/>
                  <a:gd name="T77" fmla="*/ 447 h 543"/>
                  <a:gd name="T78" fmla="*/ 572 w 934"/>
                  <a:gd name="T79" fmla="*/ 452 h 543"/>
                  <a:gd name="T80" fmla="*/ 560 w 934"/>
                  <a:gd name="T81" fmla="*/ 433 h 543"/>
                  <a:gd name="T82" fmla="*/ 596 w 934"/>
                  <a:gd name="T83" fmla="*/ 433 h 543"/>
                  <a:gd name="T84" fmla="*/ 623 w 934"/>
                  <a:gd name="T85" fmla="*/ 434 h 543"/>
                  <a:gd name="T86" fmla="*/ 655 w 934"/>
                  <a:gd name="T87" fmla="*/ 439 h 543"/>
                  <a:gd name="T88" fmla="*/ 680 w 934"/>
                  <a:gd name="T89" fmla="*/ 488 h 543"/>
                  <a:gd name="T90" fmla="*/ 694 w 934"/>
                  <a:gd name="T91" fmla="*/ 527 h 543"/>
                  <a:gd name="T92" fmla="*/ 713 w 934"/>
                  <a:gd name="T93" fmla="*/ 488 h 543"/>
                  <a:gd name="T94" fmla="*/ 700 w 934"/>
                  <a:gd name="T95" fmla="*/ 434 h 543"/>
                  <a:gd name="T96" fmla="*/ 708 w 934"/>
                  <a:gd name="T97" fmla="*/ 400 h 543"/>
                  <a:gd name="T98" fmla="*/ 735 w 934"/>
                  <a:gd name="T99" fmla="*/ 374 h 543"/>
                  <a:gd name="T100" fmla="*/ 770 w 934"/>
                  <a:gd name="T101" fmla="*/ 341 h 543"/>
                  <a:gd name="T102" fmla="*/ 787 w 934"/>
                  <a:gd name="T103" fmla="*/ 317 h 543"/>
                  <a:gd name="T104" fmla="*/ 785 w 934"/>
                  <a:gd name="T105" fmla="*/ 297 h 543"/>
                  <a:gd name="T106" fmla="*/ 776 w 934"/>
                  <a:gd name="T107" fmla="*/ 272 h 543"/>
                  <a:gd name="T108" fmla="*/ 773 w 934"/>
                  <a:gd name="T109" fmla="*/ 245 h 543"/>
                  <a:gd name="T110" fmla="*/ 778 w 934"/>
                  <a:gd name="T111" fmla="*/ 264 h 543"/>
                  <a:gd name="T112" fmla="*/ 803 w 934"/>
                  <a:gd name="T113" fmla="*/ 245 h 543"/>
                  <a:gd name="T114" fmla="*/ 825 w 934"/>
                  <a:gd name="T115" fmla="*/ 215 h 543"/>
                  <a:gd name="T116" fmla="*/ 847 w 934"/>
                  <a:gd name="T117" fmla="*/ 185 h 543"/>
                  <a:gd name="T118" fmla="*/ 872 w 934"/>
                  <a:gd name="T119" fmla="*/ 179 h 543"/>
                  <a:gd name="T120" fmla="*/ 872 w 934"/>
                  <a:gd name="T121" fmla="*/ 155 h 543"/>
                  <a:gd name="T122" fmla="*/ 908 w 934"/>
                  <a:gd name="T123" fmla="*/ 126 h 543"/>
                  <a:gd name="T124" fmla="*/ 931 w 934"/>
                  <a:gd name="T125" fmla="*/ 101 h 543"/>
                  <a:gd name="connsiteX0" fmla="*/ 9968 w 10000"/>
                  <a:gd name="connsiteY0" fmla="*/ 1915 h 10000"/>
                  <a:gd name="connsiteX1" fmla="*/ 9968 w 10000"/>
                  <a:gd name="connsiteY1" fmla="*/ 1860 h 10000"/>
                  <a:gd name="connsiteX2" fmla="*/ 9968 w 10000"/>
                  <a:gd name="connsiteY2" fmla="*/ 1805 h 10000"/>
                  <a:gd name="connsiteX3" fmla="*/ 9936 w 10000"/>
                  <a:gd name="connsiteY3" fmla="*/ 1805 h 10000"/>
                  <a:gd name="connsiteX4" fmla="*/ 9914 w 10000"/>
                  <a:gd name="connsiteY4" fmla="*/ 1713 h 10000"/>
                  <a:gd name="connsiteX5" fmla="*/ 9914 w 10000"/>
                  <a:gd name="connsiteY5" fmla="*/ 1639 h 10000"/>
                  <a:gd name="connsiteX6" fmla="*/ 9882 w 10000"/>
                  <a:gd name="connsiteY6" fmla="*/ 1602 h 10000"/>
                  <a:gd name="connsiteX7" fmla="*/ 9861 w 10000"/>
                  <a:gd name="connsiteY7" fmla="*/ 1602 h 10000"/>
                  <a:gd name="connsiteX8" fmla="*/ 9829 w 10000"/>
                  <a:gd name="connsiteY8" fmla="*/ 1455 h 10000"/>
                  <a:gd name="connsiteX9" fmla="*/ 9861 w 10000"/>
                  <a:gd name="connsiteY9" fmla="*/ 1160 h 10000"/>
                  <a:gd name="connsiteX10" fmla="*/ 9861 w 10000"/>
                  <a:gd name="connsiteY10" fmla="*/ 1087 h 10000"/>
                  <a:gd name="connsiteX11" fmla="*/ 9829 w 10000"/>
                  <a:gd name="connsiteY11" fmla="*/ 994 h 10000"/>
                  <a:gd name="connsiteX12" fmla="*/ 9775 w 10000"/>
                  <a:gd name="connsiteY12" fmla="*/ 939 h 10000"/>
                  <a:gd name="connsiteX13" fmla="*/ 9722 w 10000"/>
                  <a:gd name="connsiteY13" fmla="*/ 939 h 10000"/>
                  <a:gd name="connsiteX14" fmla="*/ 9679 w 10000"/>
                  <a:gd name="connsiteY14" fmla="*/ 994 h 10000"/>
                  <a:gd name="connsiteX15" fmla="*/ 9647 w 10000"/>
                  <a:gd name="connsiteY15" fmla="*/ 994 h 10000"/>
                  <a:gd name="connsiteX16" fmla="*/ 9593 w 10000"/>
                  <a:gd name="connsiteY16" fmla="*/ 902 h 10000"/>
                  <a:gd name="connsiteX17" fmla="*/ 9561 w 10000"/>
                  <a:gd name="connsiteY17" fmla="*/ 939 h 10000"/>
                  <a:gd name="connsiteX18" fmla="*/ 9507 w 10000"/>
                  <a:gd name="connsiteY18" fmla="*/ 1142 h 10000"/>
                  <a:gd name="connsiteX19" fmla="*/ 9475 w 10000"/>
                  <a:gd name="connsiteY19" fmla="*/ 1215 h 10000"/>
                  <a:gd name="connsiteX20" fmla="*/ 9475 w 10000"/>
                  <a:gd name="connsiteY20" fmla="*/ 1363 h 10000"/>
                  <a:gd name="connsiteX21" fmla="*/ 9390 w 10000"/>
                  <a:gd name="connsiteY21" fmla="*/ 1492 h 10000"/>
                  <a:gd name="connsiteX22" fmla="*/ 9325 w 10000"/>
                  <a:gd name="connsiteY22" fmla="*/ 1639 h 10000"/>
                  <a:gd name="connsiteX23" fmla="*/ 9272 w 10000"/>
                  <a:gd name="connsiteY23" fmla="*/ 1694 h 10000"/>
                  <a:gd name="connsiteX24" fmla="*/ 9272 w 10000"/>
                  <a:gd name="connsiteY24" fmla="*/ 1713 h 10000"/>
                  <a:gd name="connsiteX25" fmla="*/ 9015 w 10000"/>
                  <a:gd name="connsiteY25" fmla="*/ 1805 h 10000"/>
                  <a:gd name="connsiteX26" fmla="*/ 8747 w 10000"/>
                  <a:gd name="connsiteY26" fmla="*/ 1860 h 10000"/>
                  <a:gd name="connsiteX27" fmla="*/ 8694 w 10000"/>
                  <a:gd name="connsiteY27" fmla="*/ 1805 h 10000"/>
                  <a:gd name="connsiteX28" fmla="*/ 8565 w 10000"/>
                  <a:gd name="connsiteY28" fmla="*/ 1915 h 10000"/>
                  <a:gd name="connsiteX29" fmla="*/ 8426 w 10000"/>
                  <a:gd name="connsiteY29" fmla="*/ 2099 h 10000"/>
                  <a:gd name="connsiteX30" fmla="*/ 8405 w 10000"/>
                  <a:gd name="connsiteY30" fmla="*/ 2155 h 10000"/>
                  <a:gd name="connsiteX31" fmla="*/ 8373 w 10000"/>
                  <a:gd name="connsiteY31" fmla="*/ 2247 h 10000"/>
                  <a:gd name="connsiteX32" fmla="*/ 8405 w 10000"/>
                  <a:gd name="connsiteY32" fmla="*/ 2192 h 10000"/>
                  <a:gd name="connsiteX33" fmla="*/ 8458 w 10000"/>
                  <a:gd name="connsiteY33" fmla="*/ 2155 h 10000"/>
                  <a:gd name="connsiteX34" fmla="*/ 8405 w 10000"/>
                  <a:gd name="connsiteY34" fmla="*/ 2320 h 10000"/>
                  <a:gd name="connsiteX35" fmla="*/ 8373 w 10000"/>
                  <a:gd name="connsiteY35" fmla="*/ 2468 h 10000"/>
                  <a:gd name="connsiteX36" fmla="*/ 8330 w 10000"/>
                  <a:gd name="connsiteY36" fmla="*/ 2560 h 10000"/>
                  <a:gd name="connsiteX37" fmla="*/ 8244 w 10000"/>
                  <a:gd name="connsiteY37" fmla="*/ 2615 h 10000"/>
                  <a:gd name="connsiteX38" fmla="*/ 8084 w 10000"/>
                  <a:gd name="connsiteY38" fmla="*/ 2652 h 10000"/>
                  <a:gd name="connsiteX39" fmla="*/ 7869 w 10000"/>
                  <a:gd name="connsiteY39" fmla="*/ 2652 h 10000"/>
                  <a:gd name="connsiteX40" fmla="*/ 7869 w 10000"/>
                  <a:gd name="connsiteY40" fmla="*/ 2744 h 10000"/>
                  <a:gd name="connsiteX41" fmla="*/ 7901 w 10000"/>
                  <a:gd name="connsiteY41" fmla="*/ 2855 h 10000"/>
                  <a:gd name="connsiteX42" fmla="*/ 7762 w 10000"/>
                  <a:gd name="connsiteY42" fmla="*/ 3057 h 10000"/>
                  <a:gd name="connsiteX43" fmla="*/ 7602 w 10000"/>
                  <a:gd name="connsiteY43" fmla="*/ 3204 h 10000"/>
                  <a:gd name="connsiteX44" fmla="*/ 7516 w 10000"/>
                  <a:gd name="connsiteY44" fmla="*/ 3204 h 10000"/>
                  <a:gd name="connsiteX45" fmla="*/ 7463 w 10000"/>
                  <a:gd name="connsiteY45" fmla="*/ 3204 h 10000"/>
                  <a:gd name="connsiteX46" fmla="*/ 7463 w 10000"/>
                  <a:gd name="connsiteY46" fmla="*/ 3297 h 10000"/>
                  <a:gd name="connsiteX47" fmla="*/ 7355 w 10000"/>
                  <a:gd name="connsiteY47" fmla="*/ 3425 h 10000"/>
                  <a:gd name="connsiteX48" fmla="*/ 7227 w 10000"/>
                  <a:gd name="connsiteY48" fmla="*/ 3481 h 10000"/>
                  <a:gd name="connsiteX49" fmla="*/ 7195 w 10000"/>
                  <a:gd name="connsiteY49" fmla="*/ 3407 h 10000"/>
                  <a:gd name="connsiteX50" fmla="*/ 7227 w 10000"/>
                  <a:gd name="connsiteY50" fmla="*/ 3352 h 10000"/>
                  <a:gd name="connsiteX51" fmla="*/ 7195 w 10000"/>
                  <a:gd name="connsiteY51" fmla="*/ 3297 h 10000"/>
                  <a:gd name="connsiteX52" fmla="*/ 7141 w 10000"/>
                  <a:gd name="connsiteY52" fmla="*/ 3297 h 10000"/>
                  <a:gd name="connsiteX53" fmla="*/ 7088 w 10000"/>
                  <a:gd name="connsiteY53" fmla="*/ 3297 h 10000"/>
                  <a:gd name="connsiteX54" fmla="*/ 7109 w 10000"/>
                  <a:gd name="connsiteY54" fmla="*/ 3204 h 10000"/>
                  <a:gd name="connsiteX55" fmla="*/ 7173 w 10000"/>
                  <a:gd name="connsiteY55" fmla="*/ 3112 h 10000"/>
                  <a:gd name="connsiteX56" fmla="*/ 7195 w 10000"/>
                  <a:gd name="connsiteY56" fmla="*/ 3057 h 10000"/>
                  <a:gd name="connsiteX57" fmla="*/ 7195 w 10000"/>
                  <a:gd name="connsiteY57" fmla="*/ 3020 h 10000"/>
                  <a:gd name="connsiteX58" fmla="*/ 7227 w 10000"/>
                  <a:gd name="connsiteY58" fmla="*/ 3020 h 10000"/>
                  <a:gd name="connsiteX59" fmla="*/ 7227 w 10000"/>
                  <a:gd name="connsiteY59" fmla="*/ 2928 h 10000"/>
                  <a:gd name="connsiteX60" fmla="*/ 7281 w 10000"/>
                  <a:gd name="connsiteY60" fmla="*/ 2855 h 10000"/>
                  <a:gd name="connsiteX61" fmla="*/ 7248 w 10000"/>
                  <a:gd name="connsiteY61" fmla="*/ 2873 h 10000"/>
                  <a:gd name="connsiteX62" fmla="*/ 7248 w 10000"/>
                  <a:gd name="connsiteY62" fmla="*/ 2965 h 10000"/>
                  <a:gd name="connsiteX63" fmla="*/ 7281 w 10000"/>
                  <a:gd name="connsiteY63" fmla="*/ 2928 h 10000"/>
                  <a:gd name="connsiteX64" fmla="*/ 7281 w 10000"/>
                  <a:gd name="connsiteY64" fmla="*/ 2873 h 10000"/>
                  <a:gd name="connsiteX65" fmla="*/ 7281 w 10000"/>
                  <a:gd name="connsiteY65" fmla="*/ 2799 h 10000"/>
                  <a:gd name="connsiteX66" fmla="*/ 7313 w 10000"/>
                  <a:gd name="connsiteY66" fmla="*/ 2744 h 10000"/>
                  <a:gd name="connsiteX67" fmla="*/ 7248 w 10000"/>
                  <a:gd name="connsiteY67" fmla="*/ 2505 h 10000"/>
                  <a:gd name="connsiteX68" fmla="*/ 7227 w 10000"/>
                  <a:gd name="connsiteY68" fmla="*/ 2320 h 10000"/>
                  <a:gd name="connsiteX69" fmla="*/ 7173 w 10000"/>
                  <a:gd name="connsiteY69" fmla="*/ 2320 h 10000"/>
                  <a:gd name="connsiteX70" fmla="*/ 7141 w 10000"/>
                  <a:gd name="connsiteY70" fmla="*/ 2320 h 10000"/>
                  <a:gd name="connsiteX71" fmla="*/ 7109 w 10000"/>
                  <a:gd name="connsiteY71" fmla="*/ 2357 h 10000"/>
                  <a:gd name="connsiteX72" fmla="*/ 7056 w 10000"/>
                  <a:gd name="connsiteY72" fmla="*/ 2468 h 10000"/>
                  <a:gd name="connsiteX73" fmla="*/ 7088 w 10000"/>
                  <a:gd name="connsiteY73" fmla="*/ 2247 h 10000"/>
                  <a:gd name="connsiteX74" fmla="*/ 7109 w 10000"/>
                  <a:gd name="connsiteY74" fmla="*/ 2063 h 10000"/>
                  <a:gd name="connsiteX75" fmla="*/ 7088 w 10000"/>
                  <a:gd name="connsiteY75" fmla="*/ 1915 h 10000"/>
                  <a:gd name="connsiteX76" fmla="*/ 7056 w 10000"/>
                  <a:gd name="connsiteY76" fmla="*/ 1694 h 10000"/>
                  <a:gd name="connsiteX77" fmla="*/ 7013 w 10000"/>
                  <a:gd name="connsiteY77" fmla="*/ 1694 h 10000"/>
                  <a:gd name="connsiteX78" fmla="*/ 6959 w 10000"/>
                  <a:gd name="connsiteY78" fmla="*/ 1694 h 10000"/>
                  <a:gd name="connsiteX79" fmla="*/ 6927 w 10000"/>
                  <a:gd name="connsiteY79" fmla="*/ 1639 h 10000"/>
                  <a:gd name="connsiteX80" fmla="*/ 6906 w 10000"/>
                  <a:gd name="connsiteY80" fmla="*/ 1547 h 10000"/>
                  <a:gd name="connsiteX81" fmla="*/ 6852 w 10000"/>
                  <a:gd name="connsiteY81" fmla="*/ 1694 h 10000"/>
                  <a:gd name="connsiteX82" fmla="*/ 6788 w 10000"/>
                  <a:gd name="connsiteY82" fmla="*/ 1768 h 10000"/>
                  <a:gd name="connsiteX83" fmla="*/ 6767 w 10000"/>
                  <a:gd name="connsiteY83" fmla="*/ 1768 h 10000"/>
                  <a:gd name="connsiteX84" fmla="*/ 6767 w 10000"/>
                  <a:gd name="connsiteY84" fmla="*/ 1860 h 10000"/>
                  <a:gd name="connsiteX85" fmla="*/ 6767 w 10000"/>
                  <a:gd name="connsiteY85" fmla="*/ 1915 h 10000"/>
                  <a:gd name="connsiteX86" fmla="*/ 6713 w 10000"/>
                  <a:gd name="connsiteY86" fmla="*/ 1915 h 10000"/>
                  <a:gd name="connsiteX87" fmla="*/ 6670 w 10000"/>
                  <a:gd name="connsiteY87" fmla="*/ 1915 h 10000"/>
                  <a:gd name="connsiteX88" fmla="*/ 6638 w 10000"/>
                  <a:gd name="connsiteY88" fmla="*/ 2063 h 10000"/>
                  <a:gd name="connsiteX89" fmla="*/ 6670 w 10000"/>
                  <a:gd name="connsiteY89" fmla="*/ 2247 h 10000"/>
                  <a:gd name="connsiteX90" fmla="*/ 6606 w 10000"/>
                  <a:gd name="connsiteY90" fmla="*/ 2247 h 10000"/>
                  <a:gd name="connsiteX91" fmla="*/ 6638 w 10000"/>
                  <a:gd name="connsiteY91" fmla="*/ 2615 h 10000"/>
                  <a:gd name="connsiteX92" fmla="*/ 6638 w 10000"/>
                  <a:gd name="connsiteY92" fmla="*/ 2928 h 10000"/>
                  <a:gd name="connsiteX93" fmla="*/ 6552 w 10000"/>
                  <a:gd name="connsiteY93" fmla="*/ 3112 h 10000"/>
                  <a:gd name="connsiteX94" fmla="*/ 6499 w 10000"/>
                  <a:gd name="connsiteY94" fmla="*/ 3297 h 10000"/>
                  <a:gd name="connsiteX95" fmla="*/ 6445 w 10000"/>
                  <a:gd name="connsiteY95" fmla="*/ 3297 h 10000"/>
                  <a:gd name="connsiteX96" fmla="*/ 6413 w 10000"/>
                  <a:gd name="connsiteY96" fmla="*/ 3297 h 10000"/>
                  <a:gd name="connsiteX97" fmla="*/ 6360 w 10000"/>
                  <a:gd name="connsiteY97" fmla="*/ 3020 h 10000"/>
                  <a:gd name="connsiteX98" fmla="*/ 6349 w 10000"/>
                  <a:gd name="connsiteY98" fmla="*/ 2744 h 10000"/>
                  <a:gd name="connsiteX99" fmla="*/ 6349 w 10000"/>
                  <a:gd name="connsiteY99" fmla="*/ 2468 h 10000"/>
                  <a:gd name="connsiteX100" fmla="*/ 6381 w 10000"/>
                  <a:gd name="connsiteY100" fmla="*/ 2192 h 10000"/>
                  <a:gd name="connsiteX101" fmla="*/ 6445 w 10000"/>
                  <a:gd name="connsiteY101" fmla="*/ 2192 h 10000"/>
                  <a:gd name="connsiteX102" fmla="*/ 6445 w 10000"/>
                  <a:gd name="connsiteY102" fmla="*/ 2099 h 10000"/>
                  <a:gd name="connsiteX103" fmla="*/ 6467 w 10000"/>
                  <a:gd name="connsiteY103" fmla="*/ 2063 h 10000"/>
                  <a:gd name="connsiteX104" fmla="*/ 6467 w 10000"/>
                  <a:gd name="connsiteY104" fmla="*/ 1860 h 10000"/>
                  <a:gd name="connsiteX105" fmla="*/ 6413 w 10000"/>
                  <a:gd name="connsiteY105" fmla="*/ 1915 h 10000"/>
                  <a:gd name="connsiteX106" fmla="*/ 6381 w 10000"/>
                  <a:gd name="connsiteY106" fmla="*/ 1952 h 10000"/>
                  <a:gd name="connsiteX107" fmla="*/ 6381 w 10000"/>
                  <a:gd name="connsiteY107" fmla="*/ 2007 h 10000"/>
                  <a:gd name="connsiteX108" fmla="*/ 6381 w 10000"/>
                  <a:gd name="connsiteY108" fmla="*/ 2099 h 10000"/>
                  <a:gd name="connsiteX109" fmla="*/ 6349 w 10000"/>
                  <a:gd name="connsiteY109" fmla="*/ 2099 h 10000"/>
                  <a:gd name="connsiteX110" fmla="*/ 6317 w 10000"/>
                  <a:gd name="connsiteY110" fmla="*/ 2099 h 10000"/>
                  <a:gd name="connsiteX111" fmla="*/ 6381 w 10000"/>
                  <a:gd name="connsiteY111" fmla="*/ 1805 h 10000"/>
                  <a:gd name="connsiteX112" fmla="*/ 6499 w 10000"/>
                  <a:gd name="connsiteY112" fmla="*/ 1547 h 10000"/>
                  <a:gd name="connsiteX113" fmla="*/ 6585 w 10000"/>
                  <a:gd name="connsiteY113" fmla="*/ 1547 h 10000"/>
                  <a:gd name="connsiteX114" fmla="*/ 6713 w 10000"/>
                  <a:gd name="connsiteY114" fmla="*/ 1492 h 10000"/>
                  <a:gd name="connsiteX115" fmla="*/ 6713 w 10000"/>
                  <a:gd name="connsiteY115" fmla="*/ 1455 h 10000"/>
                  <a:gd name="connsiteX116" fmla="*/ 6734 w 10000"/>
                  <a:gd name="connsiteY116" fmla="*/ 1400 h 10000"/>
                  <a:gd name="connsiteX117" fmla="*/ 6788 w 10000"/>
                  <a:gd name="connsiteY117" fmla="*/ 1400 h 10000"/>
                  <a:gd name="connsiteX118" fmla="*/ 6852 w 10000"/>
                  <a:gd name="connsiteY118" fmla="*/ 1455 h 10000"/>
                  <a:gd name="connsiteX119" fmla="*/ 6874 w 10000"/>
                  <a:gd name="connsiteY119" fmla="*/ 1455 h 10000"/>
                  <a:gd name="connsiteX120" fmla="*/ 6927 w 10000"/>
                  <a:gd name="connsiteY120" fmla="*/ 1492 h 10000"/>
                  <a:gd name="connsiteX121" fmla="*/ 6927 w 10000"/>
                  <a:gd name="connsiteY121" fmla="*/ 1400 h 10000"/>
                  <a:gd name="connsiteX122" fmla="*/ 6959 w 10000"/>
                  <a:gd name="connsiteY122" fmla="*/ 1400 h 10000"/>
                  <a:gd name="connsiteX123" fmla="*/ 6991 w 10000"/>
                  <a:gd name="connsiteY123" fmla="*/ 1492 h 10000"/>
                  <a:gd name="connsiteX124" fmla="*/ 7013 w 10000"/>
                  <a:gd name="connsiteY124" fmla="*/ 1492 h 10000"/>
                  <a:gd name="connsiteX125" fmla="*/ 7034 w 10000"/>
                  <a:gd name="connsiteY125" fmla="*/ 1455 h 10000"/>
                  <a:gd name="connsiteX126" fmla="*/ 6991 w 10000"/>
                  <a:gd name="connsiteY126" fmla="*/ 1400 h 10000"/>
                  <a:gd name="connsiteX127" fmla="*/ 6991 w 10000"/>
                  <a:gd name="connsiteY127" fmla="*/ 1308 h 10000"/>
                  <a:gd name="connsiteX128" fmla="*/ 6906 w 10000"/>
                  <a:gd name="connsiteY128" fmla="*/ 1308 h 10000"/>
                  <a:gd name="connsiteX129" fmla="*/ 6852 w 10000"/>
                  <a:gd name="connsiteY129" fmla="*/ 1308 h 10000"/>
                  <a:gd name="connsiteX130" fmla="*/ 6852 w 10000"/>
                  <a:gd name="connsiteY130" fmla="*/ 1160 h 10000"/>
                  <a:gd name="connsiteX131" fmla="*/ 6852 w 10000"/>
                  <a:gd name="connsiteY131" fmla="*/ 1087 h 10000"/>
                  <a:gd name="connsiteX132" fmla="*/ 6681 w 10000"/>
                  <a:gd name="connsiteY132" fmla="*/ 1160 h 10000"/>
                  <a:gd name="connsiteX133" fmla="*/ 6499 w 10000"/>
                  <a:gd name="connsiteY133" fmla="*/ 1252 h 10000"/>
                  <a:gd name="connsiteX134" fmla="*/ 6413 w 10000"/>
                  <a:gd name="connsiteY134" fmla="*/ 1142 h 10000"/>
                  <a:gd name="connsiteX135" fmla="*/ 6381 w 10000"/>
                  <a:gd name="connsiteY135" fmla="*/ 1050 h 10000"/>
                  <a:gd name="connsiteX136" fmla="*/ 6285 w 10000"/>
                  <a:gd name="connsiteY136" fmla="*/ 1050 h 10000"/>
                  <a:gd name="connsiteX137" fmla="*/ 6231 w 10000"/>
                  <a:gd name="connsiteY137" fmla="*/ 1087 h 10000"/>
                  <a:gd name="connsiteX138" fmla="*/ 6231 w 10000"/>
                  <a:gd name="connsiteY138" fmla="*/ 1050 h 10000"/>
                  <a:gd name="connsiteX139" fmla="*/ 6199 w 10000"/>
                  <a:gd name="connsiteY139" fmla="*/ 994 h 10000"/>
                  <a:gd name="connsiteX140" fmla="*/ 6231 w 10000"/>
                  <a:gd name="connsiteY140" fmla="*/ 994 h 10000"/>
                  <a:gd name="connsiteX141" fmla="*/ 6317 w 10000"/>
                  <a:gd name="connsiteY141" fmla="*/ 939 h 10000"/>
                  <a:gd name="connsiteX142" fmla="*/ 6317 w 10000"/>
                  <a:gd name="connsiteY142" fmla="*/ 902 h 10000"/>
                  <a:gd name="connsiteX143" fmla="*/ 6360 w 10000"/>
                  <a:gd name="connsiteY143" fmla="*/ 847 h 10000"/>
                  <a:gd name="connsiteX144" fmla="*/ 6349 w 10000"/>
                  <a:gd name="connsiteY144" fmla="*/ 810 h 10000"/>
                  <a:gd name="connsiteX145" fmla="*/ 6349 w 10000"/>
                  <a:gd name="connsiteY145" fmla="*/ 755 h 10000"/>
                  <a:gd name="connsiteX146" fmla="*/ 6146 w 10000"/>
                  <a:gd name="connsiteY146" fmla="*/ 939 h 10000"/>
                  <a:gd name="connsiteX147" fmla="*/ 5964 w 10000"/>
                  <a:gd name="connsiteY147" fmla="*/ 1142 h 10000"/>
                  <a:gd name="connsiteX148" fmla="*/ 5964 w 10000"/>
                  <a:gd name="connsiteY148" fmla="*/ 1160 h 10000"/>
                  <a:gd name="connsiteX149" fmla="*/ 5878 w 10000"/>
                  <a:gd name="connsiteY149" fmla="*/ 1142 h 10000"/>
                  <a:gd name="connsiteX150" fmla="*/ 5824 w 10000"/>
                  <a:gd name="connsiteY150" fmla="*/ 1050 h 10000"/>
                  <a:gd name="connsiteX151" fmla="*/ 5739 w 10000"/>
                  <a:gd name="connsiteY151" fmla="*/ 1050 h 10000"/>
                  <a:gd name="connsiteX152" fmla="*/ 5642 w 10000"/>
                  <a:gd name="connsiteY152" fmla="*/ 1087 h 10000"/>
                  <a:gd name="connsiteX153" fmla="*/ 5685 w 10000"/>
                  <a:gd name="connsiteY153" fmla="*/ 939 h 10000"/>
                  <a:gd name="connsiteX154" fmla="*/ 5739 w 10000"/>
                  <a:gd name="connsiteY154" fmla="*/ 847 h 10000"/>
                  <a:gd name="connsiteX155" fmla="*/ 5910 w 10000"/>
                  <a:gd name="connsiteY155" fmla="*/ 700 h 10000"/>
                  <a:gd name="connsiteX156" fmla="*/ 6060 w 10000"/>
                  <a:gd name="connsiteY156" fmla="*/ 589 h 10000"/>
                  <a:gd name="connsiteX157" fmla="*/ 6039 w 10000"/>
                  <a:gd name="connsiteY157" fmla="*/ 534 h 10000"/>
                  <a:gd name="connsiteX158" fmla="*/ 5996 w 10000"/>
                  <a:gd name="connsiteY158" fmla="*/ 534 h 10000"/>
                  <a:gd name="connsiteX159" fmla="*/ 5964 w 10000"/>
                  <a:gd name="connsiteY159" fmla="*/ 442 h 10000"/>
                  <a:gd name="connsiteX160" fmla="*/ 5910 w 10000"/>
                  <a:gd name="connsiteY160" fmla="*/ 442 h 10000"/>
                  <a:gd name="connsiteX161" fmla="*/ 5857 w 10000"/>
                  <a:gd name="connsiteY161" fmla="*/ 442 h 10000"/>
                  <a:gd name="connsiteX162" fmla="*/ 5803 w 10000"/>
                  <a:gd name="connsiteY162" fmla="*/ 442 h 10000"/>
                  <a:gd name="connsiteX163" fmla="*/ 5739 w 10000"/>
                  <a:gd name="connsiteY163" fmla="*/ 442 h 10000"/>
                  <a:gd name="connsiteX164" fmla="*/ 5685 w 10000"/>
                  <a:gd name="connsiteY164" fmla="*/ 442 h 10000"/>
                  <a:gd name="connsiteX165" fmla="*/ 5642 w 10000"/>
                  <a:gd name="connsiteY165" fmla="*/ 387 h 10000"/>
                  <a:gd name="connsiteX166" fmla="*/ 5589 w 10000"/>
                  <a:gd name="connsiteY166" fmla="*/ 350 h 10000"/>
                  <a:gd name="connsiteX167" fmla="*/ 5535 w 10000"/>
                  <a:gd name="connsiteY167" fmla="*/ 295 h 10000"/>
                  <a:gd name="connsiteX168" fmla="*/ 5482 w 10000"/>
                  <a:gd name="connsiteY168" fmla="*/ 295 h 10000"/>
                  <a:gd name="connsiteX169" fmla="*/ 5418 w 10000"/>
                  <a:gd name="connsiteY169" fmla="*/ 350 h 10000"/>
                  <a:gd name="connsiteX170" fmla="*/ 5396 w 10000"/>
                  <a:gd name="connsiteY170" fmla="*/ 350 h 10000"/>
                  <a:gd name="connsiteX171" fmla="*/ 5321 w 10000"/>
                  <a:gd name="connsiteY171" fmla="*/ 295 h 10000"/>
                  <a:gd name="connsiteX172" fmla="*/ 5268 w 10000"/>
                  <a:gd name="connsiteY172" fmla="*/ 295 h 10000"/>
                  <a:gd name="connsiteX173" fmla="*/ 5236 w 10000"/>
                  <a:gd name="connsiteY173" fmla="*/ 295 h 10000"/>
                  <a:gd name="connsiteX174" fmla="*/ 5214 w 10000"/>
                  <a:gd name="connsiteY174" fmla="*/ 147 h 10000"/>
                  <a:gd name="connsiteX175" fmla="*/ 5150 w 10000"/>
                  <a:gd name="connsiteY175" fmla="*/ 0 h 10000"/>
                  <a:gd name="connsiteX176" fmla="*/ 5096 w 10000"/>
                  <a:gd name="connsiteY176" fmla="*/ 55 h 10000"/>
                  <a:gd name="connsiteX177" fmla="*/ 5096 w 10000"/>
                  <a:gd name="connsiteY177" fmla="*/ 147 h 10000"/>
                  <a:gd name="connsiteX178" fmla="*/ 364 w 10000"/>
                  <a:gd name="connsiteY178" fmla="*/ 110 h 10000"/>
                  <a:gd name="connsiteX179" fmla="*/ 364 w 10000"/>
                  <a:gd name="connsiteY179" fmla="*/ 258 h 10000"/>
                  <a:gd name="connsiteX180" fmla="*/ 364 w 10000"/>
                  <a:gd name="connsiteY180" fmla="*/ 387 h 10000"/>
                  <a:gd name="connsiteX181" fmla="*/ 364 w 10000"/>
                  <a:gd name="connsiteY181" fmla="*/ 442 h 10000"/>
                  <a:gd name="connsiteX182" fmla="*/ 353 w 10000"/>
                  <a:gd name="connsiteY182" fmla="*/ 497 h 10000"/>
                  <a:gd name="connsiteX183" fmla="*/ 353 w 10000"/>
                  <a:gd name="connsiteY183" fmla="*/ 534 h 10000"/>
                  <a:gd name="connsiteX184" fmla="*/ 182 w 10000"/>
                  <a:gd name="connsiteY184" fmla="*/ 497 h 10000"/>
                  <a:gd name="connsiteX185" fmla="*/ 0 w 10000"/>
                  <a:gd name="connsiteY185" fmla="*/ 442 h 10000"/>
                  <a:gd name="connsiteX186" fmla="*/ 0 w 10000"/>
                  <a:gd name="connsiteY186" fmla="*/ 534 h 10000"/>
                  <a:gd name="connsiteX187" fmla="*/ 32 w 10000"/>
                  <a:gd name="connsiteY187" fmla="*/ 663 h 10000"/>
                  <a:gd name="connsiteX188" fmla="*/ 107 w 10000"/>
                  <a:gd name="connsiteY188" fmla="*/ 847 h 10000"/>
                  <a:gd name="connsiteX189" fmla="*/ 182 w 10000"/>
                  <a:gd name="connsiteY189" fmla="*/ 1142 h 10000"/>
                  <a:gd name="connsiteX190" fmla="*/ 161 w 10000"/>
                  <a:gd name="connsiteY190" fmla="*/ 1308 h 10000"/>
                  <a:gd name="connsiteX191" fmla="*/ 128 w 10000"/>
                  <a:gd name="connsiteY191" fmla="*/ 1492 h 10000"/>
                  <a:gd name="connsiteX192" fmla="*/ 128 w 10000"/>
                  <a:gd name="connsiteY192" fmla="*/ 1768 h 10000"/>
                  <a:gd name="connsiteX193" fmla="*/ 161 w 10000"/>
                  <a:gd name="connsiteY193" fmla="*/ 2099 h 10000"/>
                  <a:gd name="connsiteX194" fmla="*/ 128 w 10000"/>
                  <a:gd name="connsiteY194" fmla="*/ 2320 h 10000"/>
                  <a:gd name="connsiteX195" fmla="*/ 75 w 10000"/>
                  <a:gd name="connsiteY195" fmla="*/ 2615 h 10000"/>
                  <a:gd name="connsiteX196" fmla="*/ 75 w 10000"/>
                  <a:gd name="connsiteY196" fmla="*/ 2873 h 10000"/>
                  <a:gd name="connsiteX197" fmla="*/ 107 w 10000"/>
                  <a:gd name="connsiteY197" fmla="*/ 3168 h 10000"/>
                  <a:gd name="connsiteX198" fmla="*/ 128 w 10000"/>
                  <a:gd name="connsiteY198" fmla="*/ 3204 h 10000"/>
                  <a:gd name="connsiteX199" fmla="*/ 182 w 10000"/>
                  <a:gd name="connsiteY199" fmla="*/ 3260 h 10000"/>
                  <a:gd name="connsiteX200" fmla="*/ 161 w 10000"/>
                  <a:gd name="connsiteY200" fmla="*/ 3407 h 10000"/>
                  <a:gd name="connsiteX201" fmla="*/ 182 w 10000"/>
                  <a:gd name="connsiteY201" fmla="*/ 3573 h 10000"/>
                  <a:gd name="connsiteX202" fmla="*/ 128 w 10000"/>
                  <a:gd name="connsiteY202" fmla="*/ 3812 h 10000"/>
                  <a:gd name="connsiteX203" fmla="*/ 107 w 10000"/>
                  <a:gd name="connsiteY203" fmla="*/ 3996 h 10000"/>
                  <a:gd name="connsiteX204" fmla="*/ 128 w 10000"/>
                  <a:gd name="connsiteY204" fmla="*/ 4070 h 10000"/>
                  <a:gd name="connsiteX205" fmla="*/ 182 w 10000"/>
                  <a:gd name="connsiteY205" fmla="*/ 4125 h 10000"/>
                  <a:gd name="connsiteX206" fmla="*/ 214 w 10000"/>
                  <a:gd name="connsiteY206" fmla="*/ 4365 h 10000"/>
                  <a:gd name="connsiteX207" fmla="*/ 246 w 10000"/>
                  <a:gd name="connsiteY207" fmla="*/ 4586 h 10000"/>
                  <a:gd name="connsiteX208" fmla="*/ 300 w 10000"/>
                  <a:gd name="connsiteY208" fmla="*/ 4770 h 10000"/>
                  <a:gd name="connsiteX209" fmla="*/ 364 w 10000"/>
                  <a:gd name="connsiteY209" fmla="*/ 4972 h 10000"/>
                  <a:gd name="connsiteX210" fmla="*/ 396 w 10000"/>
                  <a:gd name="connsiteY210" fmla="*/ 4862 h 10000"/>
                  <a:gd name="connsiteX211" fmla="*/ 396 w 10000"/>
                  <a:gd name="connsiteY211" fmla="*/ 4825 h 10000"/>
                  <a:gd name="connsiteX212" fmla="*/ 428 w 10000"/>
                  <a:gd name="connsiteY212" fmla="*/ 4862 h 10000"/>
                  <a:gd name="connsiteX213" fmla="*/ 482 w 10000"/>
                  <a:gd name="connsiteY213" fmla="*/ 4862 h 10000"/>
                  <a:gd name="connsiteX214" fmla="*/ 450 w 10000"/>
                  <a:gd name="connsiteY214" fmla="*/ 5009 h 10000"/>
                  <a:gd name="connsiteX215" fmla="*/ 428 w 10000"/>
                  <a:gd name="connsiteY215" fmla="*/ 5175 h 10000"/>
                  <a:gd name="connsiteX216" fmla="*/ 567 w 10000"/>
                  <a:gd name="connsiteY216" fmla="*/ 5285 h 10000"/>
                  <a:gd name="connsiteX217" fmla="*/ 514 w 10000"/>
                  <a:gd name="connsiteY217" fmla="*/ 5414 h 10000"/>
                  <a:gd name="connsiteX218" fmla="*/ 514 w 10000"/>
                  <a:gd name="connsiteY218" fmla="*/ 5562 h 10000"/>
                  <a:gd name="connsiteX219" fmla="*/ 621 w 10000"/>
                  <a:gd name="connsiteY219" fmla="*/ 5783 h 10000"/>
                  <a:gd name="connsiteX220" fmla="*/ 717 w 10000"/>
                  <a:gd name="connsiteY220" fmla="*/ 5930 h 10000"/>
                  <a:gd name="connsiteX221" fmla="*/ 707 w 10000"/>
                  <a:gd name="connsiteY221" fmla="*/ 5967 h 10000"/>
                  <a:gd name="connsiteX222" fmla="*/ 675 w 10000"/>
                  <a:gd name="connsiteY222" fmla="*/ 6022 h 10000"/>
                  <a:gd name="connsiteX223" fmla="*/ 717 w 10000"/>
                  <a:gd name="connsiteY223" fmla="*/ 6077 h 10000"/>
                  <a:gd name="connsiteX224" fmla="*/ 717 w 10000"/>
                  <a:gd name="connsiteY224" fmla="*/ 6225 h 10000"/>
                  <a:gd name="connsiteX225" fmla="*/ 749 w 10000"/>
                  <a:gd name="connsiteY225" fmla="*/ 6427 h 10000"/>
                  <a:gd name="connsiteX226" fmla="*/ 771 w 10000"/>
                  <a:gd name="connsiteY226" fmla="*/ 6427 h 10000"/>
                  <a:gd name="connsiteX227" fmla="*/ 803 w 10000"/>
                  <a:gd name="connsiteY227" fmla="*/ 6390 h 10000"/>
                  <a:gd name="connsiteX228" fmla="*/ 889 w 10000"/>
                  <a:gd name="connsiteY228" fmla="*/ 6427 h 10000"/>
                  <a:gd name="connsiteX229" fmla="*/ 1028 w 10000"/>
                  <a:gd name="connsiteY229" fmla="*/ 6538 h 10000"/>
                  <a:gd name="connsiteX230" fmla="*/ 1028 w 10000"/>
                  <a:gd name="connsiteY230" fmla="*/ 6630 h 10000"/>
                  <a:gd name="connsiteX231" fmla="*/ 1028 w 10000"/>
                  <a:gd name="connsiteY231" fmla="*/ 6667 h 10000"/>
                  <a:gd name="connsiteX232" fmla="*/ 1039 w 10000"/>
                  <a:gd name="connsiteY232" fmla="*/ 6667 h 10000"/>
                  <a:gd name="connsiteX233" fmla="*/ 1092 w 10000"/>
                  <a:gd name="connsiteY233" fmla="*/ 6630 h 10000"/>
                  <a:gd name="connsiteX234" fmla="*/ 1124 w 10000"/>
                  <a:gd name="connsiteY234" fmla="*/ 6722 h 10000"/>
                  <a:gd name="connsiteX235" fmla="*/ 1178 w 10000"/>
                  <a:gd name="connsiteY235" fmla="*/ 6869 h 10000"/>
                  <a:gd name="connsiteX236" fmla="*/ 1263 w 10000"/>
                  <a:gd name="connsiteY236" fmla="*/ 6888 h 10000"/>
                  <a:gd name="connsiteX237" fmla="*/ 1263 w 10000"/>
                  <a:gd name="connsiteY237" fmla="*/ 6980 h 10000"/>
                  <a:gd name="connsiteX238" fmla="*/ 1263 w 10000"/>
                  <a:gd name="connsiteY238" fmla="*/ 7090 h 10000"/>
                  <a:gd name="connsiteX239" fmla="*/ 1713 w 10000"/>
                  <a:gd name="connsiteY239" fmla="*/ 6980 h 10000"/>
                  <a:gd name="connsiteX240" fmla="*/ 1713 w 10000"/>
                  <a:gd name="connsiteY240" fmla="*/ 7090 h 10000"/>
                  <a:gd name="connsiteX241" fmla="*/ 2173 w 10000"/>
                  <a:gd name="connsiteY241" fmla="*/ 7495 h 10000"/>
                  <a:gd name="connsiteX242" fmla="*/ 2730 w 10000"/>
                  <a:gd name="connsiteY242" fmla="*/ 7587 h 10000"/>
                  <a:gd name="connsiteX243" fmla="*/ 2730 w 10000"/>
                  <a:gd name="connsiteY243" fmla="*/ 7366 h 10000"/>
                  <a:gd name="connsiteX244" fmla="*/ 3084 w 10000"/>
                  <a:gd name="connsiteY244" fmla="*/ 7422 h 10000"/>
                  <a:gd name="connsiteX245" fmla="*/ 3116 w 10000"/>
                  <a:gd name="connsiteY245" fmla="*/ 7422 h 10000"/>
                  <a:gd name="connsiteX246" fmla="*/ 3169 w 10000"/>
                  <a:gd name="connsiteY246" fmla="*/ 7440 h 10000"/>
                  <a:gd name="connsiteX247" fmla="*/ 3169 w 10000"/>
                  <a:gd name="connsiteY247" fmla="*/ 7532 h 10000"/>
                  <a:gd name="connsiteX248" fmla="*/ 3191 w 10000"/>
                  <a:gd name="connsiteY248" fmla="*/ 7587 h 10000"/>
                  <a:gd name="connsiteX249" fmla="*/ 3223 w 10000"/>
                  <a:gd name="connsiteY249" fmla="*/ 7680 h 10000"/>
                  <a:gd name="connsiteX250" fmla="*/ 3276 w 10000"/>
                  <a:gd name="connsiteY250" fmla="*/ 7735 h 10000"/>
                  <a:gd name="connsiteX251" fmla="*/ 3340 w 10000"/>
                  <a:gd name="connsiteY251" fmla="*/ 7772 h 10000"/>
                  <a:gd name="connsiteX252" fmla="*/ 3373 w 10000"/>
                  <a:gd name="connsiteY252" fmla="*/ 7882 h 10000"/>
                  <a:gd name="connsiteX253" fmla="*/ 3437 w 10000"/>
                  <a:gd name="connsiteY253" fmla="*/ 7974 h 10000"/>
                  <a:gd name="connsiteX254" fmla="*/ 3405 w 10000"/>
                  <a:gd name="connsiteY254" fmla="*/ 8048 h 10000"/>
                  <a:gd name="connsiteX255" fmla="*/ 3437 w 10000"/>
                  <a:gd name="connsiteY255" fmla="*/ 8195 h 10000"/>
                  <a:gd name="connsiteX256" fmla="*/ 3522 w 10000"/>
                  <a:gd name="connsiteY256" fmla="*/ 8287 h 10000"/>
                  <a:gd name="connsiteX257" fmla="*/ 3576 w 10000"/>
                  <a:gd name="connsiteY257" fmla="*/ 8324 h 10000"/>
                  <a:gd name="connsiteX258" fmla="*/ 3683 w 10000"/>
                  <a:gd name="connsiteY258" fmla="*/ 8324 h 10000"/>
                  <a:gd name="connsiteX259" fmla="*/ 3704 w 10000"/>
                  <a:gd name="connsiteY259" fmla="*/ 8232 h 10000"/>
                  <a:gd name="connsiteX260" fmla="*/ 3726 w 10000"/>
                  <a:gd name="connsiteY260" fmla="*/ 8140 h 10000"/>
                  <a:gd name="connsiteX261" fmla="*/ 3779 w 10000"/>
                  <a:gd name="connsiteY261" fmla="*/ 8085 h 10000"/>
                  <a:gd name="connsiteX262" fmla="*/ 3844 w 10000"/>
                  <a:gd name="connsiteY262" fmla="*/ 8140 h 10000"/>
                  <a:gd name="connsiteX263" fmla="*/ 3897 w 10000"/>
                  <a:gd name="connsiteY263" fmla="*/ 8140 h 10000"/>
                  <a:gd name="connsiteX264" fmla="*/ 3951 w 10000"/>
                  <a:gd name="connsiteY264" fmla="*/ 8195 h 10000"/>
                  <a:gd name="connsiteX265" fmla="*/ 3983 w 10000"/>
                  <a:gd name="connsiteY265" fmla="*/ 8232 h 10000"/>
                  <a:gd name="connsiteX266" fmla="*/ 4026 w 10000"/>
                  <a:gd name="connsiteY266" fmla="*/ 8324 h 10000"/>
                  <a:gd name="connsiteX267" fmla="*/ 4047 w 10000"/>
                  <a:gd name="connsiteY267" fmla="*/ 8435 h 10000"/>
                  <a:gd name="connsiteX268" fmla="*/ 4101 w 10000"/>
                  <a:gd name="connsiteY268" fmla="*/ 8471 h 10000"/>
                  <a:gd name="connsiteX269" fmla="*/ 4133 w 10000"/>
                  <a:gd name="connsiteY269" fmla="*/ 8582 h 10000"/>
                  <a:gd name="connsiteX270" fmla="*/ 4133 w 10000"/>
                  <a:gd name="connsiteY270" fmla="*/ 8637 h 10000"/>
                  <a:gd name="connsiteX271" fmla="*/ 4165 w 10000"/>
                  <a:gd name="connsiteY271" fmla="*/ 8748 h 10000"/>
                  <a:gd name="connsiteX272" fmla="*/ 4218 w 10000"/>
                  <a:gd name="connsiteY272" fmla="*/ 8877 h 10000"/>
                  <a:gd name="connsiteX273" fmla="*/ 4272 w 10000"/>
                  <a:gd name="connsiteY273" fmla="*/ 8987 h 10000"/>
                  <a:gd name="connsiteX274" fmla="*/ 4272 w 10000"/>
                  <a:gd name="connsiteY274" fmla="*/ 9079 h 10000"/>
                  <a:gd name="connsiteX275" fmla="*/ 4325 w 10000"/>
                  <a:gd name="connsiteY275" fmla="*/ 9300 h 10000"/>
                  <a:gd name="connsiteX276" fmla="*/ 4358 w 10000"/>
                  <a:gd name="connsiteY276" fmla="*/ 9392 h 10000"/>
                  <a:gd name="connsiteX277" fmla="*/ 4358 w 10000"/>
                  <a:gd name="connsiteY277" fmla="*/ 9448 h 10000"/>
                  <a:gd name="connsiteX278" fmla="*/ 4400 w 10000"/>
                  <a:gd name="connsiteY278" fmla="*/ 9540 h 10000"/>
                  <a:gd name="connsiteX279" fmla="*/ 4486 w 10000"/>
                  <a:gd name="connsiteY279" fmla="*/ 9632 h 10000"/>
                  <a:gd name="connsiteX280" fmla="*/ 4572 w 10000"/>
                  <a:gd name="connsiteY280" fmla="*/ 9632 h 10000"/>
                  <a:gd name="connsiteX281" fmla="*/ 4625 w 10000"/>
                  <a:gd name="connsiteY281" fmla="*/ 9705 h 10000"/>
                  <a:gd name="connsiteX282" fmla="*/ 4647 w 10000"/>
                  <a:gd name="connsiteY282" fmla="*/ 9761 h 10000"/>
                  <a:gd name="connsiteX283" fmla="*/ 4679 w 10000"/>
                  <a:gd name="connsiteY283" fmla="*/ 9705 h 10000"/>
                  <a:gd name="connsiteX284" fmla="*/ 4647 w 10000"/>
                  <a:gd name="connsiteY284" fmla="*/ 9576 h 10000"/>
                  <a:gd name="connsiteX285" fmla="*/ 4625 w 10000"/>
                  <a:gd name="connsiteY285" fmla="*/ 9484 h 10000"/>
                  <a:gd name="connsiteX286" fmla="*/ 4625 w 10000"/>
                  <a:gd name="connsiteY286" fmla="*/ 9337 h 10000"/>
                  <a:gd name="connsiteX287" fmla="*/ 4625 w 10000"/>
                  <a:gd name="connsiteY287" fmla="*/ 9208 h 10000"/>
                  <a:gd name="connsiteX288" fmla="*/ 4679 w 10000"/>
                  <a:gd name="connsiteY288" fmla="*/ 9208 h 10000"/>
                  <a:gd name="connsiteX289" fmla="*/ 4679 w 10000"/>
                  <a:gd name="connsiteY289" fmla="*/ 9134 h 10000"/>
                  <a:gd name="connsiteX290" fmla="*/ 4679 w 10000"/>
                  <a:gd name="connsiteY290" fmla="*/ 9024 h 10000"/>
                  <a:gd name="connsiteX291" fmla="*/ 4754 w 10000"/>
                  <a:gd name="connsiteY291" fmla="*/ 8932 h 10000"/>
                  <a:gd name="connsiteX292" fmla="*/ 4861 w 10000"/>
                  <a:gd name="connsiteY292" fmla="*/ 8877 h 10000"/>
                  <a:gd name="connsiteX293" fmla="*/ 4861 w 10000"/>
                  <a:gd name="connsiteY293" fmla="*/ 8785 h 10000"/>
                  <a:gd name="connsiteX294" fmla="*/ 4893 w 10000"/>
                  <a:gd name="connsiteY294" fmla="*/ 8692 h 10000"/>
                  <a:gd name="connsiteX295" fmla="*/ 4946 w 10000"/>
                  <a:gd name="connsiteY295" fmla="*/ 8637 h 10000"/>
                  <a:gd name="connsiteX296" fmla="*/ 5011 w 10000"/>
                  <a:gd name="connsiteY296" fmla="*/ 8637 h 10000"/>
                  <a:gd name="connsiteX297" fmla="*/ 5043 w 10000"/>
                  <a:gd name="connsiteY297" fmla="*/ 8471 h 10000"/>
                  <a:gd name="connsiteX298" fmla="*/ 5096 w 10000"/>
                  <a:gd name="connsiteY298" fmla="*/ 8324 h 10000"/>
                  <a:gd name="connsiteX299" fmla="*/ 5128 w 10000"/>
                  <a:gd name="connsiteY299" fmla="*/ 8379 h 10000"/>
                  <a:gd name="connsiteX300" fmla="*/ 5214 w 10000"/>
                  <a:gd name="connsiteY300" fmla="*/ 8379 h 10000"/>
                  <a:gd name="connsiteX301" fmla="*/ 5300 w 10000"/>
                  <a:gd name="connsiteY301" fmla="*/ 8232 h 10000"/>
                  <a:gd name="connsiteX302" fmla="*/ 5396 w 10000"/>
                  <a:gd name="connsiteY302" fmla="*/ 8140 h 10000"/>
                  <a:gd name="connsiteX303" fmla="*/ 5589 w 10000"/>
                  <a:gd name="connsiteY303" fmla="*/ 8232 h 10000"/>
                  <a:gd name="connsiteX304" fmla="*/ 5739 w 10000"/>
                  <a:gd name="connsiteY304" fmla="*/ 8324 h 10000"/>
                  <a:gd name="connsiteX305" fmla="*/ 5739 w 10000"/>
                  <a:gd name="connsiteY305" fmla="*/ 8435 h 10000"/>
                  <a:gd name="connsiteX306" fmla="*/ 5771 w 10000"/>
                  <a:gd name="connsiteY306" fmla="*/ 8471 h 10000"/>
                  <a:gd name="connsiteX307" fmla="*/ 5824 w 10000"/>
                  <a:gd name="connsiteY307" fmla="*/ 8471 h 10000"/>
                  <a:gd name="connsiteX308" fmla="*/ 5910 w 10000"/>
                  <a:gd name="connsiteY308" fmla="*/ 8435 h 10000"/>
                  <a:gd name="connsiteX309" fmla="*/ 5878 w 10000"/>
                  <a:gd name="connsiteY309" fmla="*/ 8324 h 10000"/>
                  <a:gd name="connsiteX310" fmla="*/ 5878 w 10000"/>
                  <a:gd name="connsiteY310" fmla="*/ 8287 h 10000"/>
                  <a:gd name="connsiteX311" fmla="*/ 5910 w 10000"/>
                  <a:gd name="connsiteY311" fmla="*/ 8232 h 10000"/>
                  <a:gd name="connsiteX312" fmla="*/ 5964 w 10000"/>
                  <a:gd name="connsiteY312" fmla="*/ 8195 h 10000"/>
                  <a:gd name="connsiteX313" fmla="*/ 6039 w 10000"/>
                  <a:gd name="connsiteY313" fmla="*/ 8379 h 10000"/>
                  <a:gd name="connsiteX314" fmla="*/ 6092 w 10000"/>
                  <a:gd name="connsiteY314" fmla="*/ 8379 h 10000"/>
                  <a:gd name="connsiteX315" fmla="*/ 6146 w 10000"/>
                  <a:gd name="connsiteY315" fmla="*/ 8379 h 10000"/>
                  <a:gd name="connsiteX316" fmla="*/ 6146 w 10000"/>
                  <a:gd name="connsiteY316" fmla="*/ 8471 h 10000"/>
                  <a:gd name="connsiteX317" fmla="*/ 6199 w 10000"/>
                  <a:gd name="connsiteY317" fmla="*/ 8435 h 10000"/>
                  <a:gd name="connsiteX318" fmla="*/ 6199 w 10000"/>
                  <a:gd name="connsiteY318" fmla="*/ 8379 h 10000"/>
                  <a:gd name="connsiteX319" fmla="*/ 6124 w 10000"/>
                  <a:gd name="connsiteY319" fmla="*/ 8324 h 10000"/>
                  <a:gd name="connsiteX320" fmla="*/ 6124 w 10000"/>
                  <a:gd name="connsiteY320" fmla="*/ 8232 h 10000"/>
                  <a:gd name="connsiteX321" fmla="*/ 6146 w 10000"/>
                  <a:gd name="connsiteY321" fmla="*/ 8232 h 10000"/>
                  <a:gd name="connsiteX322" fmla="*/ 6146 w 10000"/>
                  <a:gd name="connsiteY322" fmla="*/ 8195 h 10000"/>
                  <a:gd name="connsiteX323" fmla="*/ 6178 w 10000"/>
                  <a:gd name="connsiteY323" fmla="*/ 8140 h 10000"/>
                  <a:gd name="connsiteX324" fmla="*/ 6092 w 10000"/>
                  <a:gd name="connsiteY324" fmla="*/ 8085 h 10000"/>
                  <a:gd name="connsiteX325" fmla="*/ 6039 w 10000"/>
                  <a:gd name="connsiteY325" fmla="*/ 8048 h 10000"/>
                  <a:gd name="connsiteX326" fmla="*/ 6006 w 10000"/>
                  <a:gd name="connsiteY326" fmla="*/ 8048 h 10000"/>
                  <a:gd name="connsiteX327" fmla="*/ 5996 w 10000"/>
                  <a:gd name="connsiteY327" fmla="*/ 7974 h 10000"/>
                  <a:gd name="connsiteX328" fmla="*/ 6039 w 10000"/>
                  <a:gd name="connsiteY328" fmla="*/ 7993 h 10000"/>
                  <a:gd name="connsiteX329" fmla="*/ 6124 w 10000"/>
                  <a:gd name="connsiteY329" fmla="*/ 7993 h 10000"/>
                  <a:gd name="connsiteX330" fmla="*/ 6124 w 10000"/>
                  <a:gd name="connsiteY330" fmla="*/ 7919 h 10000"/>
                  <a:gd name="connsiteX331" fmla="*/ 6231 w 10000"/>
                  <a:gd name="connsiteY331" fmla="*/ 7919 h 10000"/>
                  <a:gd name="connsiteX332" fmla="*/ 6349 w 10000"/>
                  <a:gd name="connsiteY332" fmla="*/ 7974 h 10000"/>
                  <a:gd name="connsiteX333" fmla="*/ 6349 w 10000"/>
                  <a:gd name="connsiteY333" fmla="*/ 7919 h 10000"/>
                  <a:gd name="connsiteX334" fmla="*/ 6360 w 10000"/>
                  <a:gd name="connsiteY334" fmla="*/ 7882 h 10000"/>
                  <a:gd name="connsiteX335" fmla="*/ 6381 w 10000"/>
                  <a:gd name="connsiteY335" fmla="*/ 7974 h 10000"/>
                  <a:gd name="connsiteX336" fmla="*/ 6445 w 10000"/>
                  <a:gd name="connsiteY336" fmla="*/ 7993 h 10000"/>
                  <a:gd name="connsiteX337" fmla="*/ 6499 w 10000"/>
                  <a:gd name="connsiteY337" fmla="*/ 7882 h 10000"/>
                  <a:gd name="connsiteX338" fmla="*/ 6531 w 10000"/>
                  <a:gd name="connsiteY338" fmla="*/ 7919 h 10000"/>
                  <a:gd name="connsiteX339" fmla="*/ 6585 w 10000"/>
                  <a:gd name="connsiteY339" fmla="*/ 7974 h 10000"/>
                  <a:gd name="connsiteX340" fmla="*/ 6585 w 10000"/>
                  <a:gd name="connsiteY340" fmla="*/ 7919 h 10000"/>
                  <a:gd name="connsiteX341" fmla="*/ 6638 w 10000"/>
                  <a:gd name="connsiteY341" fmla="*/ 7882 h 10000"/>
                  <a:gd name="connsiteX342" fmla="*/ 6670 w 10000"/>
                  <a:gd name="connsiteY342" fmla="*/ 7974 h 10000"/>
                  <a:gd name="connsiteX343" fmla="*/ 6670 w 10000"/>
                  <a:gd name="connsiteY343" fmla="*/ 7993 h 10000"/>
                  <a:gd name="connsiteX344" fmla="*/ 6713 w 10000"/>
                  <a:gd name="connsiteY344" fmla="*/ 7993 h 10000"/>
                  <a:gd name="connsiteX345" fmla="*/ 6788 w 10000"/>
                  <a:gd name="connsiteY345" fmla="*/ 8048 h 10000"/>
                  <a:gd name="connsiteX346" fmla="*/ 6788 w 10000"/>
                  <a:gd name="connsiteY346" fmla="*/ 8085 h 10000"/>
                  <a:gd name="connsiteX347" fmla="*/ 6820 w 10000"/>
                  <a:gd name="connsiteY347" fmla="*/ 8195 h 10000"/>
                  <a:gd name="connsiteX348" fmla="*/ 6874 w 10000"/>
                  <a:gd name="connsiteY348" fmla="*/ 8195 h 10000"/>
                  <a:gd name="connsiteX349" fmla="*/ 6959 w 10000"/>
                  <a:gd name="connsiteY349" fmla="*/ 8232 h 10000"/>
                  <a:gd name="connsiteX350" fmla="*/ 6991 w 10000"/>
                  <a:gd name="connsiteY350" fmla="*/ 8140 h 10000"/>
                  <a:gd name="connsiteX351" fmla="*/ 7013 w 10000"/>
                  <a:gd name="connsiteY351" fmla="*/ 8085 h 10000"/>
                  <a:gd name="connsiteX352" fmla="*/ 7034 w 10000"/>
                  <a:gd name="connsiteY352" fmla="*/ 8085 h 10000"/>
                  <a:gd name="connsiteX353" fmla="*/ 7088 w 10000"/>
                  <a:gd name="connsiteY353" fmla="*/ 8085 h 10000"/>
                  <a:gd name="connsiteX354" fmla="*/ 7109 w 10000"/>
                  <a:gd name="connsiteY354" fmla="*/ 8232 h 10000"/>
                  <a:gd name="connsiteX355" fmla="*/ 7141 w 10000"/>
                  <a:gd name="connsiteY355" fmla="*/ 8324 h 10000"/>
                  <a:gd name="connsiteX356" fmla="*/ 7227 w 10000"/>
                  <a:gd name="connsiteY356" fmla="*/ 8379 h 10000"/>
                  <a:gd name="connsiteX357" fmla="*/ 7227 w 10000"/>
                  <a:gd name="connsiteY357" fmla="*/ 8692 h 10000"/>
                  <a:gd name="connsiteX358" fmla="*/ 7227 w 10000"/>
                  <a:gd name="connsiteY358" fmla="*/ 9024 h 10000"/>
                  <a:gd name="connsiteX359" fmla="*/ 7281 w 10000"/>
                  <a:gd name="connsiteY359" fmla="*/ 8987 h 10000"/>
                  <a:gd name="connsiteX360" fmla="*/ 7334 w 10000"/>
                  <a:gd name="connsiteY360" fmla="*/ 8987 h 10000"/>
                  <a:gd name="connsiteX361" fmla="*/ 7281 w 10000"/>
                  <a:gd name="connsiteY361" fmla="*/ 9134 h 10000"/>
                  <a:gd name="connsiteX362" fmla="*/ 7281 w 10000"/>
                  <a:gd name="connsiteY362" fmla="*/ 9300 h 10000"/>
                  <a:gd name="connsiteX363" fmla="*/ 7334 w 10000"/>
                  <a:gd name="connsiteY363" fmla="*/ 9337 h 10000"/>
                  <a:gd name="connsiteX364" fmla="*/ 7377 w 10000"/>
                  <a:gd name="connsiteY364" fmla="*/ 9392 h 10000"/>
                  <a:gd name="connsiteX365" fmla="*/ 7377 w 10000"/>
                  <a:gd name="connsiteY365" fmla="*/ 9484 h 10000"/>
                  <a:gd name="connsiteX366" fmla="*/ 7409 w 10000"/>
                  <a:gd name="connsiteY366" fmla="*/ 9632 h 10000"/>
                  <a:gd name="connsiteX367" fmla="*/ 7430 w 10000"/>
                  <a:gd name="connsiteY367" fmla="*/ 9705 h 10000"/>
                  <a:gd name="connsiteX368" fmla="*/ 7495 w 10000"/>
                  <a:gd name="connsiteY368" fmla="*/ 9761 h 10000"/>
                  <a:gd name="connsiteX369" fmla="*/ 7495 w 10000"/>
                  <a:gd name="connsiteY369" fmla="*/ 9853 h 10000"/>
                  <a:gd name="connsiteX370" fmla="*/ 7495 w 10000"/>
                  <a:gd name="connsiteY370" fmla="*/ 9890 h 10000"/>
                  <a:gd name="connsiteX371" fmla="*/ 7548 w 10000"/>
                  <a:gd name="connsiteY371" fmla="*/ 9945 h 10000"/>
                  <a:gd name="connsiteX372" fmla="*/ 7634 w 10000"/>
                  <a:gd name="connsiteY372" fmla="*/ 10000 h 10000"/>
                  <a:gd name="connsiteX373" fmla="*/ 7655 w 10000"/>
                  <a:gd name="connsiteY373" fmla="*/ 9632 h 10000"/>
                  <a:gd name="connsiteX374" fmla="*/ 7677 w 10000"/>
                  <a:gd name="connsiteY374" fmla="*/ 9208 h 10000"/>
                  <a:gd name="connsiteX375" fmla="*/ 7634 w 10000"/>
                  <a:gd name="connsiteY375" fmla="*/ 8987 h 10000"/>
                  <a:gd name="connsiteX376" fmla="*/ 7602 w 10000"/>
                  <a:gd name="connsiteY376" fmla="*/ 8692 h 10000"/>
                  <a:gd name="connsiteX377" fmla="*/ 7548 w 10000"/>
                  <a:gd name="connsiteY377" fmla="*/ 8637 h 10000"/>
                  <a:gd name="connsiteX378" fmla="*/ 7548 w 10000"/>
                  <a:gd name="connsiteY378" fmla="*/ 8600 h 10000"/>
                  <a:gd name="connsiteX379" fmla="*/ 7580 w 10000"/>
                  <a:gd name="connsiteY379" fmla="*/ 8527 h 10000"/>
                  <a:gd name="connsiteX380" fmla="*/ 7516 w 10000"/>
                  <a:gd name="connsiteY380" fmla="*/ 8435 h 10000"/>
                  <a:gd name="connsiteX381" fmla="*/ 7495 w 10000"/>
                  <a:gd name="connsiteY381" fmla="*/ 8324 h 10000"/>
                  <a:gd name="connsiteX382" fmla="*/ 7495 w 10000"/>
                  <a:gd name="connsiteY382" fmla="*/ 8140 h 10000"/>
                  <a:gd name="connsiteX383" fmla="*/ 7495 w 10000"/>
                  <a:gd name="connsiteY383" fmla="*/ 7993 h 10000"/>
                  <a:gd name="connsiteX384" fmla="*/ 7430 w 10000"/>
                  <a:gd name="connsiteY384" fmla="*/ 7919 h 10000"/>
                  <a:gd name="connsiteX385" fmla="*/ 7430 w 10000"/>
                  <a:gd name="connsiteY385" fmla="*/ 7882 h 10000"/>
                  <a:gd name="connsiteX386" fmla="*/ 7463 w 10000"/>
                  <a:gd name="connsiteY386" fmla="*/ 7882 h 10000"/>
                  <a:gd name="connsiteX387" fmla="*/ 7430 w 10000"/>
                  <a:gd name="connsiteY387" fmla="*/ 7882 h 10000"/>
                  <a:gd name="connsiteX388" fmla="*/ 7463 w 10000"/>
                  <a:gd name="connsiteY388" fmla="*/ 7827 h 10000"/>
                  <a:gd name="connsiteX389" fmla="*/ 7495 w 10000"/>
                  <a:gd name="connsiteY389" fmla="*/ 7772 h 10000"/>
                  <a:gd name="connsiteX390" fmla="*/ 7495 w 10000"/>
                  <a:gd name="connsiteY390" fmla="*/ 7587 h 10000"/>
                  <a:gd name="connsiteX391" fmla="*/ 7580 w 10000"/>
                  <a:gd name="connsiteY391" fmla="*/ 7366 h 10000"/>
                  <a:gd name="connsiteX392" fmla="*/ 7580 w 10000"/>
                  <a:gd name="connsiteY392" fmla="*/ 7274 h 10000"/>
                  <a:gd name="connsiteX393" fmla="*/ 7580 w 10000"/>
                  <a:gd name="connsiteY393" fmla="*/ 7182 h 10000"/>
                  <a:gd name="connsiteX394" fmla="*/ 7602 w 10000"/>
                  <a:gd name="connsiteY394" fmla="*/ 7182 h 10000"/>
                  <a:gd name="connsiteX395" fmla="*/ 7655 w 10000"/>
                  <a:gd name="connsiteY395" fmla="*/ 7182 h 10000"/>
                  <a:gd name="connsiteX396" fmla="*/ 7655 w 10000"/>
                  <a:gd name="connsiteY396" fmla="*/ 7127 h 10000"/>
                  <a:gd name="connsiteX397" fmla="*/ 7677 w 10000"/>
                  <a:gd name="connsiteY397" fmla="*/ 7035 h 10000"/>
                  <a:gd name="connsiteX398" fmla="*/ 7762 w 10000"/>
                  <a:gd name="connsiteY398" fmla="*/ 6980 h 10000"/>
                  <a:gd name="connsiteX399" fmla="*/ 7869 w 10000"/>
                  <a:gd name="connsiteY399" fmla="*/ 6888 h 10000"/>
                  <a:gd name="connsiteX400" fmla="*/ 7869 w 10000"/>
                  <a:gd name="connsiteY400" fmla="*/ 6814 h 10000"/>
                  <a:gd name="connsiteX401" fmla="*/ 7901 w 10000"/>
                  <a:gd name="connsiteY401" fmla="*/ 6722 h 10000"/>
                  <a:gd name="connsiteX402" fmla="*/ 7976 w 10000"/>
                  <a:gd name="connsiteY402" fmla="*/ 6667 h 10000"/>
                  <a:gd name="connsiteX403" fmla="*/ 8084 w 10000"/>
                  <a:gd name="connsiteY403" fmla="*/ 6630 h 10000"/>
                  <a:gd name="connsiteX404" fmla="*/ 8105 w 10000"/>
                  <a:gd name="connsiteY404" fmla="*/ 6483 h 10000"/>
                  <a:gd name="connsiteX405" fmla="*/ 8158 w 10000"/>
                  <a:gd name="connsiteY405" fmla="*/ 6335 h 10000"/>
                  <a:gd name="connsiteX406" fmla="*/ 8191 w 10000"/>
                  <a:gd name="connsiteY406" fmla="*/ 6280 h 10000"/>
                  <a:gd name="connsiteX407" fmla="*/ 8244 w 10000"/>
                  <a:gd name="connsiteY407" fmla="*/ 6280 h 10000"/>
                  <a:gd name="connsiteX408" fmla="*/ 8223 w 10000"/>
                  <a:gd name="connsiteY408" fmla="*/ 6225 h 10000"/>
                  <a:gd name="connsiteX409" fmla="*/ 8191 w 10000"/>
                  <a:gd name="connsiteY409" fmla="*/ 6114 h 10000"/>
                  <a:gd name="connsiteX410" fmla="*/ 8244 w 10000"/>
                  <a:gd name="connsiteY410" fmla="*/ 6077 h 10000"/>
                  <a:gd name="connsiteX411" fmla="*/ 8308 w 10000"/>
                  <a:gd name="connsiteY411" fmla="*/ 6077 h 10000"/>
                  <a:gd name="connsiteX412" fmla="*/ 8276 w 10000"/>
                  <a:gd name="connsiteY412" fmla="*/ 5967 h 10000"/>
                  <a:gd name="connsiteX413" fmla="*/ 8330 w 10000"/>
                  <a:gd name="connsiteY413" fmla="*/ 5930 h 10000"/>
                  <a:gd name="connsiteX414" fmla="*/ 8458 w 10000"/>
                  <a:gd name="connsiteY414" fmla="*/ 5930 h 10000"/>
                  <a:gd name="connsiteX415" fmla="*/ 8426 w 10000"/>
                  <a:gd name="connsiteY415" fmla="*/ 5838 h 10000"/>
                  <a:gd name="connsiteX416" fmla="*/ 8405 w 10000"/>
                  <a:gd name="connsiteY416" fmla="*/ 5783 h 10000"/>
                  <a:gd name="connsiteX417" fmla="*/ 8340 w 10000"/>
                  <a:gd name="connsiteY417" fmla="*/ 5783 h 10000"/>
                  <a:gd name="connsiteX418" fmla="*/ 8308 w 10000"/>
                  <a:gd name="connsiteY418" fmla="*/ 5783 h 10000"/>
                  <a:gd name="connsiteX419" fmla="*/ 8308 w 10000"/>
                  <a:gd name="connsiteY419" fmla="*/ 5709 h 10000"/>
                  <a:gd name="connsiteX420" fmla="*/ 8340 w 10000"/>
                  <a:gd name="connsiteY420" fmla="*/ 5709 h 10000"/>
                  <a:gd name="connsiteX421" fmla="*/ 8405 w 10000"/>
                  <a:gd name="connsiteY421" fmla="*/ 5654 h 10000"/>
                  <a:gd name="connsiteX422" fmla="*/ 8405 w 10000"/>
                  <a:gd name="connsiteY422" fmla="*/ 5562 h 10000"/>
                  <a:gd name="connsiteX423" fmla="*/ 8405 w 10000"/>
                  <a:gd name="connsiteY423" fmla="*/ 5470 h 10000"/>
                  <a:gd name="connsiteX424" fmla="*/ 8340 w 10000"/>
                  <a:gd name="connsiteY424" fmla="*/ 5470 h 10000"/>
                  <a:gd name="connsiteX425" fmla="*/ 8308 w 10000"/>
                  <a:gd name="connsiteY425" fmla="*/ 5414 h 10000"/>
                  <a:gd name="connsiteX426" fmla="*/ 8276 w 10000"/>
                  <a:gd name="connsiteY426" fmla="*/ 5322 h 10000"/>
                  <a:gd name="connsiteX427" fmla="*/ 8244 w 10000"/>
                  <a:gd name="connsiteY427" fmla="*/ 5285 h 10000"/>
                  <a:gd name="connsiteX428" fmla="*/ 8276 w 10000"/>
                  <a:gd name="connsiteY428" fmla="*/ 5175 h 10000"/>
                  <a:gd name="connsiteX429" fmla="*/ 8330 w 10000"/>
                  <a:gd name="connsiteY429" fmla="*/ 5101 h 10000"/>
                  <a:gd name="connsiteX430" fmla="*/ 8276 w 10000"/>
                  <a:gd name="connsiteY430" fmla="*/ 5064 h 10000"/>
                  <a:gd name="connsiteX431" fmla="*/ 8308 w 10000"/>
                  <a:gd name="connsiteY431" fmla="*/ 5009 h 10000"/>
                  <a:gd name="connsiteX432" fmla="*/ 8308 w 10000"/>
                  <a:gd name="connsiteY432" fmla="*/ 4972 h 10000"/>
                  <a:gd name="connsiteX433" fmla="*/ 8244 w 10000"/>
                  <a:gd name="connsiteY433" fmla="*/ 4917 h 10000"/>
                  <a:gd name="connsiteX434" fmla="*/ 8191 w 10000"/>
                  <a:gd name="connsiteY434" fmla="*/ 4862 h 10000"/>
                  <a:gd name="connsiteX435" fmla="*/ 8191 w 10000"/>
                  <a:gd name="connsiteY435" fmla="*/ 4825 h 10000"/>
                  <a:gd name="connsiteX436" fmla="*/ 8244 w 10000"/>
                  <a:gd name="connsiteY436" fmla="*/ 4825 h 10000"/>
                  <a:gd name="connsiteX437" fmla="*/ 8223 w 10000"/>
                  <a:gd name="connsiteY437" fmla="*/ 4733 h 10000"/>
                  <a:gd name="connsiteX438" fmla="*/ 8223 w 10000"/>
                  <a:gd name="connsiteY438" fmla="*/ 4678 h 10000"/>
                  <a:gd name="connsiteX439" fmla="*/ 8276 w 10000"/>
                  <a:gd name="connsiteY439" fmla="*/ 4512 h 10000"/>
                  <a:gd name="connsiteX440" fmla="*/ 8308 w 10000"/>
                  <a:gd name="connsiteY440" fmla="*/ 4273 h 10000"/>
                  <a:gd name="connsiteX441" fmla="*/ 8340 w 10000"/>
                  <a:gd name="connsiteY441" fmla="*/ 4273 h 10000"/>
                  <a:gd name="connsiteX442" fmla="*/ 8405 w 10000"/>
                  <a:gd name="connsiteY442" fmla="*/ 4217 h 10000"/>
                  <a:gd name="connsiteX443" fmla="*/ 8405 w 10000"/>
                  <a:gd name="connsiteY443" fmla="*/ 4273 h 10000"/>
                  <a:gd name="connsiteX444" fmla="*/ 8426 w 10000"/>
                  <a:gd name="connsiteY444" fmla="*/ 4309 h 10000"/>
                  <a:gd name="connsiteX445" fmla="*/ 8340 w 10000"/>
                  <a:gd name="connsiteY445" fmla="*/ 4586 h 10000"/>
                  <a:gd name="connsiteX446" fmla="*/ 8330 w 10000"/>
                  <a:gd name="connsiteY446" fmla="*/ 4825 h 10000"/>
                  <a:gd name="connsiteX447" fmla="*/ 8330 w 10000"/>
                  <a:gd name="connsiteY447" fmla="*/ 4862 h 10000"/>
                  <a:gd name="connsiteX448" fmla="*/ 8340 w 10000"/>
                  <a:gd name="connsiteY448" fmla="*/ 4917 h 10000"/>
                  <a:gd name="connsiteX449" fmla="*/ 8373 w 10000"/>
                  <a:gd name="connsiteY449" fmla="*/ 4862 h 10000"/>
                  <a:gd name="connsiteX450" fmla="*/ 8458 w 10000"/>
                  <a:gd name="connsiteY450" fmla="*/ 4862 h 10000"/>
                  <a:gd name="connsiteX451" fmla="*/ 8458 w 10000"/>
                  <a:gd name="connsiteY451" fmla="*/ 4972 h 10000"/>
                  <a:gd name="connsiteX452" fmla="*/ 8490 w 10000"/>
                  <a:gd name="connsiteY452" fmla="*/ 4972 h 10000"/>
                  <a:gd name="connsiteX453" fmla="*/ 8544 w 10000"/>
                  <a:gd name="connsiteY453" fmla="*/ 4972 h 10000"/>
                  <a:gd name="connsiteX454" fmla="*/ 8565 w 10000"/>
                  <a:gd name="connsiteY454" fmla="*/ 4733 h 10000"/>
                  <a:gd name="connsiteX455" fmla="*/ 8597 w 10000"/>
                  <a:gd name="connsiteY455" fmla="*/ 4512 h 10000"/>
                  <a:gd name="connsiteX456" fmla="*/ 8544 w 10000"/>
                  <a:gd name="connsiteY456" fmla="*/ 4512 h 10000"/>
                  <a:gd name="connsiteX457" fmla="*/ 8512 w 10000"/>
                  <a:gd name="connsiteY457" fmla="*/ 4457 h 10000"/>
                  <a:gd name="connsiteX458" fmla="*/ 8512 w 10000"/>
                  <a:gd name="connsiteY458" fmla="*/ 4365 h 10000"/>
                  <a:gd name="connsiteX459" fmla="*/ 8512 w 10000"/>
                  <a:gd name="connsiteY459" fmla="*/ 4309 h 10000"/>
                  <a:gd name="connsiteX460" fmla="*/ 8651 w 10000"/>
                  <a:gd name="connsiteY460" fmla="*/ 4309 h 10000"/>
                  <a:gd name="connsiteX461" fmla="*/ 8726 w 10000"/>
                  <a:gd name="connsiteY461" fmla="*/ 4273 h 10000"/>
                  <a:gd name="connsiteX462" fmla="*/ 8747 w 10000"/>
                  <a:gd name="connsiteY462" fmla="*/ 4125 h 10000"/>
                  <a:gd name="connsiteX463" fmla="*/ 8833 w 10000"/>
                  <a:gd name="connsiteY463" fmla="*/ 3959 h 10000"/>
                  <a:gd name="connsiteX464" fmla="*/ 8747 w 10000"/>
                  <a:gd name="connsiteY464" fmla="*/ 3849 h 10000"/>
                  <a:gd name="connsiteX465" fmla="*/ 8747 w 10000"/>
                  <a:gd name="connsiteY465" fmla="*/ 3757 h 10000"/>
                  <a:gd name="connsiteX466" fmla="*/ 8779 w 10000"/>
                  <a:gd name="connsiteY466" fmla="*/ 3720 h 10000"/>
                  <a:gd name="connsiteX467" fmla="*/ 8865 w 10000"/>
                  <a:gd name="connsiteY467" fmla="*/ 3573 h 10000"/>
                  <a:gd name="connsiteX468" fmla="*/ 8951 w 10000"/>
                  <a:gd name="connsiteY468" fmla="*/ 3481 h 10000"/>
                  <a:gd name="connsiteX469" fmla="*/ 9004 w 10000"/>
                  <a:gd name="connsiteY469" fmla="*/ 3481 h 10000"/>
                  <a:gd name="connsiteX470" fmla="*/ 9047 w 10000"/>
                  <a:gd name="connsiteY470" fmla="*/ 3481 h 10000"/>
                  <a:gd name="connsiteX471" fmla="*/ 9069 w 10000"/>
                  <a:gd name="connsiteY471" fmla="*/ 3407 h 10000"/>
                  <a:gd name="connsiteX472" fmla="*/ 9133 w 10000"/>
                  <a:gd name="connsiteY472" fmla="*/ 3407 h 10000"/>
                  <a:gd name="connsiteX473" fmla="*/ 9218 w 10000"/>
                  <a:gd name="connsiteY473" fmla="*/ 3425 h 10000"/>
                  <a:gd name="connsiteX474" fmla="*/ 9218 w 10000"/>
                  <a:gd name="connsiteY474" fmla="*/ 3352 h 10000"/>
                  <a:gd name="connsiteX475" fmla="*/ 9240 w 10000"/>
                  <a:gd name="connsiteY475" fmla="*/ 3204 h 10000"/>
                  <a:gd name="connsiteX476" fmla="*/ 9272 w 10000"/>
                  <a:gd name="connsiteY476" fmla="*/ 3260 h 10000"/>
                  <a:gd name="connsiteX477" fmla="*/ 9293 w 10000"/>
                  <a:gd name="connsiteY477" fmla="*/ 3352 h 10000"/>
                  <a:gd name="connsiteX478" fmla="*/ 9325 w 10000"/>
                  <a:gd name="connsiteY478" fmla="*/ 3352 h 10000"/>
                  <a:gd name="connsiteX479" fmla="*/ 9336 w 10000"/>
                  <a:gd name="connsiteY479" fmla="*/ 3297 h 10000"/>
                  <a:gd name="connsiteX480" fmla="*/ 9368 w 10000"/>
                  <a:gd name="connsiteY480" fmla="*/ 3260 h 10000"/>
                  <a:gd name="connsiteX481" fmla="*/ 9422 w 10000"/>
                  <a:gd name="connsiteY481" fmla="*/ 3260 h 10000"/>
                  <a:gd name="connsiteX482" fmla="*/ 9336 w 10000"/>
                  <a:gd name="connsiteY482" fmla="*/ 3168 h 10000"/>
                  <a:gd name="connsiteX483" fmla="*/ 9293 w 10000"/>
                  <a:gd name="connsiteY483" fmla="*/ 3112 h 10000"/>
                  <a:gd name="connsiteX484" fmla="*/ 9325 w 10000"/>
                  <a:gd name="connsiteY484" fmla="*/ 3020 h 10000"/>
                  <a:gd name="connsiteX485" fmla="*/ 9368 w 10000"/>
                  <a:gd name="connsiteY485" fmla="*/ 2965 h 10000"/>
                  <a:gd name="connsiteX486" fmla="*/ 9336 w 10000"/>
                  <a:gd name="connsiteY486" fmla="*/ 2873 h 10000"/>
                  <a:gd name="connsiteX487" fmla="*/ 9336 w 10000"/>
                  <a:gd name="connsiteY487" fmla="*/ 2855 h 10000"/>
                  <a:gd name="connsiteX488" fmla="*/ 9390 w 10000"/>
                  <a:gd name="connsiteY488" fmla="*/ 2799 h 10000"/>
                  <a:gd name="connsiteX489" fmla="*/ 9422 w 10000"/>
                  <a:gd name="connsiteY489" fmla="*/ 2652 h 10000"/>
                  <a:gd name="connsiteX490" fmla="*/ 9454 w 10000"/>
                  <a:gd name="connsiteY490" fmla="*/ 2468 h 10000"/>
                  <a:gd name="connsiteX491" fmla="*/ 9540 w 10000"/>
                  <a:gd name="connsiteY491" fmla="*/ 2468 h 10000"/>
                  <a:gd name="connsiteX492" fmla="*/ 9615 w 10000"/>
                  <a:gd name="connsiteY492" fmla="*/ 2413 h 10000"/>
                  <a:gd name="connsiteX493" fmla="*/ 9679 w 10000"/>
                  <a:gd name="connsiteY493" fmla="*/ 2357 h 10000"/>
                  <a:gd name="connsiteX494" fmla="*/ 9722 w 10000"/>
                  <a:gd name="connsiteY494" fmla="*/ 2192 h 10000"/>
                  <a:gd name="connsiteX495" fmla="*/ 9722 w 10000"/>
                  <a:gd name="connsiteY495" fmla="*/ 2320 h 10000"/>
                  <a:gd name="connsiteX496" fmla="*/ 9797 w 10000"/>
                  <a:gd name="connsiteY496" fmla="*/ 2247 h 10000"/>
                  <a:gd name="connsiteX497" fmla="*/ 9797 w 10000"/>
                  <a:gd name="connsiteY497" fmla="*/ 2302 h 10000"/>
                  <a:gd name="connsiteX498" fmla="*/ 9861 w 10000"/>
                  <a:gd name="connsiteY498" fmla="*/ 2320 h 10000"/>
                  <a:gd name="connsiteX499" fmla="*/ 9914 w 10000"/>
                  <a:gd name="connsiteY499" fmla="*/ 2247 h 10000"/>
                  <a:gd name="connsiteX500" fmla="*/ 10000 w 10000"/>
                  <a:gd name="connsiteY500" fmla="*/ 2155 h 10000"/>
                  <a:gd name="connsiteX501" fmla="*/ 9968 w 10000"/>
                  <a:gd name="connsiteY501" fmla="*/ 2007 h 10000"/>
                  <a:gd name="connsiteX502" fmla="*/ 9936 w 10000"/>
                  <a:gd name="connsiteY502" fmla="*/ 1860 h 10000"/>
                  <a:gd name="connsiteX503" fmla="*/ 9968 w 10000"/>
                  <a:gd name="connsiteY503" fmla="*/ 1860 h 10000"/>
                  <a:gd name="connsiteX504" fmla="*/ 9968 w 10000"/>
                  <a:gd name="connsiteY504" fmla="*/ 1915 h 10000"/>
                  <a:gd name="connsiteX505" fmla="*/ 9968 w 10000"/>
                  <a:gd name="connsiteY505" fmla="*/ 191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10000" h="10000">
                    <a:moveTo>
                      <a:pt x="9968" y="1915"/>
                    </a:moveTo>
                    <a:lnTo>
                      <a:pt x="9968" y="1860"/>
                    </a:lnTo>
                    <a:lnTo>
                      <a:pt x="9968" y="1805"/>
                    </a:lnTo>
                    <a:lnTo>
                      <a:pt x="9936" y="1805"/>
                    </a:lnTo>
                    <a:cubicBezTo>
                      <a:pt x="9929" y="1774"/>
                      <a:pt x="9921" y="1744"/>
                      <a:pt x="9914" y="1713"/>
                    </a:cubicBezTo>
                    <a:lnTo>
                      <a:pt x="9914" y="1639"/>
                    </a:lnTo>
                    <a:cubicBezTo>
                      <a:pt x="9903" y="1627"/>
                      <a:pt x="9893" y="1614"/>
                      <a:pt x="9882" y="1602"/>
                    </a:cubicBezTo>
                    <a:lnTo>
                      <a:pt x="9861" y="1602"/>
                    </a:lnTo>
                    <a:cubicBezTo>
                      <a:pt x="9850" y="1553"/>
                      <a:pt x="9840" y="1504"/>
                      <a:pt x="9829" y="1455"/>
                    </a:cubicBezTo>
                    <a:cubicBezTo>
                      <a:pt x="9840" y="1357"/>
                      <a:pt x="9850" y="1258"/>
                      <a:pt x="9861" y="1160"/>
                    </a:cubicBezTo>
                    <a:lnTo>
                      <a:pt x="9861" y="1087"/>
                    </a:lnTo>
                    <a:cubicBezTo>
                      <a:pt x="9850" y="1056"/>
                      <a:pt x="9840" y="1025"/>
                      <a:pt x="9829" y="994"/>
                    </a:cubicBezTo>
                    <a:cubicBezTo>
                      <a:pt x="9811" y="976"/>
                      <a:pt x="9793" y="957"/>
                      <a:pt x="9775" y="939"/>
                    </a:cubicBezTo>
                    <a:lnTo>
                      <a:pt x="9722" y="939"/>
                    </a:lnTo>
                    <a:lnTo>
                      <a:pt x="9679" y="994"/>
                    </a:lnTo>
                    <a:lnTo>
                      <a:pt x="9647" y="994"/>
                    </a:lnTo>
                    <a:cubicBezTo>
                      <a:pt x="9629" y="963"/>
                      <a:pt x="9611" y="933"/>
                      <a:pt x="9593" y="902"/>
                    </a:cubicBezTo>
                    <a:cubicBezTo>
                      <a:pt x="9582" y="914"/>
                      <a:pt x="9572" y="927"/>
                      <a:pt x="9561" y="939"/>
                    </a:cubicBezTo>
                    <a:cubicBezTo>
                      <a:pt x="9543" y="1007"/>
                      <a:pt x="9525" y="1074"/>
                      <a:pt x="9507" y="1142"/>
                    </a:cubicBezTo>
                    <a:cubicBezTo>
                      <a:pt x="9496" y="1166"/>
                      <a:pt x="9486" y="1191"/>
                      <a:pt x="9475" y="1215"/>
                    </a:cubicBezTo>
                    <a:lnTo>
                      <a:pt x="9475" y="1363"/>
                    </a:lnTo>
                    <a:cubicBezTo>
                      <a:pt x="9447" y="1406"/>
                      <a:pt x="9418" y="1449"/>
                      <a:pt x="9390" y="1492"/>
                    </a:cubicBezTo>
                    <a:cubicBezTo>
                      <a:pt x="9368" y="1541"/>
                      <a:pt x="9347" y="1590"/>
                      <a:pt x="9325" y="1639"/>
                    </a:cubicBezTo>
                    <a:cubicBezTo>
                      <a:pt x="9307" y="1657"/>
                      <a:pt x="9290" y="1676"/>
                      <a:pt x="9272" y="1694"/>
                    </a:cubicBezTo>
                    <a:lnTo>
                      <a:pt x="9272" y="1713"/>
                    </a:lnTo>
                    <a:lnTo>
                      <a:pt x="9015" y="1805"/>
                    </a:lnTo>
                    <a:lnTo>
                      <a:pt x="8747" y="1860"/>
                    </a:lnTo>
                    <a:cubicBezTo>
                      <a:pt x="8729" y="1842"/>
                      <a:pt x="8712" y="1823"/>
                      <a:pt x="8694" y="1805"/>
                    </a:cubicBezTo>
                    <a:lnTo>
                      <a:pt x="8565" y="1915"/>
                    </a:lnTo>
                    <a:lnTo>
                      <a:pt x="8426" y="2099"/>
                    </a:lnTo>
                    <a:cubicBezTo>
                      <a:pt x="8419" y="2118"/>
                      <a:pt x="8412" y="2136"/>
                      <a:pt x="8405" y="2155"/>
                    </a:cubicBezTo>
                    <a:cubicBezTo>
                      <a:pt x="8394" y="2186"/>
                      <a:pt x="8384" y="2216"/>
                      <a:pt x="8373" y="2247"/>
                    </a:cubicBezTo>
                    <a:cubicBezTo>
                      <a:pt x="8384" y="2229"/>
                      <a:pt x="8394" y="2210"/>
                      <a:pt x="8405" y="2192"/>
                    </a:cubicBezTo>
                    <a:cubicBezTo>
                      <a:pt x="8423" y="2180"/>
                      <a:pt x="8440" y="2167"/>
                      <a:pt x="8458" y="2155"/>
                    </a:cubicBezTo>
                    <a:cubicBezTo>
                      <a:pt x="8440" y="2210"/>
                      <a:pt x="8423" y="2265"/>
                      <a:pt x="8405" y="2320"/>
                    </a:cubicBezTo>
                    <a:cubicBezTo>
                      <a:pt x="8394" y="2369"/>
                      <a:pt x="8384" y="2419"/>
                      <a:pt x="8373" y="2468"/>
                    </a:cubicBezTo>
                    <a:cubicBezTo>
                      <a:pt x="8359" y="2499"/>
                      <a:pt x="8344" y="2529"/>
                      <a:pt x="8330" y="2560"/>
                    </a:cubicBezTo>
                    <a:cubicBezTo>
                      <a:pt x="8301" y="2578"/>
                      <a:pt x="8273" y="2597"/>
                      <a:pt x="8244" y="2615"/>
                    </a:cubicBezTo>
                    <a:lnTo>
                      <a:pt x="8084" y="2652"/>
                    </a:lnTo>
                    <a:lnTo>
                      <a:pt x="7869" y="2652"/>
                    </a:lnTo>
                    <a:lnTo>
                      <a:pt x="7869" y="2744"/>
                    </a:lnTo>
                    <a:cubicBezTo>
                      <a:pt x="7880" y="2781"/>
                      <a:pt x="7890" y="2818"/>
                      <a:pt x="7901" y="2855"/>
                    </a:cubicBezTo>
                    <a:lnTo>
                      <a:pt x="7762" y="3057"/>
                    </a:lnTo>
                    <a:lnTo>
                      <a:pt x="7602" y="3204"/>
                    </a:lnTo>
                    <a:lnTo>
                      <a:pt x="7516" y="3204"/>
                    </a:lnTo>
                    <a:lnTo>
                      <a:pt x="7463" y="3204"/>
                    </a:lnTo>
                    <a:lnTo>
                      <a:pt x="7463" y="3297"/>
                    </a:lnTo>
                    <a:lnTo>
                      <a:pt x="7355" y="3425"/>
                    </a:lnTo>
                    <a:lnTo>
                      <a:pt x="7227" y="3481"/>
                    </a:lnTo>
                    <a:cubicBezTo>
                      <a:pt x="7216" y="3456"/>
                      <a:pt x="7206" y="3432"/>
                      <a:pt x="7195" y="3407"/>
                    </a:cubicBezTo>
                    <a:cubicBezTo>
                      <a:pt x="7206" y="3389"/>
                      <a:pt x="7216" y="3370"/>
                      <a:pt x="7227" y="3352"/>
                    </a:cubicBezTo>
                    <a:cubicBezTo>
                      <a:pt x="7216" y="3334"/>
                      <a:pt x="7206" y="3315"/>
                      <a:pt x="7195" y="3297"/>
                    </a:cubicBezTo>
                    <a:lnTo>
                      <a:pt x="7141" y="3297"/>
                    </a:lnTo>
                    <a:lnTo>
                      <a:pt x="7088" y="3297"/>
                    </a:lnTo>
                    <a:lnTo>
                      <a:pt x="7109" y="3204"/>
                    </a:lnTo>
                    <a:cubicBezTo>
                      <a:pt x="7130" y="3173"/>
                      <a:pt x="7152" y="3143"/>
                      <a:pt x="7173" y="3112"/>
                    </a:cubicBezTo>
                    <a:cubicBezTo>
                      <a:pt x="7180" y="3094"/>
                      <a:pt x="7188" y="3075"/>
                      <a:pt x="7195" y="3057"/>
                    </a:cubicBezTo>
                    <a:lnTo>
                      <a:pt x="7195" y="3020"/>
                    </a:lnTo>
                    <a:lnTo>
                      <a:pt x="7227" y="3020"/>
                    </a:lnTo>
                    <a:lnTo>
                      <a:pt x="7227" y="2928"/>
                    </a:lnTo>
                    <a:cubicBezTo>
                      <a:pt x="7245" y="2904"/>
                      <a:pt x="7263" y="2879"/>
                      <a:pt x="7281" y="2855"/>
                    </a:cubicBezTo>
                    <a:lnTo>
                      <a:pt x="7248" y="2873"/>
                    </a:lnTo>
                    <a:lnTo>
                      <a:pt x="7248" y="2965"/>
                    </a:lnTo>
                    <a:cubicBezTo>
                      <a:pt x="7259" y="2953"/>
                      <a:pt x="7270" y="2940"/>
                      <a:pt x="7281" y="2928"/>
                    </a:cubicBezTo>
                    <a:lnTo>
                      <a:pt x="7281" y="2873"/>
                    </a:lnTo>
                    <a:lnTo>
                      <a:pt x="7281" y="2799"/>
                    </a:lnTo>
                    <a:cubicBezTo>
                      <a:pt x="7292" y="2781"/>
                      <a:pt x="7302" y="2762"/>
                      <a:pt x="7313" y="2744"/>
                    </a:cubicBezTo>
                    <a:cubicBezTo>
                      <a:pt x="7291" y="2664"/>
                      <a:pt x="7270" y="2585"/>
                      <a:pt x="7248" y="2505"/>
                    </a:cubicBezTo>
                    <a:cubicBezTo>
                      <a:pt x="7241" y="2443"/>
                      <a:pt x="7234" y="2382"/>
                      <a:pt x="7227" y="2320"/>
                    </a:cubicBezTo>
                    <a:lnTo>
                      <a:pt x="7173" y="2320"/>
                    </a:lnTo>
                    <a:lnTo>
                      <a:pt x="7141" y="2320"/>
                    </a:lnTo>
                    <a:cubicBezTo>
                      <a:pt x="7130" y="2332"/>
                      <a:pt x="7120" y="2345"/>
                      <a:pt x="7109" y="2357"/>
                    </a:cubicBezTo>
                    <a:cubicBezTo>
                      <a:pt x="7091" y="2394"/>
                      <a:pt x="7074" y="2431"/>
                      <a:pt x="7056" y="2468"/>
                    </a:cubicBezTo>
                    <a:cubicBezTo>
                      <a:pt x="7067" y="2394"/>
                      <a:pt x="7077" y="2321"/>
                      <a:pt x="7088" y="2247"/>
                    </a:cubicBezTo>
                    <a:cubicBezTo>
                      <a:pt x="7095" y="2186"/>
                      <a:pt x="7102" y="2124"/>
                      <a:pt x="7109" y="2063"/>
                    </a:cubicBezTo>
                    <a:cubicBezTo>
                      <a:pt x="7102" y="2014"/>
                      <a:pt x="7095" y="1964"/>
                      <a:pt x="7088" y="1915"/>
                    </a:cubicBezTo>
                    <a:cubicBezTo>
                      <a:pt x="7077" y="1841"/>
                      <a:pt x="7067" y="1768"/>
                      <a:pt x="7056" y="1694"/>
                    </a:cubicBezTo>
                    <a:lnTo>
                      <a:pt x="7013" y="1694"/>
                    </a:lnTo>
                    <a:lnTo>
                      <a:pt x="6959" y="1694"/>
                    </a:lnTo>
                    <a:cubicBezTo>
                      <a:pt x="6948" y="1676"/>
                      <a:pt x="6938" y="1657"/>
                      <a:pt x="6927" y="1639"/>
                    </a:cubicBezTo>
                    <a:cubicBezTo>
                      <a:pt x="6920" y="1608"/>
                      <a:pt x="6913" y="1578"/>
                      <a:pt x="6906" y="1547"/>
                    </a:cubicBezTo>
                    <a:lnTo>
                      <a:pt x="6852" y="1694"/>
                    </a:lnTo>
                    <a:cubicBezTo>
                      <a:pt x="6831" y="1719"/>
                      <a:pt x="6809" y="1743"/>
                      <a:pt x="6788" y="1768"/>
                    </a:cubicBezTo>
                    <a:lnTo>
                      <a:pt x="6767" y="1768"/>
                    </a:lnTo>
                    <a:lnTo>
                      <a:pt x="6767" y="1860"/>
                    </a:lnTo>
                    <a:lnTo>
                      <a:pt x="6767" y="1915"/>
                    </a:lnTo>
                    <a:lnTo>
                      <a:pt x="6713" y="1915"/>
                    </a:lnTo>
                    <a:lnTo>
                      <a:pt x="6670" y="1915"/>
                    </a:lnTo>
                    <a:cubicBezTo>
                      <a:pt x="6659" y="1964"/>
                      <a:pt x="6649" y="2014"/>
                      <a:pt x="6638" y="2063"/>
                    </a:cubicBezTo>
                    <a:cubicBezTo>
                      <a:pt x="6649" y="2124"/>
                      <a:pt x="6659" y="2186"/>
                      <a:pt x="6670" y="2247"/>
                    </a:cubicBezTo>
                    <a:lnTo>
                      <a:pt x="6606" y="2247"/>
                    </a:lnTo>
                    <a:cubicBezTo>
                      <a:pt x="6617" y="2370"/>
                      <a:pt x="6627" y="2492"/>
                      <a:pt x="6638" y="2615"/>
                    </a:cubicBezTo>
                    <a:lnTo>
                      <a:pt x="6638" y="2928"/>
                    </a:lnTo>
                    <a:cubicBezTo>
                      <a:pt x="6609" y="2989"/>
                      <a:pt x="6581" y="3051"/>
                      <a:pt x="6552" y="3112"/>
                    </a:cubicBezTo>
                    <a:cubicBezTo>
                      <a:pt x="6534" y="3174"/>
                      <a:pt x="6517" y="3235"/>
                      <a:pt x="6499" y="3297"/>
                    </a:cubicBezTo>
                    <a:lnTo>
                      <a:pt x="6445" y="3297"/>
                    </a:lnTo>
                    <a:lnTo>
                      <a:pt x="6413" y="3297"/>
                    </a:lnTo>
                    <a:cubicBezTo>
                      <a:pt x="6395" y="3205"/>
                      <a:pt x="6378" y="3112"/>
                      <a:pt x="6360" y="3020"/>
                    </a:cubicBezTo>
                    <a:cubicBezTo>
                      <a:pt x="6356" y="2928"/>
                      <a:pt x="6353" y="2836"/>
                      <a:pt x="6349" y="2744"/>
                    </a:cubicBezTo>
                    <a:lnTo>
                      <a:pt x="6349" y="2468"/>
                    </a:lnTo>
                    <a:cubicBezTo>
                      <a:pt x="6360" y="2376"/>
                      <a:pt x="6370" y="2284"/>
                      <a:pt x="6381" y="2192"/>
                    </a:cubicBezTo>
                    <a:lnTo>
                      <a:pt x="6445" y="2192"/>
                    </a:lnTo>
                    <a:lnTo>
                      <a:pt x="6445" y="2099"/>
                    </a:lnTo>
                    <a:cubicBezTo>
                      <a:pt x="6452" y="2087"/>
                      <a:pt x="6460" y="2075"/>
                      <a:pt x="6467" y="2063"/>
                    </a:cubicBezTo>
                    <a:lnTo>
                      <a:pt x="6467" y="1860"/>
                    </a:lnTo>
                    <a:cubicBezTo>
                      <a:pt x="6449" y="1878"/>
                      <a:pt x="6431" y="1897"/>
                      <a:pt x="6413" y="1915"/>
                    </a:cubicBezTo>
                    <a:cubicBezTo>
                      <a:pt x="6402" y="1927"/>
                      <a:pt x="6392" y="1940"/>
                      <a:pt x="6381" y="1952"/>
                    </a:cubicBezTo>
                    <a:lnTo>
                      <a:pt x="6381" y="2007"/>
                    </a:lnTo>
                    <a:lnTo>
                      <a:pt x="6381" y="2099"/>
                    </a:lnTo>
                    <a:lnTo>
                      <a:pt x="6349" y="2099"/>
                    </a:lnTo>
                    <a:lnTo>
                      <a:pt x="6317" y="2099"/>
                    </a:lnTo>
                    <a:cubicBezTo>
                      <a:pt x="6338" y="2001"/>
                      <a:pt x="6360" y="1903"/>
                      <a:pt x="6381" y="1805"/>
                    </a:cubicBezTo>
                    <a:cubicBezTo>
                      <a:pt x="6420" y="1719"/>
                      <a:pt x="6460" y="1633"/>
                      <a:pt x="6499" y="1547"/>
                    </a:cubicBezTo>
                    <a:lnTo>
                      <a:pt x="6585" y="1547"/>
                    </a:lnTo>
                    <a:cubicBezTo>
                      <a:pt x="6628" y="1529"/>
                      <a:pt x="6670" y="1510"/>
                      <a:pt x="6713" y="1492"/>
                    </a:cubicBezTo>
                    <a:lnTo>
                      <a:pt x="6713" y="1455"/>
                    </a:lnTo>
                    <a:cubicBezTo>
                      <a:pt x="6720" y="1437"/>
                      <a:pt x="6727" y="1418"/>
                      <a:pt x="6734" y="1400"/>
                    </a:cubicBezTo>
                    <a:lnTo>
                      <a:pt x="6788" y="1400"/>
                    </a:lnTo>
                    <a:lnTo>
                      <a:pt x="6852" y="1455"/>
                    </a:lnTo>
                    <a:lnTo>
                      <a:pt x="6874" y="1455"/>
                    </a:lnTo>
                    <a:cubicBezTo>
                      <a:pt x="6892" y="1467"/>
                      <a:pt x="6909" y="1480"/>
                      <a:pt x="6927" y="1492"/>
                    </a:cubicBezTo>
                    <a:lnTo>
                      <a:pt x="6927" y="1400"/>
                    </a:lnTo>
                    <a:lnTo>
                      <a:pt x="6959" y="1400"/>
                    </a:lnTo>
                    <a:cubicBezTo>
                      <a:pt x="6970" y="1431"/>
                      <a:pt x="6980" y="1461"/>
                      <a:pt x="6991" y="1492"/>
                    </a:cubicBezTo>
                    <a:lnTo>
                      <a:pt x="7013" y="1492"/>
                    </a:lnTo>
                    <a:cubicBezTo>
                      <a:pt x="7020" y="1480"/>
                      <a:pt x="7027" y="1467"/>
                      <a:pt x="7034" y="1455"/>
                    </a:cubicBezTo>
                    <a:lnTo>
                      <a:pt x="6991" y="1400"/>
                    </a:lnTo>
                    <a:lnTo>
                      <a:pt x="6991" y="1308"/>
                    </a:lnTo>
                    <a:lnTo>
                      <a:pt x="6906" y="1308"/>
                    </a:lnTo>
                    <a:lnTo>
                      <a:pt x="6852" y="1308"/>
                    </a:lnTo>
                    <a:lnTo>
                      <a:pt x="6852" y="1160"/>
                    </a:lnTo>
                    <a:lnTo>
                      <a:pt x="6852" y="1087"/>
                    </a:lnTo>
                    <a:lnTo>
                      <a:pt x="6681" y="1160"/>
                    </a:lnTo>
                    <a:lnTo>
                      <a:pt x="6499" y="1252"/>
                    </a:lnTo>
                    <a:lnTo>
                      <a:pt x="6413" y="1142"/>
                    </a:lnTo>
                    <a:cubicBezTo>
                      <a:pt x="6402" y="1111"/>
                      <a:pt x="6392" y="1081"/>
                      <a:pt x="6381" y="1050"/>
                    </a:cubicBezTo>
                    <a:lnTo>
                      <a:pt x="6285" y="1050"/>
                    </a:lnTo>
                    <a:cubicBezTo>
                      <a:pt x="6267" y="1062"/>
                      <a:pt x="6249" y="1075"/>
                      <a:pt x="6231" y="1087"/>
                    </a:cubicBezTo>
                    <a:lnTo>
                      <a:pt x="6231" y="1050"/>
                    </a:lnTo>
                    <a:cubicBezTo>
                      <a:pt x="6220" y="1031"/>
                      <a:pt x="6210" y="1013"/>
                      <a:pt x="6199" y="994"/>
                    </a:cubicBezTo>
                    <a:lnTo>
                      <a:pt x="6231" y="994"/>
                    </a:lnTo>
                    <a:cubicBezTo>
                      <a:pt x="6260" y="976"/>
                      <a:pt x="6288" y="957"/>
                      <a:pt x="6317" y="939"/>
                    </a:cubicBezTo>
                    <a:lnTo>
                      <a:pt x="6317" y="902"/>
                    </a:lnTo>
                    <a:lnTo>
                      <a:pt x="6360" y="847"/>
                    </a:lnTo>
                    <a:cubicBezTo>
                      <a:pt x="6356" y="835"/>
                      <a:pt x="6353" y="822"/>
                      <a:pt x="6349" y="810"/>
                    </a:cubicBezTo>
                    <a:lnTo>
                      <a:pt x="6349" y="755"/>
                    </a:lnTo>
                    <a:lnTo>
                      <a:pt x="6146" y="939"/>
                    </a:lnTo>
                    <a:lnTo>
                      <a:pt x="5964" y="1142"/>
                    </a:lnTo>
                    <a:lnTo>
                      <a:pt x="5964" y="1160"/>
                    </a:lnTo>
                    <a:lnTo>
                      <a:pt x="5878" y="1142"/>
                    </a:lnTo>
                    <a:cubicBezTo>
                      <a:pt x="5860" y="1111"/>
                      <a:pt x="5842" y="1081"/>
                      <a:pt x="5824" y="1050"/>
                    </a:cubicBezTo>
                    <a:lnTo>
                      <a:pt x="5739" y="1050"/>
                    </a:lnTo>
                    <a:lnTo>
                      <a:pt x="5642" y="1087"/>
                    </a:lnTo>
                    <a:cubicBezTo>
                      <a:pt x="5656" y="1038"/>
                      <a:pt x="5671" y="988"/>
                      <a:pt x="5685" y="939"/>
                    </a:cubicBezTo>
                    <a:cubicBezTo>
                      <a:pt x="5703" y="908"/>
                      <a:pt x="5721" y="878"/>
                      <a:pt x="5739" y="847"/>
                    </a:cubicBezTo>
                    <a:lnTo>
                      <a:pt x="5910" y="700"/>
                    </a:lnTo>
                    <a:lnTo>
                      <a:pt x="6060" y="589"/>
                    </a:lnTo>
                    <a:cubicBezTo>
                      <a:pt x="6053" y="571"/>
                      <a:pt x="6046" y="552"/>
                      <a:pt x="6039" y="534"/>
                    </a:cubicBezTo>
                    <a:lnTo>
                      <a:pt x="5996" y="534"/>
                    </a:lnTo>
                    <a:cubicBezTo>
                      <a:pt x="5985" y="503"/>
                      <a:pt x="5975" y="473"/>
                      <a:pt x="5964" y="442"/>
                    </a:cubicBezTo>
                    <a:lnTo>
                      <a:pt x="5910" y="442"/>
                    </a:lnTo>
                    <a:lnTo>
                      <a:pt x="5857" y="442"/>
                    </a:lnTo>
                    <a:lnTo>
                      <a:pt x="5803" y="442"/>
                    </a:lnTo>
                    <a:lnTo>
                      <a:pt x="5739" y="442"/>
                    </a:lnTo>
                    <a:lnTo>
                      <a:pt x="5685" y="442"/>
                    </a:lnTo>
                    <a:lnTo>
                      <a:pt x="5642" y="387"/>
                    </a:lnTo>
                    <a:cubicBezTo>
                      <a:pt x="5624" y="375"/>
                      <a:pt x="5607" y="362"/>
                      <a:pt x="5589" y="350"/>
                    </a:cubicBezTo>
                    <a:cubicBezTo>
                      <a:pt x="5571" y="332"/>
                      <a:pt x="5553" y="313"/>
                      <a:pt x="5535" y="295"/>
                    </a:cubicBezTo>
                    <a:lnTo>
                      <a:pt x="5482" y="295"/>
                    </a:lnTo>
                    <a:lnTo>
                      <a:pt x="5418" y="350"/>
                    </a:lnTo>
                    <a:lnTo>
                      <a:pt x="5396" y="350"/>
                    </a:lnTo>
                    <a:cubicBezTo>
                      <a:pt x="5371" y="332"/>
                      <a:pt x="5346" y="313"/>
                      <a:pt x="5321" y="295"/>
                    </a:cubicBezTo>
                    <a:lnTo>
                      <a:pt x="5268" y="295"/>
                    </a:lnTo>
                    <a:lnTo>
                      <a:pt x="5236" y="295"/>
                    </a:lnTo>
                    <a:cubicBezTo>
                      <a:pt x="5229" y="246"/>
                      <a:pt x="5221" y="196"/>
                      <a:pt x="5214" y="147"/>
                    </a:cubicBezTo>
                    <a:cubicBezTo>
                      <a:pt x="5193" y="98"/>
                      <a:pt x="5171" y="49"/>
                      <a:pt x="5150" y="0"/>
                    </a:cubicBezTo>
                    <a:cubicBezTo>
                      <a:pt x="5132" y="18"/>
                      <a:pt x="5114" y="37"/>
                      <a:pt x="5096" y="55"/>
                    </a:cubicBezTo>
                    <a:lnTo>
                      <a:pt x="5096" y="147"/>
                    </a:lnTo>
                    <a:lnTo>
                      <a:pt x="364" y="110"/>
                    </a:lnTo>
                    <a:lnTo>
                      <a:pt x="364" y="258"/>
                    </a:lnTo>
                    <a:lnTo>
                      <a:pt x="364" y="387"/>
                    </a:lnTo>
                    <a:lnTo>
                      <a:pt x="364" y="442"/>
                    </a:lnTo>
                    <a:cubicBezTo>
                      <a:pt x="360" y="460"/>
                      <a:pt x="357" y="479"/>
                      <a:pt x="353" y="497"/>
                    </a:cubicBezTo>
                    <a:lnTo>
                      <a:pt x="353" y="534"/>
                    </a:lnTo>
                    <a:lnTo>
                      <a:pt x="182" y="497"/>
                    </a:lnTo>
                    <a:lnTo>
                      <a:pt x="0" y="442"/>
                    </a:lnTo>
                    <a:lnTo>
                      <a:pt x="0" y="534"/>
                    </a:lnTo>
                    <a:cubicBezTo>
                      <a:pt x="11" y="577"/>
                      <a:pt x="21" y="620"/>
                      <a:pt x="32" y="663"/>
                    </a:cubicBezTo>
                    <a:cubicBezTo>
                      <a:pt x="57" y="724"/>
                      <a:pt x="82" y="786"/>
                      <a:pt x="107" y="847"/>
                    </a:cubicBezTo>
                    <a:cubicBezTo>
                      <a:pt x="132" y="945"/>
                      <a:pt x="157" y="1044"/>
                      <a:pt x="182" y="1142"/>
                    </a:cubicBezTo>
                    <a:cubicBezTo>
                      <a:pt x="175" y="1197"/>
                      <a:pt x="168" y="1253"/>
                      <a:pt x="161" y="1308"/>
                    </a:cubicBezTo>
                    <a:cubicBezTo>
                      <a:pt x="150" y="1369"/>
                      <a:pt x="139" y="1431"/>
                      <a:pt x="128" y="1492"/>
                    </a:cubicBezTo>
                    <a:lnTo>
                      <a:pt x="128" y="1768"/>
                    </a:lnTo>
                    <a:cubicBezTo>
                      <a:pt x="139" y="1878"/>
                      <a:pt x="150" y="1989"/>
                      <a:pt x="161" y="2099"/>
                    </a:cubicBezTo>
                    <a:cubicBezTo>
                      <a:pt x="150" y="2173"/>
                      <a:pt x="139" y="2246"/>
                      <a:pt x="128" y="2320"/>
                    </a:cubicBezTo>
                    <a:cubicBezTo>
                      <a:pt x="110" y="2418"/>
                      <a:pt x="93" y="2517"/>
                      <a:pt x="75" y="2615"/>
                    </a:cubicBezTo>
                    <a:lnTo>
                      <a:pt x="75" y="2873"/>
                    </a:lnTo>
                    <a:cubicBezTo>
                      <a:pt x="86" y="2971"/>
                      <a:pt x="96" y="3070"/>
                      <a:pt x="107" y="3168"/>
                    </a:cubicBezTo>
                    <a:lnTo>
                      <a:pt x="128" y="3204"/>
                    </a:lnTo>
                    <a:cubicBezTo>
                      <a:pt x="146" y="3223"/>
                      <a:pt x="164" y="3241"/>
                      <a:pt x="182" y="3260"/>
                    </a:cubicBezTo>
                    <a:lnTo>
                      <a:pt x="161" y="3407"/>
                    </a:lnTo>
                    <a:cubicBezTo>
                      <a:pt x="168" y="3462"/>
                      <a:pt x="175" y="3518"/>
                      <a:pt x="182" y="3573"/>
                    </a:cubicBezTo>
                    <a:cubicBezTo>
                      <a:pt x="164" y="3653"/>
                      <a:pt x="146" y="3732"/>
                      <a:pt x="128" y="3812"/>
                    </a:cubicBezTo>
                    <a:cubicBezTo>
                      <a:pt x="121" y="3873"/>
                      <a:pt x="114" y="3935"/>
                      <a:pt x="107" y="3996"/>
                    </a:cubicBezTo>
                    <a:cubicBezTo>
                      <a:pt x="114" y="4021"/>
                      <a:pt x="121" y="4045"/>
                      <a:pt x="128" y="4070"/>
                    </a:cubicBezTo>
                    <a:cubicBezTo>
                      <a:pt x="146" y="4088"/>
                      <a:pt x="164" y="4107"/>
                      <a:pt x="182" y="4125"/>
                    </a:cubicBezTo>
                    <a:cubicBezTo>
                      <a:pt x="193" y="4205"/>
                      <a:pt x="203" y="4285"/>
                      <a:pt x="214" y="4365"/>
                    </a:cubicBezTo>
                    <a:cubicBezTo>
                      <a:pt x="225" y="4439"/>
                      <a:pt x="235" y="4512"/>
                      <a:pt x="246" y="4586"/>
                    </a:cubicBezTo>
                    <a:cubicBezTo>
                      <a:pt x="264" y="4647"/>
                      <a:pt x="282" y="4709"/>
                      <a:pt x="300" y="4770"/>
                    </a:cubicBezTo>
                    <a:cubicBezTo>
                      <a:pt x="321" y="4837"/>
                      <a:pt x="343" y="4905"/>
                      <a:pt x="364" y="4972"/>
                    </a:cubicBezTo>
                    <a:cubicBezTo>
                      <a:pt x="375" y="4935"/>
                      <a:pt x="385" y="4899"/>
                      <a:pt x="396" y="4862"/>
                    </a:cubicBezTo>
                    <a:lnTo>
                      <a:pt x="396" y="4825"/>
                    </a:lnTo>
                    <a:cubicBezTo>
                      <a:pt x="407" y="4837"/>
                      <a:pt x="417" y="4850"/>
                      <a:pt x="428" y="4862"/>
                    </a:cubicBezTo>
                    <a:lnTo>
                      <a:pt x="482" y="4862"/>
                    </a:lnTo>
                    <a:cubicBezTo>
                      <a:pt x="471" y="4911"/>
                      <a:pt x="461" y="4960"/>
                      <a:pt x="450" y="5009"/>
                    </a:cubicBezTo>
                    <a:cubicBezTo>
                      <a:pt x="443" y="5064"/>
                      <a:pt x="435" y="5120"/>
                      <a:pt x="428" y="5175"/>
                    </a:cubicBezTo>
                    <a:cubicBezTo>
                      <a:pt x="474" y="5212"/>
                      <a:pt x="521" y="5248"/>
                      <a:pt x="567" y="5285"/>
                    </a:cubicBezTo>
                    <a:cubicBezTo>
                      <a:pt x="549" y="5328"/>
                      <a:pt x="532" y="5371"/>
                      <a:pt x="514" y="5414"/>
                    </a:cubicBezTo>
                    <a:lnTo>
                      <a:pt x="514" y="5562"/>
                    </a:lnTo>
                    <a:lnTo>
                      <a:pt x="621" y="5783"/>
                    </a:lnTo>
                    <a:lnTo>
                      <a:pt x="717" y="5930"/>
                    </a:lnTo>
                    <a:cubicBezTo>
                      <a:pt x="714" y="5942"/>
                      <a:pt x="710" y="5955"/>
                      <a:pt x="707" y="5967"/>
                    </a:cubicBezTo>
                    <a:cubicBezTo>
                      <a:pt x="696" y="5985"/>
                      <a:pt x="686" y="6004"/>
                      <a:pt x="675" y="6022"/>
                    </a:cubicBezTo>
                    <a:cubicBezTo>
                      <a:pt x="689" y="6040"/>
                      <a:pt x="703" y="6059"/>
                      <a:pt x="717" y="6077"/>
                    </a:cubicBezTo>
                    <a:lnTo>
                      <a:pt x="717" y="6225"/>
                    </a:lnTo>
                    <a:cubicBezTo>
                      <a:pt x="728" y="6292"/>
                      <a:pt x="738" y="6360"/>
                      <a:pt x="749" y="6427"/>
                    </a:cubicBezTo>
                    <a:lnTo>
                      <a:pt x="771" y="6427"/>
                    </a:lnTo>
                    <a:cubicBezTo>
                      <a:pt x="782" y="6415"/>
                      <a:pt x="792" y="6402"/>
                      <a:pt x="803" y="6390"/>
                    </a:cubicBezTo>
                    <a:cubicBezTo>
                      <a:pt x="832" y="6402"/>
                      <a:pt x="860" y="6415"/>
                      <a:pt x="889" y="6427"/>
                    </a:cubicBezTo>
                    <a:lnTo>
                      <a:pt x="1028" y="6538"/>
                    </a:lnTo>
                    <a:lnTo>
                      <a:pt x="1028" y="6630"/>
                    </a:lnTo>
                    <a:lnTo>
                      <a:pt x="1028" y="6667"/>
                    </a:lnTo>
                    <a:lnTo>
                      <a:pt x="1039" y="6667"/>
                    </a:lnTo>
                    <a:cubicBezTo>
                      <a:pt x="1057" y="6655"/>
                      <a:pt x="1074" y="6642"/>
                      <a:pt x="1092" y="6630"/>
                    </a:cubicBezTo>
                    <a:cubicBezTo>
                      <a:pt x="1103" y="6661"/>
                      <a:pt x="1113" y="6691"/>
                      <a:pt x="1124" y="6722"/>
                    </a:cubicBezTo>
                    <a:lnTo>
                      <a:pt x="1178" y="6869"/>
                    </a:lnTo>
                    <a:lnTo>
                      <a:pt x="1263" y="6888"/>
                    </a:lnTo>
                    <a:lnTo>
                      <a:pt x="1263" y="6980"/>
                    </a:lnTo>
                    <a:lnTo>
                      <a:pt x="1263" y="7090"/>
                    </a:lnTo>
                    <a:lnTo>
                      <a:pt x="1713" y="6980"/>
                    </a:lnTo>
                    <a:lnTo>
                      <a:pt x="1713" y="7090"/>
                    </a:lnTo>
                    <a:lnTo>
                      <a:pt x="2173" y="7495"/>
                    </a:lnTo>
                    <a:lnTo>
                      <a:pt x="2730" y="7587"/>
                    </a:lnTo>
                    <a:lnTo>
                      <a:pt x="2730" y="7366"/>
                    </a:lnTo>
                    <a:lnTo>
                      <a:pt x="3084" y="7422"/>
                    </a:lnTo>
                    <a:lnTo>
                      <a:pt x="3116" y="7422"/>
                    </a:lnTo>
                    <a:lnTo>
                      <a:pt x="3169" y="7440"/>
                    </a:lnTo>
                    <a:lnTo>
                      <a:pt x="3169" y="7532"/>
                    </a:lnTo>
                    <a:cubicBezTo>
                      <a:pt x="3176" y="7550"/>
                      <a:pt x="3184" y="7569"/>
                      <a:pt x="3191" y="7587"/>
                    </a:cubicBezTo>
                    <a:cubicBezTo>
                      <a:pt x="3202" y="7618"/>
                      <a:pt x="3212" y="7649"/>
                      <a:pt x="3223" y="7680"/>
                    </a:cubicBezTo>
                    <a:cubicBezTo>
                      <a:pt x="3241" y="7698"/>
                      <a:pt x="3258" y="7717"/>
                      <a:pt x="3276" y="7735"/>
                    </a:cubicBezTo>
                    <a:lnTo>
                      <a:pt x="3340" y="7772"/>
                    </a:lnTo>
                    <a:cubicBezTo>
                      <a:pt x="3351" y="7809"/>
                      <a:pt x="3362" y="7845"/>
                      <a:pt x="3373" y="7882"/>
                    </a:cubicBezTo>
                    <a:cubicBezTo>
                      <a:pt x="3394" y="7913"/>
                      <a:pt x="3416" y="7943"/>
                      <a:pt x="3437" y="7974"/>
                    </a:cubicBezTo>
                    <a:cubicBezTo>
                      <a:pt x="3426" y="7999"/>
                      <a:pt x="3416" y="8023"/>
                      <a:pt x="3405" y="8048"/>
                    </a:cubicBezTo>
                    <a:cubicBezTo>
                      <a:pt x="3416" y="8097"/>
                      <a:pt x="3426" y="8146"/>
                      <a:pt x="3437" y="8195"/>
                    </a:cubicBezTo>
                    <a:cubicBezTo>
                      <a:pt x="3465" y="8226"/>
                      <a:pt x="3494" y="8256"/>
                      <a:pt x="3522" y="8287"/>
                    </a:cubicBezTo>
                    <a:cubicBezTo>
                      <a:pt x="3540" y="8299"/>
                      <a:pt x="3558" y="8312"/>
                      <a:pt x="3576" y="8324"/>
                    </a:cubicBezTo>
                    <a:lnTo>
                      <a:pt x="3683" y="8324"/>
                    </a:lnTo>
                    <a:cubicBezTo>
                      <a:pt x="3690" y="8293"/>
                      <a:pt x="3697" y="8263"/>
                      <a:pt x="3704" y="8232"/>
                    </a:cubicBezTo>
                    <a:cubicBezTo>
                      <a:pt x="3711" y="8201"/>
                      <a:pt x="3719" y="8171"/>
                      <a:pt x="3726" y="8140"/>
                    </a:cubicBezTo>
                    <a:cubicBezTo>
                      <a:pt x="3744" y="8122"/>
                      <a:pt x="3761" y="8103"/>
                      <a:pt x="3779" y="8085"/>
                    </a:cubicBezTo>
                    <a:cubicBezTo>
                      <a:pt x="3801" y="8103"/>
                      <a:pt x="3822" y="8122"/>
                      <a:pt x="3844" y="8140"/>
                    </a:cubicBezTo>
                    <a:lnTo>
                      <a:pt x="3897" y="8140"/>
                    </a:lnTo>
                    <a:cubicBezTo>
                      <a:pt x="3915" y="8158"/>
                      <a:pt x="3933" y="8177"/>
                      <a:pt x="3951" y="8195"/>
                    </a:cubicBezTo>
                    <a:cubicBezTo>
                      <a:pt x="3962" y="8207"/>
                      <a:pt x="3972" y="8220"/>
                      <a:pt x="3983" y="8232"/>
                    </a:cubicBezTo>
                    <a:cubicBezTo>
                      <a:pt x="3997" y="8263"/>
                      <a:pt x="4012" y="8293"/>
                      <a:pt x="4026" y="8324"/>
                    </a:cubicBezTo>
                    <a:lnTo>
                      <a:pt x="4047" y="8435"/>
                    </a:lnTo>
                    <a:lnTo>
                      <a:pt x="4101" y="8471"/>
                    </a:lnTo>
                    <a:cubicBezTo>
                      <a:pt x="4112" y="8508"/>
                      <a:pt x="4122" y="8545"/>
                      <a:pt x="4133" y="8582"/>
                    </a:cubicBezTo>
                    <a:lnTo>
                      <a:pt x="4133" y="8637"/>
                    </a:lnTo>
                    <a:cubicBezTo>
                      <a:pt x="4144" y="8674"/>
                      <a:pt x="4154" y="8711"/>
                      <a:pt x="4165" y="8748"/>
                    </a:cubicBezTo>
                    <a:cubicBezTo>
                      <a:pt x="4183" y="8791"/>
                      <a:pt x="4200" y="8834"/>
                      <a:pt x="4218" y="8877"/>
                    </a:cubicBezTo>
                    <a:cubicBezTo>
                      <a:pt x="4236" y="8914"/>
                      <a:pt x="4254" y="8950"/>
                      <a:pt x="4272" y="8987"/>
                    </a:cubicBezTo>
                    <a:lnTo>
                      <a:pt x="4272" y="9079"/>
                    </a:lnTo>
                    <a:cubicBezTo>
                      <a:pt x="4290" y="9153"/>
                      <a:pt x="4307" y="9226"/>
                      <a:pt x="4325" y="9300"/>
                    </a:cubicBezTo>
                    <a:cubicBezTo>
                      <a:pt x="4336" y="9331"/>
                      <a:pt x="4347" y="9361"/>
                      <a:pt x="4358" y="9392"/>
                    </a:cubicBezTo>
                    <a:lnTo>
                      <a:pt x="4358" y="9448"/>
                    </a:lnTo>
                    <a:cubicBezTo>
                      <a:pt x="4372" y="9479"/>
                      <a:pt x="4386" y="9509"/>
                      <a:pt x="4400" y="9540"/>
                    </a:cubicBezTo>
                    <a:lnTo>
                      <a:pt x="4486" y="9632"/>
                    </a:lnTo>
                    <a:lnTo>
                      <a:pt x="4572" y="9632"/>
                    </a:lnTo>
                    <a:cubicBezTo>
                      <a:pt x="4590" y="9656"/>
                      <a:pt x="4607" y="9681"/>
                      <a:pt x="4625" y="9705"/>
                    </a:cubicBezTo>
                    <a:cubicBezTo>
                      <a:pt x="4632" y="9724"/>
                      <a:pt x="4640" y="9742"/>
                      <a:pt x="4647" y="9761"/>
                    </a:cubicBezTo>
                    <a:cubicBezTo>
                      <a:pt x="4658" y="9742"/>
                      <a:pt x="4668" y="9724"/>
                      <a:pt x="4679" y="9705"/>
                    </a:cubicBezTo>
                    <a:cubicBezTo>
                      <a:pt x="4668" y="9662"/>
                      <a:pt x="4658" y="9619"/>
                      <a:pt x="4647" y="9576"/>
                    </a:cubicBezTo>
                    <a:cubicBezTo>
                      <a:pt x="4640" y="9545"/>
                      <a:pt x="4632" y="9515"/>
                      <a:pt x="4625" y="9484"/>
                    </a:cubicBezTo>
                    <a:lnTo>
                      <a:pt x="4625" y="9337"/>
                    </a:lnTo>
                    <a:lnTo>
                      <a:pt x="4625" y="9208"/>
                    </a:lnTo>
                    <a:lnTo>
                      <a:pt x="4679" y="9208"/>
                    </a:lnTo>
                    <a:lnTo>
                      <a:pt x="4679" y="9134"/>
                    </a:lnTo>
                    <a:lnTo>
                      <a:pt x="4679" y="9024"/>
                    </a:lnTo>
                    <a:cubicBezTo>
                      <a:pt x="4704" y="8993"/>
                      <a:pt x="4729" y="8963"/>
                      <a:pt x="4754" y="8932"/>
                    </a:cubicBezTo>
                    <a:cubicBezTo>
                      <a:pt x="4790" y="8914"/>
                      <a:pt x="4825" y="8895"/>
                      <a:pt x="4861" y="8877"/>
                    </a:cubicBezTo>
                    <a:lnTo>
                      <a:pt x="4861" y="8785"/>
                    </a:lnTo>
                    <a:cubicBezTo>
                      <a:pt x="4872" y="8754"/>
                      <a:pt x="4882" y="8723"/>
                      <a:pt x="4893" y="8692"/>
                    </a:cubicBezTo>
                    <a:cubicBezTo>
                      <a:pt x="4911" y="8674"/>
                      <a:pt x="4928" y="8655"/>
                      <a:pt x="4946" y="8637"/>
                    </a:cubicBezTo>
                    <a:lnTo>
                      <a:pt x="5011" y="8637"/>
                    </a:lnTo>
                    <a:cubicBezTo>
                      <a:pt x="5022" y="8582"/>
                      <a:pt x="5032" y="8526"/>
                      <a:pt x="5043" y="8471"/>
                    </a:cubicBezTo>
                    <a:cubicBezTo>
                      <a:pt x="5061" y="8422"/>
                      <a:pt x="5078" y="8373"/>
                      <a:pt x="5096" y="8324"/>
                    </a:cubicBezTo>
                    <a:cubicBezTo>
                      <a:pt x="5107" y="8342"/>
                      <a:pt x="5117" y="8361"/>
                      <a:pt x="5128" y="8379"/>
                    </a:cubicBezTo>
                    <a:lnTo>
                      <a:pt x="5214" y="8379"/>
                    </a:lnTo>
                    <a:cubicBezTo>
                      <a:pt x="5243" y="8330"/>
                      <a:pt x="5271" y="8281"/>
                      <a:pt x="5300" y="8232"/>
                    </a:cubicBezTo>
                    <a:cubicBezTo>
                      <a:pt x="5332" y="8201"/>
                      <a:pt x="5364" y="8171"/>
                      <a:pt x="5396" y="8140"/>
                    </a:cubicBezTo>
                    <a:lnTo>
                      <a:pt x="5589" y="8232"/>
                    </a:lnTo>
                    <a:lnTo>
                      <a:pt x="5739" y="8324"/>
                    </a:lnTo>
                    <a:lnTo>
                      <a:pt x="5739" y="8435"/>
                    </a:lnTo>
                    <a:cubicBezTo>
                      <a:pt x="5750" y="8447"/>
                      <a:pt x="5760" y="8459"/>
                      <a:pt x="5771" y="8471"/>
                    </a:cubicBezTo>
                    <a:lnTo>
                      <a:pt x="5824" y="8471"/>
                    </a:lnTo>
                    <a:lnTo>
                      <a:pt x="5910" y="8435"/>
                    </a:lnTo>
                    <a:cubicBezTo>
                      <a:pt x="5899" y="8398"/>
                      <a:pt x="5889" y="8361"/>
                      <a:pt x="5878" y="8324"/>
                    </a:cubicBezTo>
                    <a:lnTo>
                      <a:pt x="5878" y="8287"/>
                    </a:lnTo>
                    <a:cubicBezTo>
                      <a:pt x="5889" y="8269"/>
                      <a:pt x="5899" y="8250"/>
                      <a:pt x="5910" y="8232"/>
                    </a:cubicBezTo>
                    <a:cubicBezTo>
                      <a:pt x="5928" y="8220"/>
                      <a:pt x="5946" y="8207"/>
                      <a:pt x="5964" y="8195"/>
                    </a:cubicBezTo>
                    <a:cubicBezTo>
                      <a:pt x="5989" y="8256"/>
                      <a:pt x="6014" y="8318"/>
                      <a:pt x="6039" y="8379"/>
                    </a:cubicBezTo>
                    <a:lnTo>
                      <a:pt x="6092" y="8379"/>
                    </a:lnTo>
                    <a:lnTo>
                      <a:pt x="6146" y="8379"/>
                    </a:lnTo>
                    <a:lnTo>
                      <a:pt x="6146" y="8471"/>
                    </a:lnTo>
                    <a:cubicBezTo>
                      <a:pt x="6164" y="8459"/>
                      <a:pt x="6181" y="8447"/>
                      <a:pt x="6199" y="8435"/>
                    </a:cubicBezTo>
                    <a:lnTo>
                      <a:pt x="6199" y="8379"/>
                    </a:lnTo>
                    <a:cubicBezTo>
                      <a:pt x="6174" y="8361"/>
                      <a:pt x="6149" y="8342"/>
                      <a:pt x="6124" y="8324"/>
                    </a:cubicBezTo>
                    <a:lnTo>
                      <a:pt x="6124" y="8232"/>
                    </a:lnTo>
                    <a:lnTo>
                      <a:pt x="6146" y="8232"/>
                    </a:lnTo>
                    <a:lnTo>
                      <a:pt x="6146" y="8195"/>
                    </a:lnTo>
                    <a:cubicBezTo>
                      <a:pt x="6157" y="8177"/>
                      <a:pt x="6167" y="8158"/>
                      <a:pt x="6178" y="8140"/>
                    </a:cubicBezTo>
                    <a:cubicBezTo>
                      <a:pt x="6149" y="8122"/>
                      <a:pt x="6121" y="8103"/>
                      <a:pt x="6092" y="8085"/>
                    </a:cubicBezTo>
                    <a:cubicBezTo>
                      <a:pt x="6074" y="8073"/>
                      <a:pt x="6057" y="8060"/>
                      <a:pt x="6039" y="8048"/>
                    </a:cubicBezTo>
                    <a:lnTo>
                      <a:pt x="6006" y="8048"/>
                    </a:lnTo>
                    <a:cubicBezTo>
                      <a:pt x="6003" y="8023"/>
                      <a:pt x="5999" y="7999"/>
                      <a:pt x="5996" y="7974"/>
                    </a:cubicBezTo>
                    <a:cubicBezTo>
                      <a:pt x="6010" y="7980"/>
                      <a:pt x="6025" y="7987"/>
                      <a:pt x="6039" y="7993"/>
                    </a:cubicBezTo>
                    <a:lnTo>
                      <a:pt x="6124" y="7993"/>
                    </a:lnTo>
                    <a:lnTo>
                      <a:pt x="6124" y="7919"/>
                    </a:lnTo>
                    <a:lnTo>
                      <a:pt x="6231" y="7919"/>
                    </a:lnTo>
                    <a:lnTo>
                      <a:pt x="6349" y="7974"/>
                    </a:lnTo>
                    <a:lnTo>
                      <a:pt x="6349" y="7919"/>
                    </a:lnTo>
                    <a:cubicBezTo>
                      <a:pt x="6353" y="7907"/>
                      <a:pt x="6356" y="7894"/>
                      <a:pt x="6360" y="7882"/>
                    </a:cubicBezTo>
                    <a:cubicBezTo>
                      <a:pt x="6367" y="7913"/>
                      <a:pt x="6374" y="7943"/>
                      <a:pt x="6381" y="7974"/>
                    </a:cubicBezTo>
                    <a:cubicBezTo>
                      <a:pt x="6402" y="7980"/>
                      <a:pt x="6424" y="7987"/>
                      <a:pt x="6445" y="7993"/>
                    </a:cubicBezTo>
                    <a:lnTo>
                      <a:pt x="6499" y="7882"/>
                    </a:lnTo>
                    <a:cubicBezTo>
                      <a:pt x="6510" y="7894"/>
                      <a:pt x="6520" y="7907"/>
                      <a:pt x="6531" y="7919"/>
                    </a:cubicBezTo>
                    <a:cubicBezTo>
                      <a:pt x="6549" y="7937"/>
                      <a:pt x="6567" y="7956"/>
                      <a:pt x="6585" y="7974"/>
                    </a:cubicBezTo>
                    <a:lnTo>
                      <a:pt x="6585" y="7919"/>
                    </a:lnTo>
                    <a:cubicBezTo>
                      <a:pt x="6603" y="7907"/>
                      <a:pt x="6620" y="7894"/>
                      <a:pt x="6638" y="7882"/>
                    </a:cubicBezTo>
                    <a:cubicBezTo>
                      <a:pt x="6649" y="7913"/>
                      <a:pt x="6659" y="7943"/>
                      <a:pt x="6670" y="7974"/>
                    </a:cubicBezTo>
                    <a:lnTo>
                      <a:pt x="6670" y="7993"/>
                    </a:lnTo>
                    <a:lnTo>
                      <a:pt x="6713" y="7993"/>
                    </a:lnTo>
                    <a:cubicBezTo>
                      <a:pt x="6738" y="8011"/>
                      <a:pt x="6763" y="8030"/>
                      <a:pt x="6788" y="8048"/>
                    </a:cubicBezTo>
                    <a:lnTo>
                      <a:pt x="6788" y="8085"/>
                    </a:lnTo>
                    <a:cubicBezTo>
                      <a:pt x="6799" y="8122"/>
                      <a:pt x="6809" y="8158"/>
                      <a:pt x="6820" y="8195"/>
                    </a:cubicBezTo>
                    <a:lnTo>
                      <a:pt x="6874" y="8195"/>
                    </a:lnTo>
                    <a:lnTo>
                      <a:pt x="6959" y="8232"/>
                    </a:lnTo>
                    <a:cubicBezTo>
                      <a:pt x="6970" y="8201"/>
                      <a:pt x="6980" y="8171"/>
                      <a:pt x="6991" y="8140"/>
                    </a:cubicBezTo>
                    <a:cubicBezTo>
                      <a:pt x="6998" y="8122"/>
                      <a:pt x="7006" y="8103"/>
                      <a:pt x="7013" y="8085"/>
                    </a:cubicBezTo>
                    <a:lnTo>
                      <a:pt x="7034" y="8085"/>
                    </a:lnTo>
                    <a:lnTo>
                      <a:pt x="7088" y="8085"/>
                    </a:lnTo>
                    <a:lnTo>
                      <a:pt x="7109" y="8232"/>
                    </a:lnTo>
                    <a:cubicBezTo>
                      <a:pt x="7120" y="8263"/>
                      <a:pt x="7130" y="8293"/>
                      <a:pt x="7141" y="8324"/>
                    </a:cubicBezTo>
                    <a:cubicBezTo>
                      <a:pt x="7170" y="8342"/>
                      <a:pt x="7198" y="8361"/>
                      <a:pt x="7227" y="8379"/>
                    </a:cubicBezTo>
                    <a:lnTo>
                      <a:pt x="7227" y="8692"/>
                    </a:lnTo>
                    <a:lnTo>
                      <a:pt x="7227" y="9024"/>
                    </a:lnTo>
                    <a:cubicBezTo>
                      <a:pt x="7245" y="9012"/>
                      <a:pt x="7263" y="8999"/>
                      <a:pt x="7281" y="8987"/>
                    </a:cubicBezTo>
                    <a:lnTo>
                      <a:pt x="7334" y="8987"/>
                    </a:lnTo>
                    <a:cubicBezTo>
                      <a:pt x="7316" y="9036"/>
                      <a:pt x="7299" y="9085"/>
                      <a:pt x="7281" y="9134"/>
                    </a:cubicBezTo>
                    <a:lnTo>
                      <a:pt x="7281" y="9300"/>
                    </a:lnTo>
                    <a:cubicBezTo>
                      <a:pt x="7299" y="9312"/>
                      <a:pt x="7316" y="9325"/>
                      <a:pt x="7334" y="9337"/>
                    </a:cubicBezTo>
                    <a:lnTo>
                      <a:pt x="7377" y="9392"/>
                    </a:lnTo>
                    <a:lnTo>
                      <a:pt x="7377" y="9484"/>
                    </a:lnTo>
                    <a:cubicBezTo>
                      <a:pt x="7388" y="9533"/>
                      <a:pt x="7398" y="9583"/>
                      <a:pt x="7409" y="9632"/>
                    </a:cubicBezTo>
                    <a:cubicBezTo>
                      <a:pt x="7416" y="9656"/>
                      <a:pt x="7423" y="9681"/>
                      <a:pt x="7430" y="9705"/>
                    </a:cubicBezTo>
                    <a:lnTo>
                      <a:pt x="7495" y="9761"/>
                    </a:lnTo>
                    <a:lnTo>
                      <a:pt x="7495" y="9853"/>
                    </a:lnTo>
                    <a:lnTo>
                      <a:pt x="7495" y="9890"/>
                    </a:lnTo>
                    <a:cubicBezTo>
                      <a:pt x="7513" y="9908"/>
                      <a:pt x="7530" y="9927"/>
                      <a:pt x="7548" y="9945"/>
                    </a:cubicBezTo>
                    <a:cubicBezTo>
                      <a:pt x="7577" y="9963"/>
                      <a:pt x="7605" y="9982"/>
                      <a:pt x="7634" y="10000"/>
                    </a:cubicBezTo>
                    <a:cubicBezTo>
                      <a:pt x="7641" y="9877"/>
                      <a:pt x="7648" y="9755"/>
                      <a:pt x="7655" y="9632"/>
                    </a:cubicBezTo>
                    <a:cubicBezTo>
                      <a:pt x="7662" y="9491"/>
                      <a:pt x="7670" y="9349"/>
                      <a:pt x="7677" y="9208"/>
                    </a:cubicBezTo>
                    <a:cubicBezTo>
                      <a:pt x="7663" y="9134"/>
                      <a:pt x="7648" y="9061"/>
                      <a:pt x="7634" y="8987"/>
                    </a:cubicBezTo>
                    <a:cubicBezTo>
                      <a:pt x="7623" y="8889"/>
                      <a:pt x="7613" y="8790"/>
                      <a:pt x="7602" y="8692"/>
                    </a:cubicBezTo>
                    <a:cubicBezTo>
                      <a:pt x="7584" y="8674"/>
                      <a:pt x="7566" y="8655"/>
                      <a:pt x="7548" y="8637"/>
                    </a:cubicBezTo>
                    <a:lnTo>
                      <a:pt x="7548" y="8600"/>
                    </a:lnTo>
                    <a:cubicBezTo>
                      <a:pt x="7559" y="8576"/>
                      <a:pt x="7569" y="8551"/>
                      <a:pt x="7580" y="8527"/>
                    </a:cubicBezTo>
                    <a:cubicBezTo>
                      <a:pt x="7559" y="8496"/>
                      <a:pt x="7537" y="8466"/>
                      <a:pt x="7516" y="8435"/>
                    </a:cubicBezTo>
                    <a:lnTo>
                      <a:pt x="7495" y="8324"/>
                    </a:lnTo>
                    <a:lnTo>
                      <a:pt x="7495" y="8140"/>
                    </a:lnTo>
                    <a:lnTo>
                      <a:pt x="7495" y="7993"/>
                    </a:lnTo>
                    <a:lnTo>
                      <a:pt x="7430" y="7919"/>
                    </a:lnTo>
                    <a:lnTo>
                      <a:pt x="7430" y="7882"/>
                    </a:lnTo>
                    <a:lnTo>
                      <a:pt x="7463" y="7882"/>
                    </a:lnTo>
                    <a:lnTo>
                      <a:pt x="7430" y="7882"/>
                    </a:lnTo>
                    <a:cubicBezTo>
                      <a:pt x="7441" y="7864"/>
                      <a:pt x="7452" y="7845"/>
                      <a:pt x="7463" y="7827"/>
                    </a:cubicBezTo>
                    <a:cubicBezTo>
                      <a:pt x="7474" y="7809"/>
                      <a:pt x="7484" y="7790"/>
                      <a:pt x="7495" y="7772"/>
                    </a:cubicBezTo>
                    <a:lnTo>
                      <a:pt x="7495" y="7587"/>
                    </a:lnTo>
                    <a:cubicBezTo>
                      <a:pt x="7523" y="7513"/>
                      <a:pt x="7552" y="7440"/>
                      <a:pt x="7580" y="7366"/>
                    </a:cubicBezTo>
                    <a:lnTo>
                      <a:pt x="7580" y="7274"/>
                    </a:lnTo>
                    <a:lnTo>
                      <a:pt x="7580" y="7182"/>
                    </a:lnTo>
                    <a:lnTo>
                      <a:pt x="7602" y="7182"/>
                    </a:lnTo>
                    <a:lnTo>
                      <a:pt x="7655" y="7182"/>
                    </a:lnTo>
                    <a:lnTo>
                      <a:pt x="7655" y="7127"/>
                    </a:lnTo>
                    <a:cubicBezTo>
                      <a:pt x="7662" y="7096"/>
                      <a:pt x="7670" y="7066"/>
                      <a:pt x="7677" y="7035"/>
                    </a:cubicBezTo>
                    <a:lnTo>
                      <a:pt x="7762" y="6980"/>
                    </a:lnTo>
                    <a:lnTo>
                      <a:pt x="7869" y="6888"/>
                    </a:lnTo>
                    <a:lnTo>
                      <a:pt x="7869" y="6814"/>
                    </a:lnTo>
                    <a:cubicBezTo>
                      <a:pt x="7880" y="6783"/>
                      <a:pt x="7890" y="6753"/>
                      <a:pt x="7901" y="6722"/>
                    </a:cubicBezTo>
                    <a:cubicBezTo>
                      <a:pt x="7926" y="6704"/>
                      <a:pt x="7951" y="6685"/>
                      <a:pt x="7976" y="6667"/>
                    </a:cubicBezTo>
                    <a:lnTo>
                      <a:pt x="8084" y="6630"/>
                    </a:lnTo>
                    <a:lnTo>
                      <a:pt x="8105" y="6483"/>
                    </a:lnTo>
                    <a:cubicBezTo>
                      <a:pt x="8123" y="6434"/>
                      <a:pt x="8140" y="6384"/>
                      <a:pt x="8158" y="6335"/>
                    </a:cubicBezTo>
                    <a:cubicBezTo>
                      <a:pt x="8169" y="6317"/>
                      <a:pt x="8180" y="6298"/>
                      <a:pt x="8191" y="6280"/>
                    </a:cubicBezTo>
                    <a:lnTo>
                      <a:pt x="8244" y="6280"/>
                    </a:lnTo>
                    <a:cubicBezTo>
                      <a:pt x="8237" y="6262"/>
                      <a:pt x="8230" y="6243"/>
                      <a:pt x="8223" y="6225"/>
                    </a:cubicBezTo>
                    <a:cubicBezTo>
                      <a:pt x="8212" y="6188"/>
                      <a:pt x="8202" y="6151"/>
                      <a:pt x="8191" y="6114"/>
                    </a:cubicBezTo>
                    <a:cubicBezTo>
                      <a:pt x="8209" y="6102"/>
                      <a:pt x="8226" y="6089"/>
                      <a:pt x="8244" y="6077"/>
                    </a:cubicBezTo>
                    <a:lnTo>
                      <a:pt x="8308" y="6077"/>
                    </a:lnTo>
                    <a:cubicBezTo>
                      <a:pt x="8297" y="6040"/>
                      <a:pt x="8287" y="6004"/>
                      <a:pt x="8276" y="5967"/>
                    </a:cubicBezTo>
                    <a:cubicBezTo>
                      <a:pt x="8294" y="5955"/>
                      <a:pt x="8312" y="5942"/>
                      <a:pt x="8330" y="5930"/>
                    </a:cubicBezTo>
                    <a:lnTo>
                      <a:pt x="8458" y="5930"/>
                    </a:lnTo>
                    <a:cubicBezTo>
                      <a:pt x="8447" y="5899"/>
                      <a:pt x="8437" y="5869"/>
                      <a:pt x="8426" y="5838"/>
                    </a:cubicBezTo>
                    <a:cubicBezTo>
                      <a:pt x="8419" y="5820"/>
                      <a:pt x="8412" y="5801"/>
                      <a:pt x="8405" y="5783"/>
                    </a:cubicBezTo>
                    <a:lnTo>
                      <a:pt x="8340" y="5783"/>
                    </a:lnTo>
                    <a:lnTo>
                      <a:pt x="8308" y="5783"/>
                    </a:lnTo>
                    <a:lnTo>
                      <a:pt x="8308" y="5709"/>
                    </a:lnTo>
                    <a:lnTo>
                      <a:pt x="8340" y="5709"/>
                    </a:lnTo>
                    <a:cubicBezTo>
                      <a:pt x="8362" y="5691"/>
                      <a:pt x="8383" y="5672"/>
                      <a:pt x="8405" y="5654"/>
                    </a:cubicBezTo>
                    <a:lnTo>
                      <a:pt x="8405" y="5562"/>
                    </a:lnTo>
                    <a:lnTo>
                      <a:pt x="8405" y="5470"/>
                    </a:lnTo>
                    <a:lnTo>
                      <a:pt x="8340" y="5470"/>
                    </a:lnTo>
                    <a:cubicBezTo>
                      <a:pt x="8329" y="5451"/>
                      <a:pt x="8319" y="5433"/>
                      <a:pt x="8308" y="5414"/>
                    </a:cubicBezTo>
                    <a:cubicBezTo>
                      <a:pt x="8297" y="5383"/>
                      <a:pt x="8287" y="5353"/>
                      <a:pt x="8276" y="5322"/>
                    </a:cubicBezTo>
                    <a:cubicBezTo>
                      <a:pt x="8265" y="5310"/>
                      <a:pt x="8255" y="5297"/>
                      <a:pt x="8244" y="5285"/>
                    </a:cubicBezTo>
                    <a:cubicBezTo>
                      <a:pt x="8255" y="5248"/>
                      <a:pt x="8265" y="5212"/>
                      <a:pt x="8276" y="5175"/>
                    </a:cubicBezTo>
                    <a:cubicBezTo>
                      <a:pt x="8294" y="5150"/>
                      <a:pt x="8312" y="5126"/>
                      <a:pt x="8330" y="5101"/>
                    </a:cubicBezTo>
                    <a:cubicBezTo>
                      <a:pt x="8312" y="5089"/>
                      <a:pt x="8294" y="5076"/>
                      <a:pt x="8276" y="5064"/>
                    </a:cubicBezTo>
                    <a:cubicBezTo>
                      <a:pt x="8287" y="5046"/>
                      <a:pt x="8297" y="5027"/>
                      <a:pt x="8308" y="5009"/>
                    </a:cubicBezTo>
                    <a:lnTo>
                      <a:pt x="8308" y="4972"/>
                    </a:lnTo>
                    <a:lnTo>
                      <a:pt x="8244" y="4917"/>
                    </a:lnTo>
                    <a:cubicBezTo>
                      <a:pt x="8226" y="4899"/>
                      <a:pt x="8209" y="4880"/>
                      <a:pt x="8191" y="4862"/>
                    </a:cubicBezTo>
                    <a:lnTo>
                      <a:pt x="8191" y="4825"/>
                    </a:lnTo>
                    <a:lnTo>
                      <a:pt x="8244" y="4825"/>
                    </a:lnTo>
                    <a:cubicBezTo>
                      <a:pt x="8237" y="4794"/>
                      <a:pt x="8230" y="4764"/>
                      <a:pt x="8223" y="4733"/>
                    </a:cubicBezTo>
                    <a:lnTo>
                      <a:pt x="8223" y="4678"/>
                    </a:lnTo>
                    <a:cubicBezTo>
                      <a:pt x="8241" y="4623"/>
                      <a:pt x="8258" y="4567"/>
                      <a:pt x="8276" y="4512"/>
                    </a:cubicBezTo>
                    <a:cubicBezTo>
                      <a:pt x="8287" y="4432"/>
                      <a:pt x="8297" y="4353"/>
                      <a:pt x="8308" y="4273"/>
                    </a:cubicBezTo>
                    <a:lnTo>
                      <a:pt x="8340" y="4273"/>
                    </a:lnTo>
                    <a:lnTo>
                      <a:pt x="8405" y="4217"/>
                    </a:lnTo>
                    <a:lnTo>
                      <a:pt x="8405" y="4273"/>
                    </a:lnTo>
                    <a:lnTo>
                      <a:pt x="8426" y="4309"/>
                    </a:lnTo>
                    <a:cubicBezTo>
                      <a:pt x="8397" y="4401"/>
                      <a:pt x="8369" y="4494"/>
                      <a:pt x="8340" y="4586"/>
                    </a:cubicBezTo>
                    <a:cubicBezTo>
                      <a:pt x="8337" y="4666"/>
                      <a:pt x="8333" y="4745"/>
                      <a:pt x="8330" y="4825"/>
                    </a:cubicBezTo>
                    <a:lnTo>
                      <a:pt x="8330" y="4862"/>
                    </a:lnTo>
                    <a:cubicBezTo>
                      <a:pt x="8333" y="4880"/>
                      <a:pt x="8337" y="4899"/>
                      <a:pt x="8340" y="4917"/>
                    </a:cubicBezTo>
                    <a:cubicBezTo>
                      <a:pt x="8351" y="4899"/>
                      <a:pt x="8362" y="4880"/>
                      <a:pt x="8373" y="4862"/>
                    </a:cubicBezTo>
                    <a:lnTo>
                      <a:pt x="8458" y="4862"/>
                    </a:lnTo>
                    <a:lnTo>
                      <a:pt x="8458" y="4972"/>
                    </a:lnTo>
                    <a:lnTo>
                      <a:pt x="8490" y="4972"/>
                    </a:lnTo>
                    <a:lnTo>
                      <a:pt x="8544" y="4972"/>
                    </a:lnTo>
                    <a:cubicBezTo>
                      <a:pt x="8551" y="4892"/>
                      <a:pt x="8558" y="4813"/>
                      <a:pt x="8565" y="4733"/>
                    </a:cubicBezTo>
                    <a:cubicBezTo>
                      <a:pt x="8576" y="4659"/>
                      <a:pt x="8586" y="4586"/>
                      <a:pt x="8597" y="4512"/>
                    </a:cubicBezTo>
                    <a:lnTo>
                      <a:pt x="8544" y="4512"/>
                    </a:lnTo>
                    <a:cubicBezTo>
                      <a:pt x="8533" y="4494"/>
                      <a:pt x="8523" y="4475"/>
                      <a:pt x="8512" y="4457"/>
                    </a:cubicBezTo>
                    <a:lnTo>
                      <a:pt x="8512" y="4365"/>
                    </a:lnTo>
                    <a:lnTo>
                      <a:pt x="8512" y="4309"/>
                    </a:lnTo>
                    <a:lnTo>
                      <a:pt x="8651" y="4309"/>
                    </a:lnTo>
                    <a:lnTo>
                      <a:pt x="8726" y="4273"/>
                    </a:lnTo>
                    <a:cubicBezTo>
                      <a:pt x="8733" y="4224"/>
                      <a:pt x="8740" y="4174"/>
                      <a:pt x="8747" y="4125"/>
                    </a:cubicBezTo>
                    <a:cubicBezTo>
                      <a:pt x="8776" y="4070"/>
                      <a:pt x="8804" y="4014"/>
                      <a:pt x="8833" y="3959"/>
                    </a:cubicBezTo>
                    <a:lnTo>
                      <a:pt x="8747" y="3849"/>
                    </a:lnTo>
                    <a:lnTo>
                      <a:pt x="8747" y="3757"/>
                    </a:lnTo>
                    <a:cubicBezTo>
                      <a:pt x="8758" y="3745"/>
                      <a:pt x="8768" y="3732"/>
                      <a:pt x="8779" y="3720"/>
                    </a:cubicBezTo>
                    <a:cubicBezTo>
                      <a:pt x="8808" y="3671"/>
                      <a:pt x="8836" y="3622"/>
                      <a:pt x="8865" y="3573"/>
                    </a:cubicBezTo>
                    <a:lnTo>
                      <a:pt x="8951" y="3481"/>
                    </a:lnTo>
                    <a:lnTo>
                      <a:pt x="9004" y="3481"/>
                    </a:lnTo>
                    <a:lnTo>
                      <a:pt x="9047" y="3481"/>
                    </a:lnTo>
                    <a:cubicBezTo>
                      <a:pt x="9054" y="3456"/>
                      <a:pt x="9062" y="3432"/>
                      <a:pt x="9069" y="3407"/>
                    </a:cubicBezTo>
                    <a:lnTo>
                      <a:pt x="9133" y="3407"/>
                    </a:lnTo>
                    <a:lnTo>
                      <a:pt x="9218" y="3425"/>
                    </a:lnTo>
                    <a:lnTo>
                      <a:pt x="9218" y="3352"/>
                    </a:lnTo>
                    <a:cubicBezTo>
                      <a:pt x="9225" y="3303"/>
                      <a:pt x="9233" y="3253"/>
                      <a:pt x="9240" y="3204"/>
                    </a:cubicBezTo>
                    <a:cubicBezTo>
                      <a:pt x="9251" y="3223"/>
                      <a:pt x="9261" y="3241"/>
                      <a:pt x="9272" y="3260"/>
                    </a:cubicBezTo>
                    <a:cubicBezTo>
                      <a:pt x="9279" y="3291"/>
                      <a:pt x="9286" y="3321"/>
                      <a:pt x="9293" y="3352"/>
                    </a:cubicBezTo>
                    <a:lnTo>
                      <a:pt x="9325" y="3352"/>
                    </a:lnTo>
                    <a:cubicBezTo>
                      <a:pt x="9329" y="3334"/>
                      <a:pt x="9332" y="3315"/>
                      <a:pt x="9336" y="3297"/>
                    </a:cubicBezTo>
                    <a:cubicBezTo>
                      <a:pt x="9347" y="3285"/>
                      <a:pt x="9357" y="3272"/>
                      <a:pt x="9368" y="3260"/>
                    </a:cubicBezTo>
                    <a:lnTo>
                      <a:pt x="9422" y="3260"/>
                    </a:lnTo>
                    <a:lnTo>
                      <a:pt x="9336" y="3168"/>
                    </a:lnTo>
                    <a:cubicBezTo>
                      <a:pt x="9322" y="3149"/>
                      <a:pt x="9307" y="3131"/>
                      <a:pt x="9293" y="3112"/>
                    </a:cubicBezTo>
                    <a:cubicBezTo>
                      <a:pt x="9304" y="3081"/>
                      <a:pt x="9314" y="3051"/>
                      <a:pt x="9325" y="3020"/>
                    </a:cubicBezTo>
                    <a:lnTo>
                      <a:pt x="9368" y="2965"/>
                    </a:lnTo>
                    <a:cubicBezTo>
                      <a:pt x="9357" y="2934"/>
                      <a:pt x="9347" y="2904"/>
                      <a:pt x="9336" y="2873"/>
                    </a:cubicBezTo>
                    <a:lnTo>
                      <a:pt x="9336" y="2855"/>
                    </a:lnTo>
                    <a:cubicBezTo>
                      <a:pt x="9354" y="2836"/>
                      <a:pt x="9372" y="2818"/>
                      <a:pt x="9390" y="2799"/>
                    </a:cubicBezTo>
                    <a:cubicBezTo>
                      <a:pt x="9401" y="2750"/>
                      <a:pt x="9411" y="2701"/>
                      <a:pt x="9422" y="2652"/>
                    </a:cubicBezTo>
                    <a:cubicBezTo>
                      <a:pt x="9433" y="2591"/>
                      <a:pt x="9443" y="2529"/>
                      <a:pt x="9454" y="2468"/>
                    </a:cubicBezTo>
                    <a:lnTo>
                      <a:pt x="9540" y="2468"/>
                    </a:lnTo>
                    <a:cubicBezTo>
                      <a:pt x="9565" y="2450"/>
                      <a:pt x="9590" y="2431"/>
                      <a:pt x="9615" y="2413"/>
                    </a:cubicBezTo>
                    <a:cubicBezTo>
                      <a:pt x="9636" y="2394"/>
                      <a:pt x="9658" y="2376"/>
                      <a:pt x="9679" y="2357"/>
                    </a:cubicBezTo>
                    <a:cubicBezTo>
                      <a:pt x="9693" y="2302"/>
                      <a:pt x="9708" y="2247"/>
                      <a:pt x="9722" y="2192"/>
                    </a:cubicBezTo>
                    <a:lnTo>
                      <a:pt x="9722" y="2320"/>
                    </a:lnTo>
                    <a:cubicBezTo>
                      <a:pt x="9747" y="2296"/>
                      <a:pt x="9772" y="2271"/>
                      <a:pt x="9797" y="2247"/>
                    </a:cubicBezTo>
                    <a:lnTo>
                      <a:pt x="9797" y="2302"/>
                    </a:lnTo>
                    <a:lnTo>
                      <a:pt x="9861" y="2320"/>
                    </a:lnTo>
                    <a:cubicBezTo>
                      <a:pt x="9879" y="2296"/>
                      <a:pt x="9896" y="2271"/>
                      <a:pt x="9914" y="2247"/>
                    </a:cubicBezTo>
                    <a:lnTo>
                      <a:pt x="10000" y="2155"/>
                    </a:lnTo>
                    <a:cubicBezTo>
                      <a:pt x="9989" y="2106"/>
                      <a:pt x="9979" y="2056"/>
                      <a:pt x="9968" y="2007"/>
                    </a:cubicBezTo>
                    <a:cubicBezTo>
                      <a:pt x="9957" y="1958"/>
                      <a:pt x="9947" y="1909"/>
                      <a:pt x="9936" y="1860"/>
                    </a:cubicBezTo>
                    <a:lnTo>
                      <a:pt x="9968" y="1860"/>
                    </a:lnTo>
                    <a:lnTo>
                      <a:pt x="9968" y="1915"/>
                    </a:lnTo>
                    <a:lnTo>
                      <a:pt x="9968" y="1915"/>
                    </a:lnTo>
                    <a:close/>
                  </a:path>
                </a:pathLst>
              </a:custGeom>
              <a:solidFill>
                <a:srgbClr val="50BCBD"/>
              </a:solidFill>
              <a:ln w="6350" cap="flat" cmpd="sng">
                <a:solidFill>
                  <a:srgbClr val="50BCBD"/>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6" name="Freeform 114">
                <a:extLst>
                  <a:ext uri="{FF2B5EF4-FFF2-40B4-BE49-F238E27FC236}">
                    <a16:creationId xmlns:a16="http://schemas.microsoft.com/office/drawing/2014/main" id="{0557E9A1-E073-5ED4-7691-1D974A62E2B1}"/>
                  </a:ext>
                </a:extLst>
              </p:cNvPr>
              <p:cNvSpPr>
                <a:spLocks/>
              </p:cNvSpPr>
              <p:nvPr/>
            </p:nvSpPr>
            <p:spPr bwMode="auto">
              <a:xfrm>
                <a:off x="2640032" y="2805037"/>
                <a:ext cx="3175" cy="7937"/>
              </a:xfrm>
              <a:custGeom>
                <a:avLst/>
                <a:gdLst>
                  <a:gd name="T0" fmla="*/ 0 w 2"/>
                  <a:gd name="T1" fmla="*/ 0 h 5"/>
                  <a:gd name="T2" fmla="*/ 2 w 2"/>
                  <a:gd name="T3" fmla="*/ 5 h 5"/>
                  <a:gd name="T4" fmla="*/ 2 w 2"/>
                  <a:gd name="T5" fmla="*/ 0 h 5"/>
                  <a:gd name="T6" fmla="*/ 0 w 2"/>
                  <a:gd name="T7" fmla="*/ 0 h 5"/>
                </a:gdLst>
                <a:ahLst/>
                <a:cxnLst>
                  <a:cxn ang="0">
                    <a:pos x="T0" y="T1"/>
                  </a:cxn>
                  <a:cxn ang="0">
                    <a:pos x="T2" y="T3"/>
                  </a:cxn>
                  <a:cxn ang="0">
                    <a:pos x="T4" y="T5"/>
                  </a:cxn>
                  <a:cxn ang="0">
                    <a:pos x="T6" y="T7"/>
                  </a:cxn>
                </a:cxnLst>
                <a:rect l="0" t="0" r="r" b="b"/>
                <a:pathLst>
                  <a:path w="2" h="5">
                    <a:moveTo>
                      <a:pt x="0" y="0"/>
                    </a:moveTo>
                    <a:lnTo>
                      <a:pt x="2" y="5"/>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7" name="Freeform 115">
                <a:extLst>
                  <a:ext uri="{FF2B5EF4-FFF2-40B4-BE49-F238E27FC236}">
                    <a16:creationId xmlns:a16="http://schemas.microsoft.com/office/drawing/2014/main" id="{7AB47DCB-4756-4FAE-ACC9-DD7EE5B0CE5A}"/>
                  </a:ext>
                </a:extLst>
              </p:cNvPr>
              <p:cNvSpPr>
                <a:spLocks/>
              </p:cNvSpPr>
              <p:nvPr/>
            </p:nvSpPr>
            <p:spPr bwMode="auto">
              <a:xfrm>
                <a:off x="2630507" y="2732014"/>
                <a:ext cx="9526" cy="9525"/>
              </a:xfrm>
              <a:custGeom>
                <a:avLst/>
                <a:gdLst>
                  <a:gd name="T0" fmla="*/ 3 w 6"/>
                  <a:gd name="T1" fmla="*/ 0 h 6"/>
                  <a:gd name="T2" fmla="*/ 6 w 6"/>
                  <a:gd name="T3" fmla="*/ 0 h 6"/>
                  <a:gd name="T4" fmla="*/ 6 w 6"/>
                  <a:gd name="T5" fmla="*/ 3 h 6"/>
                  <a:gd name="T6" fmla="*/ 3 w 6"/>
                  <a:gd name="T7" fmla="*/ 6 h 6"/>
                  <a:gd name="T8" fmla="*/ 0 w 6"/>
                  <a:gd name="T9" fmla="*/ 6 h 6"/>
                  <a:gd name="T10" fmla="*/ 0 w 6"/>
                  <a:gd name="T11" fmla="*/ 3 h 6"/>
                  <a:gd name="T12" fmla="*/ 0 w 6"/>
                  <a:gd name="T13" fmla="*/ 0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lnTo>
                      <a:pt x="6" y="0"/>
                    </a:lnTo>
                    <a:lnTo>
                      <a:pt x="6" y="3"/>
                    </a:lnTo>
                    <a:lnTo>
                      <a:pt x="3" y="6"/>
                    </a:lnTo>
                    <a:lnTo>
                      <a:pt x="0" y="6"/>
                    </a:lnTo>
                    <a:lnTo>
                      <a:pt x="0" y="3"/>
                    </a:lnTo>
                    <a:lnTo>
                      <a:pt x="0" y="0"/>
                    </a:lnTo>
                    <a:lnTo>
                      <a:pt x="3" y="0"/>
                    </a:lnTo>
                  </a:path>
                </a:pathLst>
              </a:custGeom>
              <a:grpFill/>
              <a:ln w="6350" cap="flat">
                <a:solidFill>
                  <a:srgbClr val="3D4146">
                    <a:lumMod val="20000"/>
                    <a:lumOff val="8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8" name="Freeform 116">
                <a:extLst>
                  <a:ext uri="{FF2B5EF4-FFF2-40B4-BE49-F238E27FC236}">
                    <a16:creationId xmlns:a16="http://schemas.microsoft.com/office/drawing/2014/main" id="{1E2DDE13-3A84-94B4-ACF2-3E15BF7BC63B}"/>
                  </a:ext>
                </a:extLst>
              </p:cNvPr>
              <p:cNvSpPr>
                <a:spLocks/>
              </p:cNvSpPr>
              <p:nvPr/>
            </p:nvSpPr>
            <p:spPr bwMode="auto">
              <a:xfrm>
                <a:off x="2262204" y="3090779"/>
                <a:ext cx="9526" cy="12699"/>
              </a:xfrm>
              <a:custGeom>
                <a:avLst/>
                <a:gdLst>
                  <a:gd name="T0" fmla="*/ 0 w 6"/>
                  <a:gd name="T1" fmla="*/ 0 h 8"/>
                  <a:gd name="T2" fmla="*/ 2 w 6"/>
                  <a:gd name="T3" fmla="*/ 8 h 8"/>
                  <a:gd name="T4" fmla="*/ 5 w 6"/>
                  <a:gd name="T5" fmla="*/ 8 h 8"/>
                  <a:gd name="T6" fmla="*/ 6 w 6"/>
                  <a:gd name="T7" fmla="*/ 6 h 8"/>
                  <a:gd name="T8" fmla="*/ 5 w 6"/>
                  <a:gd name="T9" fmla="*/ 3 h 8"/>
                  <a:gd name="T10" fmla="*/ 0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0" y="0"/>
                    </a:moveTo>
                    <a:lnTo>
                      <a:pt x="2" y="8"/>
                    </a:lnTo>
                    <a:lnTo>
                      <a:pt x="5" y="8"/>
                    </a:lnTo>
                    <a:lnTo>
                      <a:pt x="6" y="6"/>
                    </a:lnTo>
                    <a:lnTo>
                      <a:pt x="5" y="3"/>
                    </a:lnTo>
                    <a:lnTo>
                      <a:pt x="0" y="0"/>
                    </a:lnTo>
                  </a:path>
                </a:pathLst>
              </a:custGeom>
              <a:grpFill/>
              <a:ln w="6350" cap="flat">
                <a:solidFill>
                  <a:srgbClr val="3D4146">
                    <a:lumMod val="20000"/>
                    <a:lumOff val="8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9" name="Freeform 117">
                <a:extLst>
                  <a:ext uri="{FF2B5EF4-FFF2-40B4-BE49-F238E27FC236}">
                    <a16:creationId xmlns:a16="http://schemas.microsoft.com/office/drawing/2014/main" id="{60053D48-FC43-00A7-C585-0431171B88D6}"/>
                  </a:ext>
                </a:extLst>
              </p:cNvPr>
              <p:cNvSpPr>
                <a:spLocks/>
              </p:cNvSpPr>
              <p:nvPr/>
            </p:nvSpPr>
            <p:spPr bwMode="auto">
              <a:xfrm>
                <a:off x="2228867" y="3070143"/>
                <a:ext cx="3175" cy="9525"/>
              </a:xfrm>
              <a:custGeom>
                <a:avLst/>
                <a:gdLst>
                  <a:gd name="T0" fmla="*/ 2 w 2"/>
                  <a:gd name="T1" fmla="*/ 0 h 6"/>
                  <a:gd name="T2" fmla="*/ 2 w 2"/>
                  <a:gd name="T3" fmla="*/ 3 h 6"/>
                  <a:gd name="T4" fmla="*/ 0 w 2"/>
                  <a:gd name="T5" fmla="*/ 6 h 6"/>
                  <a:gd name="T6" fmla="*/ 0 w 2"/>
                  <a:gd name="T7" fmla="*/ 0 h 6"/>
                  <a:gd name="T8" fmla="*/ 2 w 2"/>
                  <a:gd name="T9" fmla="*/ 0 h 6"/>
                </a:gdLst>
                <a:ahLst/>
                <a:cxnLst>
                  <a:cxn ang="0">
                    <a:pos x="T0" y="T1"/>
                  </a:cxn>
                  <a:cxn ang="0">
                    <a:pos x="T2" y="T3"/>
                  </a:cxn>
                  <a:cxn ang="0">
                    <a:pos x="T4" y="T5"/>
                  </a:cxn>
                  <a:cxn ang="0">
                    <a:pos x="T6" y="T7"/>
                  </a:cxn>
                  <a:cxn ang="0">
                    <a:pos x="T8" y="T9"/>
                  </a:cxn>
                </a:cxnLst>
                <a:rect l="0" t="0" r="r" b="b"/>
                <a:pathLst>
                  <a:path w="2" h="6">
                    <a:moveTo>
                      <a:pt x="2" y="0"/>
                    </a:moveTo>
                    <a:lnTo>
                      <a:pt x="2" y="3"/>
                    </a:lnTo>
                    <a:lnTo>
                      <a:pt x="0" y="6"/>
                    </a:lnTo>
                    <a:lnTo>
                      <a:pt x="0" y="0"/>
                    </a:lnTo>
                    <a:lnTo>
                      <a:pt x="2" y="0"/>
                    </a:lnTo>
                  </a:path>
                </a:pathLst>
              </a:custGeom>
              <a:grpFill/>
              <a:ln w="6350" cap="flat">
                <a:solidFill>
                  <a:srgbClr val="3D4146">
                    <a:lumMod val="20000"/>
                    <a:lumOff val="8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0" name="Freeform 118">
                <a:extLst>
                  <a:ext uri="{FF2B5EF4-FFF2-40B4-BE49-F238E27FC236}">
                    <a16:creationId xmlns:a16="http://schemas.microsoft.com/office/drawing/2014/main" id="{E4D4F5A9-11E3-7C51-1402-06ABC73109AF}"/>
                  </a:ext>
                </a:extLst>
              </p:cNvPr>
              <p:cNvSpPr>
                <a:spLocks/>
              </p:cNvSpPr>
              <p:nvPr/>
            </p:nvSpPr>
            <p:spPr bwMode="auto">
              <a:xfrm>
                <a:off x="2690832" y="2684390"/>
                <a:ext cx="44451" cy="17461"/>
              </a:xfrm>
              <a:custGeom>
                <a:avLst/>
                <a:gdLst>
                  <a:gd name="T0" fmla="*/ 13 w 28"/>
                  <a:gd name="T1" fmla="*/ 0 h 11"/>
                  <a:gd name="T2" fmla="*/ 8 w 28"/>
                  <a:gd name="T3" fmla="*/ 6 h 11"/>
                  <a:gd name="T4" fmla="*/ 3 w 28"/>
                  <a:gd name="T5" fmla="*/ 6 h 11"/>
                  <a:gd name="T6" fmla="*/ 0 w 28"/>
                  <a:gd name="T7" fmla="*/ 6 h 11"/>
                  <a:gd name="T8" fmla="*/ 8 w 28"/>
                  <a:gd name="T9" fmla="*/ 11 h 11"/>
                  <a:gd name="T10" fmla="*/ 25 w 28"/>
                  <a:gd name="T11" fmla="*/ 11 h 11"/>
                  <a:gd name="T12" fmla="*/ 25 w 28"/>
                  <a:gd name="T13" fmla="*/ 8 h 11"/>
                  <a:gd name="T14" fmla="*/ 28 w 28"/>
                  <a:gd name="T15" fmla="*/ 3 h 11"/>
                  <a:gd name="T16" fmla="*/ 22 w 28"/>
                  <a:gd name="T17" fmla="*/ 0 h 11"/>
                  <a:gd name="T18" fmla="*/ 13 w 28"/>
                  <a:gd name="T19" fmla="*/ 0 h 11"/>
                  <a:gd name="connsiteX0" fmla="*/ 4643 w 10000"/>
                  <a:gd name="connsiteY0" fmla="*/ 0 h 10000"/>
                  <a:gd name="connsiteX1" fmla="*/ 2857 w 10000"/>
                  <a:gd name="connsiteY1" fmla="*/ 5455 h 10000"/>
                  <a:gd name="connsiteX2" fmla="*/ 1071 w 10000"/>
                  <a:gd name="connsiteY2" fmla="*/ 5455 h 10000"/>
                  <a:gd name="connsiteX3" fmla="*/ 0 w 10000"/>
                  <a:gd name="connsiteY3" fmla="*/ 5455 h 10000"/>
                  <a:gd name="connsiteX4" fmla="*/ 2857 w 10000"/>
                  <a:gd name="connsiteY4" fmla="*/ 10000 h 10000"/>
                  <a:gd name="connsiteX5" fmla="*/ 8929 w 10000"/>
                  <a:gd name="connsiteY5" fmla="*/ 10000 h 10000"/>
                  <a:gd name="connsiteX6" fmla="*/ 8929 w 10000"/>
                  <a:gd name="connsiteY6" fmla="*/ 7273 h 10000"/>
                  <a:gd name="connsiteX7" fmla="*/ 10000 w 10000"/>
                  <a:gd name="connsiteY7" fmla="*/ 2727 h 10000"/>
                  <a:gd name="connsiteX8" fmla="*/ 7857 w 10000"/>
                  <a:gd name="connsiteY8" fmla="*/ 0 h 10000"/>
                  <a:gd name="connsiteX9" fmla="*/ 4643 w 10000"/>
                  <a:gd name="connsiteY9" fmla="*/ 0 h 10000"/>
                  <a:gd name="connsiteX10" fmla="*/ 4643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4643" y="0"/>
                    </a:moveTo>
                    <a:lnTo>
                      <a:pt x="2857" y="5455"/>
                    </a:lnTo>
                    <a:lnTo>
                      <a:pt x="1071" y="5455"/>
                    </a:lnTo>
                    <a:lnTo>
                      <a:pt x="0" y="5455"/>
                    </a:lnTo>
                    <a:lnTo>
                      <a:pt x="2857" y="10000"/>
                    </a:lnTo>
                    <a:lnTo>
                      <a:pt x="8929" y="10000"/>
                    </a:lnTo>
                    <a:lnTo>
                      <a:pt x="8929" y="7273"/>
                    </a:lnTo>
                    <a:lnTo>
                      <a:pt x="10000" y="2727"/>
                    </a:lnTo>
                    <a:lnTo>
                      <a:pt x="7857" y="0"/>
                    </a:lnTo>
                    <a:lnTo>
                      <a:pt x="4643" y="0"/>
                    </a:lnTo>
                    <a:lnTo>
                      <a:pt x="4643"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1" name="Freeform 120">
                <a:extLst>
                  <a:ext uri="{FF2B5EF4-FFF2-40B4-BE49-F238E27FC236}">
                    <a16:creationId xmlns:a16="http://schemas.microsoft.com/office/drawing/2014/main" id="{3E632B2E-AD1C-EFA8-5B1E-68F951CFB401}"/>
                  </a:ext>
                </a:extLst>
              </p:cNvPr>
              <p:cNvSpPr>
                <a:spLocks/>
              </p:cNvSpPr>
              <p:nvPr/>
            </p:nvSpPr>
            <p:spPr bwMode="auto">
              <a:xfrm>
                <a:off x="2782908" y="2649466"/>
                <a:ext cx="3175" cy="7937"/>
              </a:xfrm>
              <a:custGeom>
                <a:avLst/>
                <a:gdLst>
                  <a:gd name="T0" fmla="*/ 2 w 2"/>
                  <a:gd name="T1" fmla="*/ 0 h 5"/>
                  <a:gd name="T2" fmla="*/ 0 w 2"/>
                  <a:gd name="T3" fmla="*/ 3 h 5"/>
                  <a:gd name="T4" fmla="*/ 2 w 2"/>
                  <a:gd name="T5" fmla="*/ 5 h 5"/>
                  <a:gd name="T6" fmla="*/ 2 w 2"/>
                  <a:gd name="T7" fmla="*/ 3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0" y="3"/>
                    </a:lnTo>
                    <a:lnTo>
                      <a:pt x="2" y="5"/>
                    </a:lnTo>
                    <a:lnTo>
                      <a:pt x="2" y="3"/>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2" name="Freeform 122">
                <a:extLst>
                  <a:ext uri="{FF2B5EF4-FFF2-40B4-BE49-F238E27FC236}">
                    <a16:creationId xmlns:a16="http://schemas.microsoft.com/office/drawing/2014/main" id="{F474639E-32B3-7494-A296-EE88D94196F8}"/>
                  </a:ext>
                </a:extLst>
              </p:cNvPr>
              <p:cNvSpPr>
                <a:spLocks/>
              </p:cNvSpPr>
              <p:nvPr/>
            </p:nvSpPr>
            <p:spPr bwMode="auto">
              <a:xfrm>
                <a:off x="2360631" y="2506595"/>
                <a:ext cx="4763" cy="7937"/>
              </a:xfrm>
              <a:custGeom>
                <a:avLst/>
                <a:gdLst>
                  <a:gd name="T0" fmla="*/ 0 w 3"/>
                  <a:gd name="T1" fmla="*/ 0 h 5"/>
                  <a:gd name="T2" fmla="*/ 3 w 3"/>
                  <a:gd name="T3" fmla="*/ 5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3" name="Freeform 108">
                <a:extLst>
                  <a:ext uri="{FF2B5EF4-FFF2-40B4-BE49-F238E27FC236}">
                    <a16:creationId xmlns:a16="http://schemas.microsoft.com/office/drawing/2014/main" id="{58ACED0B-9EC9-7B86-FF99-B3188EE387D4}"/>
                  </a:ext>
                </a:extLst>
              </p:cNvPr>
              <p:cNvSpPr>
                <a:spLocks/>
              </p:cNvSpPr>
              <p:nvPr/>
            </p:nvSpPr>
            <p:spPr bwMode="auto">
              <a:xfrm>
                <a:off x="252415" y="1416012"/>
                <a:ext cx="1012833" cy="757217"/>
              </a:xfrm>
              <a:custGeom>
                <a:avLst/>
                <a:gdLst>
                  <a:gd name="T0" fmla="*/ 382 w 638"/>
                  <a:gd name="T1" fmla="*/ 41 h 477"/>
                  <a:gd name="T2" fmla="*/ 314 w 638"/>
                  <a:gd name="T3" fmla="*/ 31 h 477"/>
                  <a:gd name="T4" fmla="*/ 218 w 638"/>
                  <a:gd name="T5" fmla="*/ 19 h 477"/>
                  <a:gd name="T6" fmla="*/ 185 w 638"/>
                  <a:gd name="T7" fmla="*/ 0 h 477"/>
                  <a:gd name="T8" fmla="*/ 136 w 638"/>
                  <a:gd name="T9" fmla="*/ 16 h 477"/>
                  <a:gd name="T10" fmla="*/ 94 w 638"/>
                  <a:gd name="T11" fmla="*/ 44 h 477"/>
                  <a:gd name="T12" fmla="*/ 36 w 638"/>
                  <a:gd name="T13" fmla="*/ 80 h 477"/>
                  <a:gd name="T14" fmla="*/ 59 w 638"/>
                  <a:gd name="T15" fmla="*/ 121 h 477"/>
                  <a:gd name="T16" fmla="*/ 98 w 638"/>
                  <a:gd name="T17" fmla="*/ 131 h 477"/>
                  <a:gd name="T18" fmla="*/ 119 w 638"/>
                  <a:gd name="T19" fmla="*/ 151 h 477"/>
                  <a:gd name="T20" fmla="*/ 96 w 638"/>
                  <a:gd name="T21" fmla="*/ 166 h 477"/>
                  <a:gd name="T22" fmla="*/ 27 w 638"/>
                  <a:gd name="T23" fmla="*/ 161 h 477"/>
                  <a:gd name="T24" fmla="*/ 16 w 638"/>
                  <a:gd name="T25" fmla="*/ 183 h 477"/>
                  <a:gd name="T26" fmla="*/ 81 w 638"/>
                  <a:gd name="T27" fmla="*/ 201 h 477"/>
                  <a:gd name="T28" fmla="*/ 101 w 638"/>
                  <a:gd name="T29" fmla="*/ 235 h 477"/>
                  <a:gd name="T30" fmla="*/ 62 w 638"/>
                  <a:gd name="T31" fmla="*/ 235 h 477"/>
                  <a:gd name="T32" fmla="*/ 51 w 638"/>
                  <a:gd name="T33" fmla="*/ 256 h 477"/>
                  <a:gd name="T34" fmla="*/ 46 w 638"/>
                  <a:gd name="T35" fmla="*/ 294 h 477"/>
                  <a:gd name="T36" fmla="*/ 51 w 638"/>
                  <a:gd name="T37" fmla="*/ 303 h 477"/>
                  <a:gd name="T38" fmla="*/ 76 w 638"/>
                  <a:gd name="T39" fmla="*/ 328 h 477"/>
                  <a:gd name="T40" fmla="*/ 98 w 638"/>
                  <a:gd name="T41" fmla="*/ 338 h 477"/>
                  <a:gd name="T42" fmla="*/ 126 w 638"/>
                  <a:gd name="T43" fmla="*/ 349 h 477"/>
                  <a:gd name="T44" fmla="*/ 171 w 638"/>
                  <a:gd name="T45" fmla="*/ 357 h 477"/>
                  <a:gd name="T46" fmla="*/ 139 w 638"/>
                  <a:gd name="T47" fmla="*/ 419 h 477"/>
                  <a:gd name="T48" fmla="*/ 87 w 638"/>
                  <a:gd name="T49" fmla="*/ 456 h 477"/>
                  <a:gd name="T50" fmla="*/ 104 w 638"/>
                  <a:gd name="T51" fmla="*/ 441 h 477"/>
                  <a:gd name="T52" fmla="*/ 147 w 638"/>
                  <a:gd name="T53" fmla="*/ 434 h 477"/>
                  <a:gd name="T54" fmla="*/ 164 w 638"/>
                  <a:gd name="T55" fmla="*/ 417 h 477"/>
                  <a:gd name="T56" fmla="*/ 218 w 638"/>
                  <a:gd name="T57" fmla="*/ 371 h 477"/>
                  <a:gd name="T58" fmla="*/ 224 w 638"/>
                  <a:gd name="T59" fmla="*/ 333 h 477"/>
                  <a:gd name="T60" fmla="*/ 256 w 638"/>
                  <a:gd name="T61" fmla="*/ 303 h 477"/>
                  <a:gd name="T62" fmla="*/ 294 w 638"/>
                  <a:gd name="T63" fmla="*/ 286 h 477"/>
                  <a:gd name="T64" fmla="*/ 267 w 638"/>
                  <a:gd name="T65" fmla="*/ 303 h 477"/>
                  <a:gd name="T66" fmla="*/ 264 w 638"/>
                  <a:gd name="T67" fmla="*/ 349 h 477"/>
                  <a:gd name="T68" fmla="*/ 319 w 638"/>
                  <a:gd name="T69" fmla="*/ 327 h 477"/>
                  <a:gd name="T70" fmla="*/ 324 w 638"/>
                  <a:gd name="T71" fmla="*/ 297 h 477"/>
                  <a:gd name="T72" fmla="*/ 349 w 638"/>
                  <a:gd name="T73" fmla="*/ 301 h 477"/>
                  <a:gd name="T74" fmla="*/ 374 w 638"/>
                  <a:gd name="T75" fmla="*/ 321 h 477"/>
                  <a:gd name="T76" fmla="*/ 469 w 638"/>
                  <a:gd name="T77" fmla="*/ 333 h 477"/>
                  <a:gd name="T78" fmla="*/ 490 w 638"/>
                  <a:gd name="T79" fmla="*/ 361 h 477"/>
                  <a:gd name="T80" fmla="*/ 517 w 638"/>
                  <a:gd name="T81" fmla="*/ 387 h 477"/>
                  <a:gd name="T82" fmla="*/ 534 w 638"/>
                  <a:gd name="T83" fmla="*/ 411 h 477"/>
                  <a:gd name="T84" fmla="*/ 559 w 638"/>
                  <a:gd name="T85" fmla="*/ 434 h 477"/>
                  <a:gd name="T86" fmla="*/ 572 w 638"/>
                  <a:gd name="T87" fmla="*/ 423 h 477"/>
                  <a:gd name="T88" fmla="*/ 550 w 638"/>
                  <a:gd name="T89" fmla="*/ 409 h 477"/>
                  <a:gd name="T90" fmla="*/ 542 w 638"/>
                  <a:gd name="T91" fmla="*/ 389 h 477"/>
                  <a:gd name="T92" fmla="*/ 542 w 638"/>
                  <a:gd name="T93" fmla="*/ 363 h 477"/>
                  <a:gd name="T94" fmla="*/ 564 w 638"/>
                  <a:gd name="T95" fmla="*/ 389 h 477"/>
                  <a:gd name="T96" fmla="*/ 578 w 638"/>
                  <a:gd name="T97" fmla="*/ 423 h 477"/>
                  <a:gd name="T98" fmla="*/ 589 w 638"/>
                  <a:gd name="T99" fmla="*/ 434 h 477"/>
                  <a:gd name="T100" fmla="*/ 608 w 638"/>
                  <a:gd name="T101" fmla="*/ 458 h 477"/>
                  <a:gd name="T102" fmla="*/ 610 w 638"/>
                  <a:gd name="T103" fmla="*/ 471 h 477"/>
                  <a:gd name="T104" fmla="*/ 635 w 638"/>
                  <a:gd name="T105" fmla="*/ 453 h 477"/>
                  <a:gd name="T106" fmla="*/ 613 w 638"/>
                  <a:gd name="T107" fmla="*/ 421 h 477"/>
                  <a:gd name="T108" fmla="*/ 550 w 638"/>
                  <a:gd name="T109" fmla="*/ 346 h 477"/>
                  <a:gd name="T110" fmla="*/ 515 w 638"/>
                  <a:gd name="T111" fmla="*/ 331 h 477"/>
                  <a:gd name="T112" fmla="*/ 474 w 638"/>
                  <a:gd name="T113" fmla="*/ 327 h 477"/>
                  <a:gd name="T114" fmla="*/ 435 w 638"/>
                  <a:gd name="T115" fmla="*/ 30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8" h="477">
                    <a:moveTo>
                      <a:pt x="427" y="41"/>
                    </a:moveTo>
                    <a:lnTo>
                      <a:pt x="420" y="38"/>
                    </a:lnTo>
                    <a:lnTo>
                      <a:pt x="412" y="36"/>
                    </a:lnTo>
                    <a:lnTo>
                      <a:pt x="404" y="33"/>
                    </a:lnTo>
                    <a:lnTo>
                      <a:pt x="397" y="33"/>
                    </a:lnTo>
                    <a:lnTo>
                      <a:pt x="397" y="36"/>
                    </a:lnTo>
                    <a:lnTo>
                      <a:pt x="397" y="41"/>
                    </a:lnTo>
                    <a:lnTo>
                      <a:pt x="387" y="41"/>
                    </a:lnTo>
                    <a:lnTo>
                      <a:pt x="382" y="41"/>
                    </a:lnTo>
                    <a:lnTo>
                      <a:pt x="379" y="36"/>
                    </a:lnTo>
                    <a:lnTo>
                      <a:pt x="370" y="36"/>
                    </a:lnTo>
                    <a:lnTo>
                      <a:pt x="359" y="36"/>
                    </a:lnTo>
                    <a:lnTo>
                      <a:pt x="359" y="31"/>
                    </a:lnTo>
                    <a:lnTo>
                      <a:pt x="340" y="31"/>
                    </a:lnTo>
                    <a:lnTo>
                      <a:pt x="324" y="33"/>
                    </a:lnTo>
                    <a:lnTo>
                      <a:pt x="322" y="28"/>
                    </a:lnTo>
                    <a:lnTo>
                      <a:pt x="316" y="28"/>
                    </a:lnTo>
                    <a:lnTo>
                      <a:pt x="314" y="31"/>
                    </a:lnTo>
                    <a:lnTo>
                      <a:pt x="307" y="25"/>
                    </a:lnTo>
                    <a:lnTo>
                      <a:pt x="302" y="23"/>
                    </a:lnTo>
                    <a:lnTo>
                      <a:pt x="286" y="25"/>
                    </a:lnTo>
                    <a:lnTo>
                      <a:pt x="275" y="28"/>
                    </a:lnTo>
                    <a:lnTo>
                      <a:pt x="259" y="25"/>
                    </a:lnTo>
                    <a:lnTo>
                      <a:pt x="247" y="20"/>
                    </a:lnTo>
                    <a:lnTo>
                      <a:pt x="245" y="16"/>
                    </a:lnTo>
                    <a:lnTo>
                      <a:pt x="229" y="16"/>
                    </a:lnTo>
                    <a:lnTo>
                      <a:pt x="218" y="19"/>
                    </a:lnTo>
                    <a:lnTo>
                      <a:pt x="215" y="14"/>
                    </a:lnTo>
                    <a:lnTo>
                      <a:pt x="212" y="8"/>
                    </a:lnTo>
                    <a:lnTo>
                      <a:pt x="204" y="14"/>
                    </a:lnTo>
                    <a:lnTo>
                      <a:pt x="196" y="19"/>
                    </a:lnTo>
                    <a:lnTo>
                      <a:pt x="194" y="14"/>
                    </a:lnTo>
                    <a:lnTo>
                      <a:pt x="194" y="6"/>
                    </a:lnTo>
                    <a:lnTo>
                      <a:pt x="191" y="3"/>
                    </a:lnTo>
                    <a:lnTo>
                      <a:pt x="188" y="3"/>
                    </a:lnTo>
                    <a:lnTo>
                      <a:pt x="185" y="0"/>
                    </a:lnTo>
                    <a:lnTo>
                      <a:pt x="177" y="3"/>
                    </a:lnTo>
                    <a:lnTo>
                      <a:pt x="169" y="8"/>
                    </a:lnTo>
                    <a:lnTo>
                      <a:pt x="161" y="16"/>
                    </a:lnTo>
                    <a:lnTo>
                      <a:pt x="154" y="16"/>
                    </a:lnTo>
                    <a:lnTo>
                      <a:pt x="147" y="16"/>
                    </a:lnTo>
                    <a:lnTo>
                      <a:pt x="144" y="19"/>
                    </a:lnTo>
                    <a:lnTo>
                      <a:pt x="141" y="20"/>
                    </a:lnTo>
                    <a:lnTo>
                      <a:pt x="139" y="16"/>
                    </a:lnTo>
                    <a:lnTo>
                      <a:pt x="136" y="16"/>
                    </a:lnTo>
                    <a:lnTo>
                      <a:pt x="136" y="20"/>
                    </a:lnTo>
                    <a:lnTo>
                      <a:pt x="131" y="20"/>
                    </a:lnTo>
                    <a:lnTo>
                      <a:pt x="128" y="20"/>
                    </a:lnTo>
                    <a:lnTo>
                      <a:pt x="126" y="23"/>
                    </a:lnTo>
                    <a:lnTo>
                      <a:pt x="126" y="25"/>
                    </a:lnTo>
                    <a:lnTo>
                      <a:pt x="117" y="25"/>
                    </a:lnTo>
                    <a:lnTo>
                      <a:pt x="109" y="25"/>
                    </a:lnTo>
                    <a:lnTo>
                      <a:pt x="98" y="33"/>
                    </a:lnTo>
                    <a:lnTo>
                      <a:pt x="94" y="44"/>
                    </a:lnTo>
                    <a:lnTo>
                      <a:pt x="89" y="44"/>
                    </a:lnTo>
                    <a:lnTo>
                      <a:pt x="87" y="46"/>
                    </a:lnTo>
                    <a:lnTo>
                      <a:pt x="81" y="61"/>
                    </a:lnTo>
                    <a:lnTo>
                      <a:pt x="79" y="76"/>
                    </a:lnTo>
                    <a:lnTo>
                      <a:pt x="63" y="79"/>
                    </a:lnTo>
                    <a:lnTo>
                      <a:pt x="51" y="79"/>
                    </a:lnTo>
                    <a:lnTo>
                      <a:pt x="46" y="80"/>
                    </a:lnTo>
                    <a:lnTo>
                      <a:pt x="44" y="83"/>
                    </a:lnTo>
                    <a:lnTo>
                      <a:pt x="36" y="80"/>
                    </a:lnTo>
                    <a:lnTo>
                      <a:pt x="29" y="80"/>
                    </a:lnTo>
                    <a:lnTo>
                      <a:pt x="29" y="88"/>
                    </a:lnTo>
                    <a:lnTo>
                      <a:pt x="29" y="96"/>
                    </a:lnTo>
                    <a:lnTo>
                      <a:pt x="27" y="98"/>
                    </a:lnTo>
                    <a:lnTo>
                      <a:pt x="27" y="101"/>
                    </a:lnTo>
                    <a:lnTo>
                      <a:pt x="36" y="104"/>
                    </a:lnTo>
                    <a:lnTo>
                      <a:pt x="46" y="109"/>
                    </a:lnTo>
                    <a:lnTo>
                      <a:pt x="51" y="115"/>
                    </a:lnTo>
                    <a:lnTo>
                      <a:pt x="59" y="121"/>
                    </a:lnTo>
                    <a:lnTo>
                      <a:pt x="63" y="121"/>
                    </a:lnTo>
                    <a:lnTo>
                      <a:pt x="68" y="121"/>
                    </a:lnTo>
                    <a:lnTo>
                      <a:pt x="68" y="126"/>
                    </a:lnTo>
                    <a:lnTo>
                      <a:pt x="71" y="134"/>
                    </a:lnTo>
                    <a:lnTo>
                      <a:pt x="79" y="131"/>
                    </a:lnTo>
                    <a:lnTo>
                      <a:pt x="89" y="131"/>
                    </a:lnTo>
                    <a:lnTo>
                      <a:pt x="92" y="131"/>
                    </a:lnTo>
                    <a:lnTo>
                      <a:pt x="96" y="131"/>
                    </a:lnTo>
                    <a:lnTo>
                      <a:pt x="98" y="131"/>
                    </a:lnTo>
                    <a:lnTo>
                      <a:pt x="98" y="134"/>
                    </a:lnTo>
                    <a:lnTo>
                      <a:pt x="98" y="136"/>
                    </a:lnTo>
                    <a:lnTo>
                      <a:pt x="96" y="139"/>
                    </a:lnTo>
                    <a:lnTo>
                      <a:pt x="101" y="141"/>
                    </a:lnTo>
                    <a:lnTo>
                      <a:pt x="111" y="145"/>
                    </a:lnTo>
                    <a:lnTo>
                      <a:pt x="111" y="143"/>
                    </a:lnTo>
                    <a:lnTo>
                      <a:pt x="119" y="143"/>
                    </a:lnTo>
                    <a:lnTo>
                      <a:pt x="117" y="145"/>
                    </a:lnTo>
                    <a:lnTo>
                      <a:pt x="119" y="151"/>
                    </a:lnTo>
                    <a:lnTo>
                      <a:pt x="109" y="148"/>
                    </a:lnTo>
                    <a:lnTo>
                      <a:pt x="101" y="148"/>
                    </a:lnTo>
                    <a:lnTo>
                      <a:pt x="98" y="151"/>
                    </a:lnTo>
                    <a:lnTo>
                      <a:pt x="96" y="153"/>
                    </a:lnTo>
                    <a:lnTo>
                      <a:pt x="101" y="153"/>
                    </a:lnTo>
                    <a:lnTo>
                      <a:pt x="106" y="153"/>
                    </a:lnTo>
                    <a:lnTo>
                      <a:pt x="109" y="164"/>
                    </a:lnTo>
                    <a:lnTo>
                      <a:pt x="106" y="158"/>
                    </a:lnTo>
                    <a:lnTo>
                      <a:pt x="96" y="166"/>
                    </a:lnTo>
                    <a:lnTo>
                      <a:pt x="76" y="164"/>
                    </a:lnTo>
                    <a:lnTo>
                      <a:pt x="63" y="158"/>
                    </a:lnTo>
                    <a:lnTo>
                      <a:pt x="63" y="148"/>
                    </a:lnTo>
                    <a:lnTo>
                      <a:pt x="63" y="141"/>
                    </a:lnTo>
                    <a:lnTo>
                      <a:pt x="46" y="145"/>
                    </a:lnTo>
                    <a:lnTo>
                      <a:pt x="33" y="151"/>
                    </a:lnTo>
                    <a:lnTo>
                      <a:pt x="33" y="156"/>
                    </a:lnTo>
                    <a:lnTo>
                      <a:pt x="33" y="161"/>
                    </a:lnTo>
                    <a:lnTo>
                      <a:pt x="27" y="161"/>
                    </a:lnTo>
                    <a:lnTo>
                      <a:pt x="19" y="158"/>
                    </a:lnTo>
                    <a:lnTo>
                      <a:pt x="8" y="164"/>
                    </a:lnTo>
                    <a:lnTo>
                      <a:pt x="0" y="171"/>
                    </a:lnTo>
                    <a:lnTo>
                      <a:pt x="3" y="175"/>
                    </a:lnTo>
                    <a:lnTo>
                      <a:pt x="11" y="175"/>
                    </a:lnTo>
                    <a:lnTo>
                      <a:pt x="19" y="175"/>
                    </a:lnTo>
                    <a:lnTo>
                      <a:pt x="24" y="178"/>
                    </a:lnTo>
                    <a:lnTo>
                      <a:pt x="21" y="181"/>
                    </a:lnTo>
                    <a:lnTo>
                      <a:pt x="16" y="183"/>
                    </a:lnTo>
                    <a:lnTo>
                      <a:pt x="19" y="188"/>
                    </a:lnTo>
                    <a:lnTo>
                      <a:pt x="24" y="191"/>
                    </a:lnTo>
                    <a:lnTo>
                      <a:pt x="24" y="196"/>
                    </a:lnTo>
                    <a:lnTo>
                      <a:pt x="27" y="199"/>
                    </a:lnTo>
                    <a:lnTo>
                      <a:pt x="36" y="201"/>
                    </a:lnTo>
                    <a:lnTo>
                      <a:pt x="51" y="201"/>
                    </a:lnTo>
                    <a:lnTo>
                      <a:pt x="63" y="199"/>
                    </a:lnTo>
                    <a:lnTo>
                      <a:pt x="79" y="196"/>
                    </a:lnTo>
                    <a:lnTo>
                      <a:pt x="81" y="201"/>
                    </a:lnTo>
                    <a:lnTo>
                      <a:pt x="87" y="205"/>
                    </a:lnTo>
                    <a:lnTo>
                      <a:pt x="87" y="201"/>
                    </a:lnTo>
                    <a:lnTo>
                      <a:pt x="92" y="199"/>
                    </a:lnTo>
                    <a:lnTo>
                      <a:pt x="106" y="196"/>
                    </a:lnTo>
                    <a:lnTo>
                      <a:pt x="119" y="199"/>
                    </a:lnTo>
                    <a:lnTo>
                      <a:pt x="114" y="211"/>
                    </a:lnTo>
                    <a:lnTo>
                      <a:pt x="117" y="229"/>
                    </a:lnTo>
                    <a:lnTo>
                      <a:pt x="109" y="234"/>
                    </a:lnTo>
                    <a:lnTo>
                      <a:pt x="101" y="235"/>
                    </a:lnTo>
                    <a:lnTo>
                      <a:pt x="96" y="234"/>
                    </a:lnTo>
                    <a:lnTo>
                      <a:pt x="89" y="238"/>
                    </a:lnTo>
                    <a:lnTo>
                      <a:pt x="87" y="243"/>
                    </a:lnTo>
                    <a:lnTo>
                      <a:pt x="79" y="243"/>
                    </a:lnTo>
                    <a:lnTo>
                      <a:pt x="74" y="243"/>
                    </a:lnTo>
                    <a:lnTo>
                      <a:pt x="71" y="238"/>
                    </a:lnTo>
                    <a:lnTo>
                      <a:pt x="68" y="235"/>
                    </a:lnTo>
                    <a:lnTo>
                      <a:pt x="63" y="235"/>
                    </a:lnTo>
                    <a:lnTo>
                      <a:pt x="62" y="235"/>
                    </a:lnTo>
                    <a:lnTo>
                      <a:pt x="54" y="243"/>
                    </a:lnTo>
                    <a:lnTo>
                      <a:pt x="51" y="246"/>
                    </a:lnTo>
                    <a:lnTo>
                      <a:pt x="51" y="248"/>
                    </a:lnTo>
                    <a:lnTo>
                      <a:pt x="62" y="248"/>
                    </a:lnTo>
                    <a:lnTo>
                      <a:pt x="59" y="251"/>
                    </a:lnTo>
                    <a:lnTo>
                      <a:pt x="62" y="256"/>
                    </a:lnTo>
                    <a:lnTo>
                      <a:pt x="57" y="256"/>
                    </a:lnTo>
                    <a:lnTo>
                      <a:pt x="54" y="254"/>
                    </a:lnTo>
                    <a:lnTo>
                      <a:pt x="51" y="256"/>
                    </a:lnTo>
                    <a:lnTo>
                      <a:pt x="51" y="261"/>
                    </a:lnTo>
                    <a:lnTo>
                      <a:pt x="44" y="264"/>
                    </a:lnTo>
                    <a:lnTo>
                      <a:pt x="38" y="268"/>
                    </a:lnTo>
                    <a:lnTo>
                      <a:pt x="38" y="271"/>
                    </a:lnTo>
                    <a:lnTo>
                      <a:pt x="38" y="276"/>
                    </a:lnTo>
                    <a:lnTo>
                      <a:pt x="33" y="278"/>
                    </a:lnTo>
                    <a:lnTo>
                      <a:pt x="32" y="281"/>
                    </a:lnTo>
                    <a:lnTo>
                      <a:pt x="38" y="289"/>
                    </a:lnTo>
                    <a:lnTo>
                      <a:pt x="46" y="294"/>
                    </a:lnTo>
                    <a:lnTo>
                      <a:pt x="54" y="297"/>
                    </a:lnTo>
                    <a:lnTo>
                      <a:pt x="68" y="297"/>
                    </a:lnTo>
                    <a:lnTo>
                      <a:pt x="63" y="306"/>
                    </a:lnTo>
                    <a:lnTo>
                      <a:pt x="59" y="301"/>
                    </a:lnTo>
                    <a:lnTo>
                      <a:pt x="57" y="298"/>
                    </a:lnTo>
                    <a:lnTo>
                      <a:pt x="51" y="298"/>
                    </a:lnTo>
                    <a:lnTo>
                      <a:pt x="49" y="298"/>
                    </a:lnTo>
                    <a:lnTo>
                      <a:pt x="46" y="301"/>
                    </a:lnTo>
                    <a:lnTo>
                      <a:pt x="51" y="303"/>
                    </a:lnTo>
                    <a:lnTo>
                      <a:pt x="51" y="308"/>
                    </a:lnTo>
                    <a:lnTo>
                      <a:pt x="59" y="308"/>
                    </a:lnTo>
                    <a:lnTo>
                      <a:pt x="59" y="311"/>
                    </a:lnTo>
                    <a:lnTo>
                      <a:pt x="57" y="314"/>
                    </a:lnTo>
                    <a:lnTo>
                      <a:pt x="57" y="319"/>
                    </a:lnTo>
                    <a:lnTo>
                      <a:pt x="59" y="324"/>
                    </a:lnTo>
                    <a:lnTo>
                      <a:pt x="63" y="328"/>
                    </a:lnTo>
                    <a:lnTo>
                      <a:pt x="68" y="328"/>
                    </a:lnTo>
                    <a:lnTo>
                      <a:pt x="76" y="328"/>
                    </a:lnTo>
                    <a:lnTo>
                      <a:pt x="81" y="327"/>
                    </a:lnTo>
                    <a:lnTo>
                      <a:pt x="87" y="321"/>
                    </a:lnTo>
                    <a:lnTo>
                      <a:pt x="84" y="316"/>
                    </a:lnTo>
                    <a:lnTo>
                      <a:pt x="87" y="314"/>
                    </a:lnTo>
                    <a:lnTo>
                      <a:pt x="89" y="314"/>
                    </a:lnTo>
                    <a:lnTo>
                      <a:pt x="92" y="316"/>
                    </a:lnTo>
                    <a:lnTo>
                      <a:pt x="92" y="319"/>
                    </a:lnTo>
                    <a:lnTo>
                      <a:pt x="89" y="324"/>
                    </a:lnTo>
                    <a:lnTo>
                      <a:pt x="98" y="338"/>
                    </a:lnTo>
                    <a:lnTo>
                      <a:pt x="96" y="341"/>
                    </a:lnTo>
                    <a:lnTo>
                      <a:pt x="96" y="346"/>
                    </a:lnTo>
                    <a:lnTo>
                      <a:pt x="94" y="346"/>
                    </a:lnTo>
                    <a:lnTo>
                      <a:pt x="101" y="349"/>
                    </a:lnTo>
                    <a:lnTo>
                      <a:pt x="98" y="357"/>
                    </a:lnTo>
                    <a:lnTo>
                      <a:pt x="98" y="361"/>
                    </a:lnTo>
                    <a:lnTo>
                      <a:pt x="111" y="354"/>
                    </a:lnTo>
                    <a:lnTo>
                      <a:pt x="125" y="346"/>
                    </a:lnTo>
                    <a:lnTo>
                      <a:pt x="126" y="349"/>
                    </a:lnTo>
                    <a:lnTo>
                      <a:pt x="128" y="354"/>
                    </a:lnTo>
                    <a:lnTo>
                      <a:pt x="131" y="351"/>
                    </a:lnTo>
                    <a:lnTo>
                      <a:pt x="139" y="351"/>
                    </a:lnTo>
                    <a:lnTo>
                      <a:pt x="147" y="363"/>
                    </a:lnTo>
                    <a:lnTo>
                      <a:pt x="147" y="361"/>
                    </a:lnTo>
                    <a:lnTo>
                      <a:pt x="149" y="357"/>
                    </a:lnTo>
                    <a:lnTo>
                      <a:pt x="156" y="358"/>
                    </a:lnTo>
                    <a:lnTo>
                      <a:pt x="164" y="358"/>
                    </a:lnTo>
                    <a:lnTo>
                      <a:pt x="171" y="357"/>
                    </a:lnTo>
                    <a:lnTo>
                      <a:pt x="182" y="351"/>
                    </a:lnTo>
                    <a:lnTo>
                      <a:pt x="179" y="358"/>
                    </a:lnTo>
                    <a:lnTo>
                      <a:pt x="177" y="366"/>
                    </a:lnTo>
                    <a:lnTo>
                      <a:pt x="169" y="371"/>
                    </a:lnTo>
                    <a:lnTo>
                      <a:pt x="164" y="379"/>
                    </a:lnTo>
                    <a:lnTo>
                      <a:pt x="161" y="387"/>
                    </a:lnTo>
                    <a:lnTo>
                      <a:pt x="164" y="393"/>
                    </a:lnTo>
                    <a:lnTo>
                      <a:pt x="154" y="409"/>
                    </a:lnTo>
                    <a:lnTo>
                      <a:pt x="139" y="419"/>
                    </a:lnTo>
                    <a:lnTo>
                      <a:pt x="125" y="426"/>
                    </a:lnTo>
                    <a:lnTo>
                      <a:pt x="125" y="431"/>
                    </a:lnTo>
                    <a:lnTo>
                      <a:pt x="125" y="436"/>
                    </a:lnTo>
                    <a:lnTo>
                      <a:pt x="117" y="436"/>
                    </a:lnTo>
                    <a:lnTo>
                      <a:pt x="114" y="439"/>
                    </a:lnTo>
                    <a:lnTo>
                      <a:pt x="111" y="436"/>
                    </a:lnTo>
                    <a:lnTo>
                      <a:pt x="98" y="436"/>
                    </a:lnTo>
                    <a:lnTo>
                      <a:pt x="92" y="447"/>
                    </a:lnTo>
                    <a:lnTo>
                      <a:pt x="87" y="456"/>
                    </a:lnTo>
                    <a:lnTo>
                      <a:pt x="81" y="456"/>
                    </a:lnTo>
                    <a:lnTo>
                      <a:pt x="79" y="456"/>
                    </a:lnTo>
                    <a:lnTo>
                      <a:pt x="76" y="458"/>
                    </a:lnTo>
                    <a:lnTo>
                      <a:pt x="76" y="464"/>
                    </a:lnTo>
                    <a:lnTo>
                      <a:pt x="84" y="461"/>
                    </a:lnTo>
                    <a:lnTo>
                      <a:pt x="89" y="458"/>
                    </a:lnTo>
                    <a:lnTo>
                      <a:pt x="94" y="452"/>
                    </a:lnTo>
                    <a:lnTo>
                      <a:pt x="101" y="441"/>
                    </a:lnTo>
                    <a:lnTo>
                      <a:pt x="104" y="441"/>
                    </a:lnTo>
                    <a:lnTo>
                      <a:pt x="109" y="441"/>
                    </a:lnTo>
                    <a:lnTo>
                      <a:pt x="106" y="444"/>
                    </a:lnTo>
                    <a:lnTo>
                      <a:pt x="106" y="449"/>
                    </a:lnTo>
                    <a:lnTo>
                      <a:pt x="122" y="444"/>
                    </a:lnTo>
                    <a:lnTo>
                      <a:pt x="136" y="436"/>
                    </a:lnTo>
                    <a:lnTo>
                      <a:pt x="139" y="439"/>
                    </a:lnTo>
                    <a:lnTo>
                      <a:pt x="141" y="439"/>
                    </a:lnTo>
                    <a:lnTo>
                      <a:pt x="144" y="431"/>
                    </a:lnTo>
                    <a:lnTo>
                      <a:pt x="147" y="434"/>
                    </a:lnTo>
                    <a:lnTo>
                      <a:pt x="149" y="434"/>
                    </a:lnTo>
                    <a:lnTo>
                      <a:pt x="149" y="428"/>
                    </a:lnTo>
                    <a:lnTo>
                      <a:pt x="149" y="423"/>
                    </a:lnTo>
                    <a:lnTo>
                      <a:pt x="152" y="421"/>
                    </a:lnTo>
                    <a:lnTo>
                      <a:pt x="158" y="421"/>
                    </a:lnTo>
                    <a:lnTo>
                      <a:pt x="156" y="419"/>
                    </a:lnTo>
                    <a:lnTo>
                      <a:pt x="156" y="417"/>
                    </a:lnTo>
                    <a:lnTo>
                      <a:pt x="158" y="417"/>
                    </a:lnTo>
                    <a:lnTo>
                      <a:pt x="164" y="417"/>
                    </a:lnTo>
                    <a:lnTo>
                      <a:pt x="171" y="411"/>
                    </a:lnTo>
                    <a:lnTo>
                      <a:pt x="182" y="404"/>
                    </a:lnTo>
                    <a:lnTo>
                      <a:pt x="179" y="396"/>
                    </a:lnTo>
                    <a:lnTo>
                      <a:pt x="185" y="393"/>
                    </a:lnTo>
                    <a:lnTo>
                      <a:pt x="191" y="391"/>
                    </a:lnTo>
                    <a:lnTo>
                      <a:pt x="199" y="381"/>
                    </a:lnTo>
                    <a:lnTo>
                      <a:pt x="207" y="374"/>
                    </a:lnTo>
                    <a:lnTo>
                      <a:pt x="212" y="371"/>
                    </a:lnTo>
                    <a:lnTo>
                      <a:pt x="218" y="371"/>
                    </a:lnTo>
                    <a:lnTo>
                      <a:pt x="218" y="366"/>
                    </a:lnTo>
                    <a:lnTo>
                      <a:pt x="218" y="363"/>
                    </a:lnTo>
                    <a:lnTo>
                      <a:pt x="224" y="358"/>
                    </a:lnTo>
                    <a:lnTo>
                      <a:pt x="232" y="357"/>
                    </a:lnTo>
                    <a:lnTo>
                      <a:pt x="232" y="351"/>
                    </a:lnTo>
                    <a:lnTo>
                      <a:pt x="224" y="351"/>
                    </a:lnTo>
                    <a:lnTo>
                      <a:pt x="218" y="351"/>
                    </a:lnTo>
                    <a:lnTo>
                      <a:pt x="221" y="338"/>
                    </a:lnTo>
                    <a:lnTo>
                      <a:pt x="224" y="333"/>
                    </a:lnTo>
                    <a:lnTo>
                      <a:pt x="232" y="328"/>
                    </a:lnTo>
                    <a:lnTo>
                      <a:pt x="242" y="324"/>
                    </a:lnTo>
                    <a:lnTo>
                      <a:pt x="239" y="321"/>
                    </a:lnTo>
                    <a:lnTo>
                      <a:pt x="239" y="316"/>
                    </a:lnTo>
                    <a:lnTo>
                      <a:pt x="242" y="316"/>
                    </a:lnTo>
                    <a:lnTo>
                      <a:pt x="249" y="316"/>
                    </a:lnTo>
                    <a:lnTo>
                      <a:pt x="249" y="308"/>
                    </a:lnTo>
                    <a:lnTo>
                      <a:pt x="251" y="306"/>
                    </a:lnTo>
                    <a:lnTo>
                      <a:pt x="256" y="303"/>
                    </a:lnTo>
                    <a:lnTo>
                      <a:pt x="262" y="303"/>
                    </a:lnTo>
                    <a:lnTo>
                      <a:pt x="262" y="298"/>
                    </a:lnTo>
                    <a:lnTo>
                      <a:pt x="264" y="294"/>
                    </a:lnTo>
                    <a:lnTo>
                      <a:pt x="277" y="284"/>
                    </a:lnTo>
                    <a:lnTo>
                      <a:pt x="280" y="284"/>
                    </a:lnTo>
                    <a:lnTo>
                      <a:pt x="284" y="289"/>
                    </a:lnTo>
                    <a:lnTo>
                      <a:pt x="292" y="284"/>
                    </a:lnTo>
                    <a:lnTo>
                      <a:pt x="294" y="284"/>
                    </a:lnTo>
                    <a:lnTo>
                      <a:pt x="294" y="286"/>
                    </a:lnTo>
                    <a:lnTo>
                      <a:pt x="292" y="289"/>
                    </a:lnTo>
                    <a:lnTo>
                      <a:pt x="292" y="294"/>
                    </a:lnTo>
                    <a:lnTo>
                      <a:pt x="294" y="297"/>
                    </a:lnTo>
                    <a:lnTo>
                      <a:pt x="297" y="298"/>
                    </a:lnTo>
                    <a:lnTo>
                      <a:pt x="286" y="297"/>
                    </a:lnTo>
                    <a:lnTo>
                      <a:pt x="280" y="297"/>
                    </a:lnTo>
                    <a:lnTo>
                      <a:pt x="275" y="298"/>
                    </a:lnTo>
                    <a:lnTo>
                      <a:pt x="272" y="303"/>
                    </a:lnTo>
                    <a:lnTo>
                      <a:pt x="267" y="303"/>
                    </a:lnTo>
                    <a:lnTo>
                      <a:pt x="264" y="319"/>
                    </a:lnTo>
                    <a:lnTo>
                      <a:pt x="262" y="333"/>
                    </a:lnTo>
                    <a:lnTo>
                      <a:pt x="264" y="333"/>
                    </a:lnTo>
                    <a:lnTo>
                      <a:pt x="269" y="333"/>
                    </a:lnTo>
                    <a:lnTo>
                      <a:pt x="269" y="338"/>
                    </a:lnTo>
                    <a:lnTo>
                      <a:pt x="262" y="341"/>
                    </a:lnTo>
                    <a:lnTo>
                      <a:pt x="259" y="344"/>
                    </a:lnTo>
                    <a:lnTo>
                      <a:pt x="262" y="346"/>
                    </a:lnTo>
                    <a:lnTo>
                      <a:pt x="264" y="349"/>
                    </a:lnTo>
                    <a:lnTo>
                      <a:pt x="275" y="344"/>
                    </a:lnTo>
                    <a:lnTo>
                      <a:pt x="284" y="341"/>
                    </a:lnTo>
                    <a:lnTo>
                      <a:pt x="284" y="336"/>
                    </a:lnTo>
                    <a:lnTo>
                      <a:pt x="289" y="333"/>
                    </a:lnTo>
                    <a:lnTo>
                      <a:pt x="294" y="333"/>
                    </a:lnTo>
                    <a:lnTo>
                      <a:pt x="297" y="327"/>
                    </a:lnTo>
                    <a:lnTo>
                      <a:pt x="302" y="321"/>
                    </a:lnTo>
                    <a:lnTo>
                      <a:pt x="310" y="324"/>
                    </a:lnTo>
                    <a:lnTo>
                      <a:pt x="319" y="327"/>
                    </a:lnTo>
                    <a:lnTo>
                      <a:pt x="322" y="324"/>
                    </a:lnTo>
                    <a:lnTo>
                      <a:pt x="327" y="319"/>
                    </a:lnTo>
                    <a:lnTo>
                      <a:pt x="324" y="311"/>
                    </a:lnTo>
                    <a:lnTo>
                      <a:pt x="324" y="308"/>
                    </a:lnTo>
                    <a:lnTo>
                      <a:pt x="319" y="306"/>
                    </a:lnTo>
                    <a:lnTo>
                      <a:pt x="316" y="306"/>
                    </a:lnTo>
                    <a:lnTo>
                      <a:pt x="316" y="298"/>
                    </a:lnTo>
                    <a:lnTo>
                      <a:pt x="316" y="294"/>
                    </a:lnTo>
                    <a:lnTo>
                      <a:pt x="324" y="297"/>
                    </a:lnTo>
                    <a:lnTo>
                      <a:pt x="332" y="297"/>
                    </a:lnTo>
                    <a:lnTo>
                      <a:pt x="337" y="297"/>
                    </a:lnTo>
                    <a:lnTo>
                      <a:pt x="344" y="294"/>
                    </a:lnTo>
                    <a:lnTo>
                      <a:pt x="341" y="291"/>
                    </a:lnTo>
                    <a:lnTo>
                      <a:pt x="346" y="291"/>
                    </a:lnTo>
                    <a:lnTo>
                      <a:pt x="346" y="294"/>
                    </a:lnTo>
                    <a:lnTo>
                      <a:pt x="346" y="298"/>
                    </a:lnTo>
                    <a:lnTo>
                      <a:pt x="349" y="298"/>
                    </a:lnTo>
                    <a:lnTo>
                      <a:pt x="349" y="301"/>
                    </a:lnTo>
                    <a:lnTo>
                      <a:pt x="346" y="301"/>
                    </a:lnTo>
                    <a:lnTo>
                      <a:pt x="352" y="303"/>
                    </a:lnTo>
                    <a:lnTo>
                      <a:pt x="359" y="306"/>
                    </a:lnTo>
                    <a:lnTo>
                      <a:pt x="357" y="311"/>
                    </a:lnTo>
                    <a:lnTo>
                      <a:pt x="359" y="316"/>
                    </a:lnTo>
                    <a:lnTo>
                      <a:pt x="365" y="316"/>
                    </a:lnTo>
                    <a:lnTo>
                      <a:pt x="373" y="314"/>
                    </a:lnTo>
                    <a:lnTo>
                      <a:pt x="373" y="316"/>
                    </a:lnTo>
                    <a:lnTo>
                      <a:pt x="374" y="321"/>
                    </a:lnTo>
                    <a:lnTo>
                      <a:pt x="379" y="321"/>
                    </a:lnTo>
                    <a:lnTo>
                      <a:pt x="387" y="324"/>
                    </a:lnTo>
                    <a:lnTo>
                      <a:pt x="387" y="327"/>
                    </a:lnTo>
                    <a:lnTo>
                      <a:pt x="403" y="324"/>
                    </a:lnTo>
                    <a:lnTo>
                      <a:pt x="417" y="324"/>
                    </a:lnTo>
                    <a:lnTo>
                      <a:pt x="439" y="333"/>
                    </a:lnTo>
                    <a:lnTo>
                      <a:pt x="465" y="338"/>
                    </a:lnTo>
                    <a:lnTo>
                      <a:pt x="465" y="336"/>
                    </a:lnTo>
                    <a:lnTo>
                      <a:pt x="469" y="333"/>
                    </a:lnTo>
                    <a:lnTo>
                      <a:pt x="467" y="346"/>
                    </a:lnTo>
                    <a:lnTo>
                      <a:pt x="474" y="351"/>
                    </a:lnTo>
                    <a:lnTo>
                      <a:pt x="485" y="354"/>
                    </a:lnTo>
                    <a:lnTo>
                      <a:pt x="485" y="349"/>
                    </a:lnTo>
                    <a:lnTo>
                      <a:pt x="485" y="346"/>
                    </a:lnTo>
                    <a:lnTo>
                      <a:pt x="487" y="346"/>
                    </a:lnTo>
                    <a:lnTo>
                      <a:pt x="493" y="346"/>
                    </a:lnTo>
                    <a:lnTo>
                      <a:pt x="490" y="351"/>
                    </a:lnTo>
                    <a:lnTo>
                      <a:pt x="490" y="361"/>
                    </a:lnTo>
                    <a:lnTo>
                      <a:pt x="495" y="361"/>
                    </a:lnTo>
                    <a:lnTo>
                      <a:pt x="504" y="376"/>
                    </a:lnTo>
                    <a:lnTo>
                      <a:pt x="507" y="374"/>
                    </a:lnTo>
                    <a:lnTo>
                      <a:pt x="512" y="374"/>
                    </a:lnTo>
                    <a:lnTo>
                      <a:pt x="512" y="376"/>
                    </a:lnTo>
                    <a:lnTo>
                      <a:pt x="512" y="381"/>
                    </a:lnTo>
                    <a:lnTo>
                      <a:pt x="515" y="381"/>
                    </a:lnTo>
                    <a:lnTo>
                      <a:pt x="520" y="384"/>
                    </a:lnTo>
                    <a:lnTo>
                      <a:pt x="517" y="387"/>
                    </a:lnTo>
                    <a:lnTo>
                      <a:pt x="517" y="389"/>
                    </a:lnTo>
                    <a:lnTo>
                      <a:pt x="520" y="389"/>
                    </a:lnTo>
                    <a:lnTo>
                      <a:pt x="523" y="387"/>
                    </a:lnTo>
                    <a:lnTo>
                      <a:pt x="523" y="391"/>
                    </a:lnTo>
                    <a:lnTo>
                      <a:pt x="523" y="396"/>
                    </a:lnTo>
                    <a:lnTo>
                      <a:pt x="528" y="398"/>
                    </a:lnTo>
                    <a:lnTo>
                      <a:pt x="534" y="404"/>
                    </a:lnTo>
                    <a:lnTo>
                      <a:pt x="534" y="406"/>
                    </a:lnTo>
                    <a:lnTo>
                      <a:pt x="534" y="411"/>
                    </a:lnTo>
                    <a:lnTo>
                      <a:pt x="540" y="419"/>
                    </a:lnTo>
                    <a:lnTo>
                      <a:pt x="547" y="428"/>
                    </a:lnTo>
                    <a:lnTo>
                      <a:pt x="550" y="431"/>
                    </a:lnTo>
                    <a:lnTo>
                      <a:pt x="553" y="434"/>
                    </a:lnTo>
                    <a:lnTo>
                      <a:pt x="555" y="431"/>
                    </a:lnTo>
                    <a:lnTo>
                      <a:pt x="555" y="426"/>
                    </a:lnTo>
                    <a:lnTo>
                      <a:pt x="558" y="428"/>
                    </a:lnTo>
                    <a:lnTo>
                      <a:pt x="562" y="431"/>
                    </a:lnTo>
                    <a:lnTo>
                      <a:pt x="559" y="434"/>
                    </a:lnTo>
                    <a:lnTo>
                      <a:pt x="559" y="436"/>
                    </a:lnTo>
                    <a:lnTo>
                      <a:pt x="562" y="436"/>
                    </a:lnTo>
                    <a:lnTo>
                      <a:pt x="567" y="439"/>
                    </a:lnTo>
                    <a:lnTo>
                      <a:pt x="564" y="434"/>
                    </a:lnTo>
                    <a:lnTo>
                      <a:pt x="564" y="428"/>
                    </a:lnTo>
                    <a:lnTo>
                      <a:pt x="567" y="428"/>
                    </a:lnTo>
                    <a:lnTo>
                      <a:pt x="567" y="431"/>
                    </a:lnTo>
                    <a:lnTo>
                      <a:pt x="572" y="431"/>
                    </a:lnTo>
                    <a:lnTo>
                      <a:pt x="572" y="423"/>
                    </a:lnTo>
                    <a:lnTo>
                      <a:pt x="575" y="417"/>
                    </a:lnTo>
                    <a:lnTo>
                      <a:pt x="570" y="417"/>
                    </a:lnTo>
                    <a:lnTo>
                      <a:pt x="567" y="414"/>
                    </a:lnTo>
                    <a:lnTo>
                      <a:pt x="562" y="414"/>
                    </a:lnTo>
                    <a:lnTo>
                      <a:pt x="562" y="423"/>
                    </a:lnTo>
                    <a:lnTo>
                      <a:pt x="558" y="421"/>
                    </a:lnTo>
                    <a:lnTo>
                      <a:pt x="553" y="421"/>
                    </a:lnTo>
                    <a:lnTo>
                      <a:pt x="550" y="414"/>
                    </a:lnTo>
                    <a:lnTo>
                      <a:pt x="550" y="409"/>
                    </a:lnTo>
                    <a:lnTo>
                      <a:pt x="545" y="406"/>
                    </a:lnTo>
                    <a:lnTo>
                      <a:pt x="542" y="406"/>
                    </a:lnTo>
                    <a:lnTo>
                      <a:pt x="545" y="404"/>
                    </a:lnTo>
                    <a:lnTo>
                      <a:pt x="550" y="401"/>
                    </a:lnTo>
                    <a:lnTo>
                      <a:pt x="547" y="396"/>
                    </a:lnTo>
                    <a:lnTo>
                      <a:pt x="547" y="393"/>
                    </a:lnTo>
                    <a:lnTo>
                      <a:pt x="542" y="393"/>
                    </a:lnTo>
                    <a:lnTo>
                      <a:pt x="542" y="391"/>
                    </a:lnTo>
                    <a:lnTo>
                      <a:pt x="542" y="389"/>
                    </a:lnTo>
                    <a:lnTo>
                      <a:pt x="540" y="387"/>
                    </a:lnTo>
                    <a:lnTo>
                      <a:pt x="537" y="384"/>
                    </a:lnTo>
                    <a:lnTo>
                      <a:pt x="525" y="381"/>
                    </a:lnTo>
                    <a:lnTo>
                      <a:pt x="532" y="379"/>
                    </a:lnTo>
                    <a:lnTo>
                      <a:pt x="540" y="376"/>
                    </a:lnTo>
                    <a:lnTo>
                      <a:pt x="537" y="379"/>
                    </a:lnTo>
                    <a:lnTo>
                      <a:pt x="542" y="381"/>
                    </a:lnTo>
                    <a:lnTo>
                      <a:pt x="540" y="371"/>
                    </a:lnTo>
                    <a:lnTo>
                      <a:pt x="542" y="363"/>
                    </a:lnTo>
                    <a:lnTo>
                      <a:pt x="547" y="371"/>
                    </a:lnTo>
                    <a:lnTo>
                      <a:pt x="553" y="379"/>
                    </a:lnTo>
                    <a:lnTo>
                      <a:pt x="555" y="379"/>
                    </a:lnTo>
                    <a:lnTo>
                      <a:pt x="559" y="379"/>
                    </a:lnTo>
                    <a:lnTo>
                      <a:pt x="559" y="384"/>
                    </a:lnTo>
                    <a:lnTo>
                      <a:pt x="562" y="384"/>
                    </a:lnTo>
                    <a:lnTo>
                      <a:pt x="567" y="384"/>
                    </a:lnTo>
                    <a:lnTo>
                      <a:pt x="567" y="387"/>
                    </a:lnTo>
                    <a:lnTo>
                      <a:pt x="564" y="389"/>
                    </a:lnTo>
                    <a:lnTo>
                      <a:pt x="564" y="391"/>
                    </a:lnTo>
                    <a:lnTo>
                      <a:pt x="567" y="393"/>
                    </a:lnTo>
                    <a:lnTo>
                      <a:pt x="570" y="401"/>
                    </a:lnTo>
                    <a:lnTo>
                      <a:pt x="572" y="411"/>
                    </a:lnTo>
                    <a:lnTo>
                      <a:pt x="575" y="411"/>
                    </a:lnTo>
                    <a:lnTo>
                      <a:pt x="580" y="411"/>
                    </a:lnTo>
                    <a:lnTo>
                      <a:pt x="580" y="417"/>
                    </a:lnTo>
                    <a:lnTo>
                      <a:pt x="583" y="421"/>
                    </a:lnTo>
                    <a:lnTo>
                      <a:pt x="578" y="423"/>
                    </a:lnTo>
                    <a:lnTo>
                      <a:pt x="578" y="428"/>
                    </a:lnTo>
                    <a:lnTo>
                      <a:pt x="580" y="428"/>
                    </a:lnTo>
                    <a:lnTo>
                      <a:pt x="583" y="431"/>
                    </a:lnTo>
                    <a:lnTo>
                      <a:pt x="583" y="426"/>
                    </a:lnTo>
                    <a:lnTo>
                      <a:pt x="583" y="423"/>
                    </a:lnTo>
                    <a:lnTo>
                      <a:pt x="585" y="426"/>
                    </a:lnTo>
                    <a:lnTo>
                      <a:pt x="592" y="428"/>
                    </a:lnTo>
                    <a:lnTo>
                      <a:pt x="589" y="431"/>
                    </a:lnTo>
                    <a:lnTo>
                      <a:pt x="589" y="434"/>
                    </a:lnTo>
                    <a:lnTo>
                      <a:pt x="592" y="434"/>
                    </a:lnTo>
                    <a:lnTo>
                      <a:pt x="594" y="431"/>
                    </a:lnTo>
                    <a:lnTo>
                      <a:pt x="594" y="439"/>
                    </a:lnTo>
                    <a:lnTo>
                      <a:pt x="594" y="452"/>
                    </a:lnTo>
                    <a:lnTo>
                      <a:pt x="597" y="449"/>
                    </a:lnTo>
                    <a:lnTo>
                      <a:pt x="600" y="444"/>
                    </a:lnTo>
                    <a:lnTo>
                      <a:pt x="602" y="452"/>
                    </a:lnTo>
                    <a:lnTo>
                      <a:pt x="605" y="461"/>
                    </a:lnTo>
                    <a:lnTo>
                      <a:pt x="608" y="458"/>
                    </a:lnTo>
                    <a:lnTo>
                      <a:pt x="613" y="461"/>
                    </a:lnTo>
                    <a:lnTo>
                      <a:pt x="613" y="453"/>
                    </a:lnTo>
                    <a:lnTo>
                      <a:pt x="615" y="452"/>
                    </a:lnTo>
                    <a:lnTo>
                      <a:pt x="615" y="453"/>
                    </a:lnTo>
                    <a:lnTo>
                      <a:pt x="615" y="458"/>
                    </a:lnTo>
                    <a:lnTo>
                      <a:pt x="615" y="461"/>
                    </a:lnTo>
                    <a:lnTo>
                      <a:pt x="613" y="464"/>
                    </a:lnTo>
                    <a:lnTo>
                      <a:pt x="610" y="466"/>
                    </a:lnTo>
                    <a:lnTo>
                      <a:pt x="610" y="471"/>
                    </a:lnTo>
                    <a:lnTo>
                      <a:pt x="613" y="474"/>
                    </a:lnTo>
                    <a:lnTo>
                      <a:pt x="615" y="477"/>
                    </a:lnTo>
                    <a:lnTo>
                      <a:pt x="622" y="477"/>
                    </a:lnTo>
                    <a:lnTo>
                      <a:pt x="622" y="471"/>
                    </a:lnTo>
                    <a:lnTo>
                      <a:pt x="630" y="466"/>
                    </a:lnTo>
                    <a:lnTo>
                      <a:pt x="632" y="466"/>
                    </a:lnTo>
                    <a:lnTo>
                      <a:pt x="635" y="461"/>
                    </a:lnTo>
                    <a:lnTo>
                      <a:pt x="638" y="456"/>
                    </a:lnTo>
                    <a:lnTo>
                      <a:pt x="635" y="453"/>
                    </a:lnTo>
                    <a:lnTo>
                      <a:pt x="638" y="449"/>
                    </a:lnTo>
                    <a:lnTo>
                      <a:pt x="638" y="444"/>
                    </a:lnTo>
                    <a:lnTo>
                      <a:pt x="635" y="441"/>
                    </a:lnTo>
                    <a:lnTo>
                      <a:pt x="632" y="434"/>
                    </a:lnTo>
                    <a:lnTo>
                      <a:pt x="630" y="434"/>
                    </a:lnTo>
                    <a:lnTo>
                      <a:pt x="627" y="431"/>
                    </a:lnTo>
                    <a:lnTo>
                      <a:pt x="622" y="428"/>
                    </a:lnTo>
                    <a:lnTo>
                      <a:pt x="618" y="426"/>
                    </a:lnTo>
                    <a:lnTo>
                      <a:pt x="613" y="421"/>
                    </a:lnTo>
                    <a:lnTo>
                      <a:pt x="608" y="419"/>
                    </a:lnTo>
                    <a:lnTo>
                      <a:pt x="602" y="411"/>
                    </a:lnTo>
                    <a:lnTo>
                      <a:pt x="597" y="401"/>
                    </a:lnTo>
                    <a:lnTo>
                      <a:pt x="589" y="393"/>
                    </a:lnTo>
                    <a:lnTo>
                      <a:pt x="588" y="384"/>
                    </a:lnTo>
                    <a:lnTo>
                      <a:pt x="575" y="371"/>
                    </a:lnTo>
                    <a:lnTo>
                      <a:pt x="564" y="361"/>
                    </a:lnTo>
                    <a:lnTo>
                      <a:pt x="559" y="354"/>
                    </a:lnTo>
                    <a:lnTo>
                      <a:pt x="550" y="346"/>
                    </a:lnTo>
                    <a:lnTo>
                      <a:pt x="547" y="346"/>
                    </a:lnTo>
                    <a:lnTo>
                      <a:pt x="545" y="344"/>
                    </a:lnTo>
                    <a:lnTo>
                      <a:pt x="542" y="341"/>
                    </a:lnTo>
                    <a:lnTo>
                      <a:pt x="542" y="338"/>
                    </a:lnTo>
                    <a:lnTo>
                      <a:pt x="537" y="333"/>
                    </a:lnTo>
                    <a:lnTo>
                      <a:pt x="532" y="328"/>
                    </a:lnTo>
                    <a:lnTo>
                      <a:pt x="525" y="327"/>
                    </a:lnTo>
                    <a:lnTo>
                      <a:pt x="517" y="328"/>
                    </a:lnTo>
                    <a:lnTo>
                      <a:pt x="515" y="331"/>
                    </a:lnTo>
                    <a:lnTo>
                      <a:pt x="517" y="338"/>
                    </a:lnTo>
                    <a:lnTo>
                      <a:pt x="510" y="344"/>
                    </a:lnTo>
                    <a:lnTo>
                      <a:pt x="502" y="346"/>
                    </a:lnTo>
                    <a:lnTo>
                      <a:pt x="497" y="351"/>
                    </a:lnTo>
                    <a:lnTo>
                      <a:pt x="495" y="351"/>
                    </a:lnTo>
                    <a:lnTo>
                      <a:pt x="495" y="346"/>
                    </a:lnTo>
                    <a:lnTo>
                      <a:pt x="495" y="344"/>
                    </a:lnTo>
                    <a:lnTo>
                      <a:pt x="485" y="333"/>
                    </a:lnTo>
                    <a:lnTo>
                      <a:pt x="474" y="327"/>
                    </a:lnTo>
                    <a:lnTo>
                      <a:pt x="469" y="319"/>
                    </a:lnTo>
                    <a:lnTo>
                      <a:pt x="467" y="314"/>
                    </a:lnTo>
                    <a:lnTo>
                      <a:pt x="467" y="308"/>
                    </a:lnTo>
                    <a:lnTo>
                      <a:pt x="467" y="303"/>
                    </a:lnTo>
                    <a:lnTo>
                      <a:pt x="460" y="308"/>
                    </a:lnTo>
                    <a:lnTo>
                      <a:pt x="455" y="308"/>
                    </a:lnTo>
                    <a:lnTo>
                      <a:pt x="450" y="303"/>
                    </a:lnTo>
                    <a:lnTo>
                      <a:pt x="439" y="306"/>
                    </a:lnTo>
                    <a:lnTo>
                      <a:pt x="435" y="308"/>
                    </a:lnTo>
                    <a:lnTo>
                      <a:pt x="427" y="41"/>
                    </a:lnTo>
                    <a:close/>
                  </a:path>
                </a:pathLst>
              </a:custGeom>
              <a:solidFill>
                <a:srgbClr val="D6D9DC"/>
              </a:solidFill>
              <a:ln w="6350" cap="flat" cmpd="sng">
                <a:solidFill>
                  <a:srgbClr val="D6D9DC"/>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4" name="Freeform 102">
                <a:extLst>
                  <a:ext uri="{FF2B5EF4-FFF2-40B4-BE49-F238E27FC236}">
                    <a16:creationId xmlns:a16="http://schemas.microsoft.com/office/drawing/2014/main" id="{38C16E75-D600-7392-D067-CE4193FCDC2E}"/>
                  </a:ext>
                </a:extLst>
              </p:cNvPr>
              <p:cNvSpPr>
                <a:spLocks/>
              </p:cNvSpPr>
              <p:nvPr/>
            </p:nvSpPr>
            <p:spPr bwMode="auto">
              <a:xfrm>
                <a:off x="927107" y="1266791"/>
                <a:ext cx="2227280" cy="1384262"/>
              </a:xfrm>
              <a:custGeom>
                <a:avLst/>
                <a:gdLst>
                  <a:gd name="T0" fmla="*/ 925 w 1403"/>
                  <a:gd name="T1" fmla="*/ 743 h 872"/>
                  <a:gd name="T2" fmla="*/ 1005 w 1403"/>
                  <a:gd name="T3" fmla="*/ 814 h 872"/>
                  <a:gd name="T4" fmla="*/ 966 w 1403"/>
                  <a:gd name="T5" fmla="*/ 872 h 872"/>
                  <a:gd name="T6" fmla="*/ 1051 w 1403"/>
                  <a:gd name="T7" fmla="*/ 831 h 872"/>
                  <a:gd name="T8" fmla="*/ 1168 w 1403"/>
                  <a:gd name="T9" fmla="*/ 773 h 872"/>
                  <a:gd name="T10" fmla="*/ 1214 w 1403"/>
                  <a:gd name="T11" fmla="*/ 804 h 872"/>
                  <a:gd name="T12" fmla="*/ 1274 w 1403"/>
                  <a:gd name="T13" fmla="*/ 798 h 872"/>
                  <a:gd name="T14" fmla="*/ 1248 w 1403"/>
                  <a:gd name="T15" fmla="*/ 841 h 872"/>
                  <a:gd name="T16" fmla="*/ 1293 w 1403"/>
                  <a:gd name="T17" fmla="*/ 792 h 872"/>
                  <a:gd name="T18" fmla="*/ 1250 w 1403"/>
                  <a:gd name="T19" fmla="*/ 759 h 872"/>
                  <a:gd name="T20" fmla="*/ 1261 w 1403"/>
                  <a:gd name="T21" fmla="*/ 713 h 872"/>
                  <a:gd name="T22" fmla="*/ 1171 w 1403"/>
                  <a:gd name="T23" fmla="*/ 733 h 872"/>
                  <a:gd name="T24" fmla="*/ 1256 w 1403"/>
                  <a:gd name="T25" fmla="*/ 673 h 872"/>
                  <a:gd name="T26" fmla="*/ 1340 w 1403"/>
                  <a:gd name="T27" fmla="*/ 661 h 872"/>
                  <a:gd name="T28" fmla="*/ 1369 w 1403"/>
                  <a:gd name="T29" fmla="*/ 588 h 872"/>
                  <a:gd name="T30" fmla="*/ 1372 w 1403"/>
                  <a:gd name="T31" fmla="*/ 573 h 872"/>
                  <a:gd name="T32" fmla="*/ 1318 w 1403"/>
                  <a:gd name="T33" fmla="*/ 538 h 872"/>
                  <a:gd name="T34" fmla="*/ 1299 w 1403"/>
                  <a:gd name="T35" fmla="*/ 487 h 872"/>
                  <a:gd name="T36" fmla="*/ 1261 w 1403"/>
                  <a:gd name="T37" fmla="*/ 412 h 872"/>
                  <a:gd name="T38" fmla="*/ 1203 w 1403"/>
                  <a:gd name="T39" fmla="*/ 452 h 872"/>
                  <a:gd name="T40" fmla="*/ 1168 w 1403"/>
                  <a:gd name="T41" fmla="*/ 392 h 872"/>
                  <a:gd name="T42" fmla="*/ 1083 w 1403"/>
                  <a:gd name="T43" fmla="*/ 359 h 872"/>
                  <a:gd name="T44" fmla="*/ 1040 w 1403"/>
                  <a:gd name="T45" fmla="*/ 407 h 872"/>
                  <a:gd name="T46" fmla="*/ 1045 w 1403"/>
                  <a:gd name="T47" fmla="*/ 475 h 872"/>
                  <a:gd name="T48" fmla="*/ 1020 w 1403"/>
                  <a:gd name="T49" fmla="*/ 643 h 872"/>
                  <a:gd name="T50" fmla="*/ 966 w 1403"/>
                  <a:gd name="T51" fmla="*/ 590 h 872"/>
                  <a:gd name="T52" fmla="*/ 865 w 1403"/>
                  <a:gd name="T53" fmla="*/ 513 h 872"/>
                  <a:gd name="T54" fmla="*/ 759 w 1403"/>
                  <a:gd name="T55" fmla="*/ 418 h 872"/>
                  <a:gd name="T56" fmla="*/ 808 w 1403"/>
                  <a:gd name="T57" fmla="*/ 361 h 872"/>
                  <a:gd name="T58" fmla="*/ 840 w 1403"/>
                  <a:gd name="T59" fmla="*/ 309 h 872"/>
                  <a:gd name="T60" fmla="*/ 835 w 1403"/>
                  <a:gd name="T61" fmla="*/ 279 h 872"/>
                  <a:gd name="T62" fmla="*/ 917 w 1403"/>
                  <a:gd name="T63" fmla="*/ 257 h 872"/>
                  <a:gd name="T64" fmla="*/ 993 w 1403"/>
                  <a:gd name="T65" fmla="*/ 219 h 872"/>
                  <a:gd name="T66" fmla="*/ 983 w 1403"/>
                  <a:gd name="T67" fmla="*/ 156 h 872"/>
                  <a:gd name="T68" fmla="*/ 895 w 1403"/>
                  <a:gd name="T69" fmla="*/ 227 h 872"/>
                  <a:gd name="T70" fmla="*/ 847 w 1403"/>
                  <a:gd name="T71" fmla="*/ 186 h 872"/>
                  <a:gd name="T72" fmla="*/ 808 w 1403"/>
                  <a:gd name="T73" fmla="*/ 126 h 872"/>
                  <a:gd name="T74" fmla="*/ 770 w 1403"/>
                  <a:gd name="T75" fmla="*/ 80 h 872"/>
                  <a:gd name="T76" fmla="*/ 792 w 1403"/>
                  <a:gd name="T77" fmla="*/ 0 h 872"/>
                  <a:gd name="T78" fmla="*/ 751 w 1403"/>
                  <a:gd name="T79" fmla="*/ 83 h 872"/>
                  <a:gd name="T80" fmla="*/ 751 w 1403"/>
                  <a:gd name="T81" fmla="*/ 143 h 872"/>
                  <a:gd name="T82" fmla="*/ 775 w 1403"/>
                  <a:gd name="T83" fmla="*/ 159 h 872"/>
                  <a:gd name="T84" fmla="*/ 745 w 1403"/>
                  <a:gd name="T85" fmla="*/ 229 h 872"/>
                  <a:gd name="T86" fmla="*/ 674 w 1403"/>
                  <a:gd name="T87" fmla="*/ 206 h 872"/>
                  <a:gd name="T88" fmla="*/ 597 w 1403"/>
                  <a:gd name="T89" fmla="*/ 191 h 872"/>
                  <a:gd name="T90" fmla="*/ 552 w 1403"/>
                  <a:gd name="T91" fmla="*/ 197 h 872"/>
                  <a:gd name="T92" fmla="*/ 522 w 1403"/>
                  <a:gd name="T93" fmla="*/ 216 h 872"/>
                  <a:gd name="T94" fmla="*/ 451 w 1403"/>
                  <a:gd name="T95" fmla="*/ 191 h 872"/>
                  <a:gd name="T96" fmla="*/ 303 w 1403"/>
                  <a:gd name="T97" fmla="*/ 151 h 872"/>
                  <a:gd name="T98" fmla="*/ 219 w 1403"/>
                  <a:gd name="T99" fmla="*/ 118 h 872"/>
                  <a:gd name="T100" fmla="*/ 145 w 1403"/>
                  <a:gd name="T101" fmla="*/ 176 h 872"/>
                  <a:gd name="T102" fmla="*/ 138 w 1403"/>
                  <a:gd name="T103" fmla="*/ 151 h 872"/>
                  <a:gd name="T104" fmla="*/ 96 w 1403"/>
                  <a:gd name="T105" fmla="*/ 167 h 872"/>
                  <a:gd name="T106" fmla="*/ 0 w 1403"/>
                  <a:gd name="T107" fmla="*/ 134 h 872"/>
                  <a:gd name="T108" fmla="*/ 88 w 1403"/>
                  <a:gd name="T109" fmla="*/ 424 h 872"/>
                  <a:gd name="T110" fmla="*/ 191 w 1403"/>
                  <a:gd name="T111" fmla="*/ 520 h 872"/>
                  <a:gd name="T112" fmla="*/ 194 w 1403"/>
                  <a:gd name="T113" fmla="*/ 576 h 872"/>
                  <a:gd name="T114" fmla="*/ 211 w 1403"/>
                  <a:gd name="T115" fmla="*/ 620 h 872"/>
                  <a:gd name="T116" fmla="*/ 258 w 1403"/>
                  <a:gd name="T117" fmla="*/ 694 h 872"/>
                  <a:gd name="T118" fmla="*/ 266 w 1403"/>
                  <a:gd name="T119" fmla="*/ 670 h 872"/>
                  <a:gd name="T120" fmla="*/ 764 w 1403"/>
                  <a:gd name="T121" fmla="*/ 700 h 872"/>
                  <a:gd name="T122" fmla="*/ 849 w 1403"/>
                  <a:gd name="T123" fmla="*/ 729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3" h="872">
                    <a:moveTo>
                      <a:pt x="849" y="729"/>
                    </a:moveTo>
                    <a:lnTo>
                      <a:pt x="852" y="724"/>
                    </a:lnTo>
                    <a:lnTo>
                      <a:pt x="855" y="719"/>
                    </a:lnTo>
                    <a:lnTo>
                      <a:pt x="860" y="716"/>
                    </a:lnTo>
                    <a:lnTo>
                      <a:pt x="868" y="713"/>
                    </a:lnTo>
                    <a:lnTo>
                      <a:pt x="868" y="708"/>
                    </a:lnTo>
                    <a:lnTo>
                      <a:pt x="868" y="711"/>
                    </a:lnTo>
                    <a:lnTo>
                      <a:pt x="873" y="716"/>
                    </a:lnTo>
                    <a:lnTo>
                      <a:pt x="873" y="708"/>
                    </a:lnTo>
                    <a:lnTo>
                      <a:pt x="875" y="705"/>
                    </a:lnTo>
                    <a:lnTo>
                      <a:pt x="885" y="705"/>
                    </a:lnTo>
                    <a:lnTo>
                      <a:pt x="898" y="708"/>
                    </a:lnTo>
                    <a:lnTo>
                      <a:pt x="903" y="721"/>
                    </a:lnTo>
                    <a:lnTo>
                      <a:pt x="909" y="732"/>
                    </a:lnTo>
                    <a:lnTo>
                      <a:pt x="915" y="732"/>
                    </a:lnTo>
                    <a:lnTo>
                      <a:pt x="922" y="732"/>
                    </a:lnTo>
                    <a:lnTo>
                      <a:pt x="922" y="736"/>
                    </a:lnTo>
                    <a:lnTo>
                      <a:pt x="922" y="741"/>
                    </a:lnTo>
                    <a:lnTo>
                      <a:pt x="925" y="743"/>
                    </a:lnTo>
                    <a:lnTo>
                      <a:pt x="930" y="743"/>
                    </a:lnTo>
                    <a:lnTo>
                      <a:pt x="928" y="754"/>
                    </a:lnTo>
                    <a:lnTo>
                      <a:pt x="933" y="766"/>
                    </a:lnTo>
                    <a:lnTo>
                      <a:pt x="936" y="766"/>
                    </a:lnTo>
                    <a:lnTo>
                      <a:pt x="939" y="766"/>
                    </a:lnTo>
                    <a:lnTo>
                      <a:pt x="939" y="771"/>
                    </a:lnTo>
                    <a:lnTo>
                      <a:pt x="963" y="776"/>
                    </a:lnTo>
                    <a:lnTo>
                      <a:pt x="985" y="781"/>
                    </a:lnTo>
                    <a:lnTo>
                      <a:pt x="988" y="779"/>
                    </a:lnTo>
                    <a:lnTo>
                      <a:pt x="993" y="779"/>
                    </a:lnTo>
                    <a:lnTo>
                      <a:pt x="996" y="781"/>
                    </a:lnTo>
                    <a:lnTo>
                      <a:pt x="998" y="787"/>
                    </a:lnTo>
                    <a:lnTo>
                      <a:pt x="1005" y="789"/>
                    </a:lnTo>
                    <a:lnTo>
                      <a:pt x="1005" y="793"/>
                    </a:lnTo>
                    <a:lnTo>
                      <a:pt x="1005" y="801"/>
                    </a:lnTo>
                    <a:lnTo>
                      <a:pt x="1007" y="804"/>
                    </a:lnTo>
                    <a:lnTo>
                      <a:pt x="1013" y="809"/>
                    </a:lnTo>
                    <a:lnTo>
                      <a:pt x="1005" y="809"/>
                    </a:lnTo>
                    <a:lnTo>
                      <a:pt x="1005" y="814"/>
                    </a:lnTo>
                    <a:lnTo>
                      <a:pt x="1005" y="819"/>
                    </a:lnTo>
                    <a:lnTo>
                      <a:pt x="1000" y="817"/>
                    </a:lnTo>
                    <a:lnTo>
                      <a:pt x="998" y="814"/>
                    </a:lnTo>
                    <a:lnTo>
                      <a:pt x="990" y="811"/>
                    </a:lnTo>
                    <a:lnTo>
                      <a:pt x="985" y="809"/>
                    </a:lnTo>
                    <a:lnTo>
                      <a:pt x="977" y="817"/>
                    </a:lnTo>
                    <a:lnTo>
                      <a:pt x="975" y="822"/>
                    </a:lnTo>
                    <a:lnTo>
                      <a:pt x="975" y="831"/>
                    </a:lnTo>
                    <a:lnTo>
                      <a:pt x="975" y="844"/>
                    </a:lnTo>
                    <a:lnTo>
                      <a:pt x="968" y="847"/>
                    </a:lnTo>
                    <a:lnTo>
                      <a:pt x="966" y="849"/>
                    </a:lnTo>
                    <a:lnTo>
                      <a:pt x="963" y="852"/>
                    </a:lnTo>
                    <a:lnTo>
                      <a:pt x="963" y="856"/>
                    </a:lnTo>
                    <a:lnTo>
                      <a:pt x="960" y="861"/>
                    </a:lnTo>
                    <a:lnTo>
                      <a:pt x="958" y="864"/>
                    </a:lnTo>
                    <a:lnTo>
                      <a:pt x="958" y="866"/>
                    </a:lnTo>
                    <a:lnTo>
                      <a:pt x="958" y="869"/>
                    </a:lnTo>
                    <a:lnTo>
                      <a:pt x="960" y="872"/>
                    </a:lnTo>
                    <a:lnTo>
                      <a:pt x="966" y="872"/>
                    </a:lnTo>
                    <a:lnTo>
                      <a:pt x="968" y="869"/>
                    </a:lnTo>
                    <a:lnTo>
                      <a:pt x="970" y="866"/>
                    </a:lnTo>
                    <a:lnTo>
                      <a:pt x="977" y="858"/>
                    </a:lnTo>
                    <a:lnTo>
                      <a:pt x="988" y="855"/>
                    </a:lnTo>
                    <a:lnTo>
                      <a:pt x="993" y="855"/>
                    </a:lnTo>
                    <a:lnTo>
                      <a:pt x="998" y="855"/>
                    </a:lnTo>
                    <a:lnTo>
                      <a:pt x="1000" y="849"/>
                    </a:lnTo>
                    <a:lnTo>
                      <a:pt x="1007" y="849"/>
                    </a:lnTo>
                    <a:lnTo>
                      <a:pt x="1015" y="849"/>
                    </a:lnTo>
                    <a:lnTo>
                      <a:pt x="1015" y="844"/>
                    </a:lnTo>
                    <a:lnTo>
                      <a:pt x="1005" y="844"/>
                    </a:lnTo>
                    <a:lnTo>
                      <a:pt x="1005" y="841"/>
                    </a:lnTo>
                    <a:lnTo>
                      <a:pt x="1007" y="841"/>
                    </a:lnTo>
                    <a:lnTo>
                      <a:pt x="1013" y="839"/>
                    </a:lnTo>
                    <a:lnTo>
                      <a:pt x="1015" y="834"/>
                    </a:lnTo>
                    <a:lnTo>
                      <a:pt x="1020" y="831"/>
                    </a:lnTo>
                    <a:lnTo>
                      <a:pt x="1035" y="831"/>
                    </a:lnTo>
                    <a:lnTo>
                      <a:pt x="1051" y="834"/>
                    </a:lnTo>
                    <a:lnTo>
                      <a:pt x="1051" y="831"/>
                    </a:lnTo>
                    <a:lnTo>
                      <a:pt x="1056" y="828"/>
                    </a:lnTo>
                    <a:lnTo>
                      <a:pt x="1048" y="826"/>
                    </a:lnTo>
                    <a:lnTo>
                      <a:pt x="1043" y="826"/>
                    </a:lnTo>
                    <a:lnTo>
                      <a:pt x="1040" y="824"/>
                    </a:lnTo>
                    <a:lnTo>
                      <a:pt x="1040" y="822"/>
                    </a:lnTo>
                    <a:lnTo>
                      <a:pt x="1051" y="824"/>
                    </a:lnTo>
                    <a:lnTo>
                      <a:pt x="1062" y="824"/>
                    </a:lnTo>
                    <a:lnTo>
                      <a:pt x="1065" y="822"/>
                    </a:lnTo>
                    <a:lnTo>
                      <a:pt x="1067" y="817"/>
                    </a:lnTo>
                    <a:lnTo>
                      <a:pt x="1070" y="814"/>
                    </a:lnTo>
                    <a:lnTo>
                      <a:pt x="1083" y="804"/>
                    </a:lnTo>
                    <a:lnTo>
                      <a:pt x="1095" y="798"/>
                    </a:lnTo>
                    <a:lnTo>
                      <a:pt x="1100" y="801"/>
                    </a:lnTo>
                    <a:lnTo>
                      <a:pt x="1125" y="798"/>
                    </a:lnTo>
                    <a:lnTo>
                      <a:pt x="1148" y="793"/>
                    </a:lnTo>
                    <a:lnTo>
                      <a:pt x="1148" y="792"/>
                    </a:lnTo>
                    <a:lnTo>
                      <a:pt x="1154" y="789"/>
                    </a:lnTo>
                    <a:lnTo>
                      <a:pt x="1160" y="781"/>
                    </a:lnTo>
                    <a:lnTo>
                      <a:pt x="1168" y="773"/>
                    </a:lnTo>
                    <a:lnTo>
                      <a:pt x="1168" y="766"/>
                    </a:lnTo>
                    <a:lnTo>
                      <a:pt x="1171" y="762"/>
                    </a:lnTo>
                    <a:lnTo>
                      <a:pt x="1176" y="751"/>
                    </a:lnTo>
                    <a:lnTo>
                      <a:pt x="1178" y="749"/>
                    </a:lnTo>
                    <a:lnTo>
                      <a:pt x="1184" y="754"/>
                    </a:lnTo>
                    <a:lnTo>
                      <a:pt x="1186" y="754"/>
                    </a:lnTo>
                    <a:lnTo>
                      <a:pt x="1190" y="751"/>
                    </a:lnTo>
                    <a:lnTo>
                      <a:pt x="1195" y="751"/>
                    </a:lnTo>
                    <a:lnTo>
                      <a:pt x="1201" y="754"/>
                    </a:lnTo>
                    <a:lnTo>
                      <a:pt x="1203" y="759"/>
                    </a:lnTo>
                    <a:lnTo>
                      <a:pt x="1203" y="763"/>
                    </a:lnTo>
                    <a:lnTo>
                      <a:pt x="1201" y="779"/>
                    </a:lnTo>
                    <a:lnTo>
                      <a:pt x="1203" y="787"/>
                    </a:lnTo>
                    <a:lnTo>
                      <a:pt x="1206" y="787"/>
                    </a:lnTo>
                    <a:lnTo>
                      <a:pt x="1208" y="789"/>
                    </a:lnTo>
                    <a:lnTo>
                      <a:pt x="1208" y="793"/>
                    </a:lnTo>
                    <a:lnTo>
                      <a:pt x="1211" y="798"/>
                    </a:lnTo>
                    <a:lnTo>
                      <a:pt x="1211" y="801"/>
                    </a:lnTo>
                    <a:lnTo>
                      <a:pt x="1214" y="804"/>
                    </a:lnTo>
                    <a:lnTo>
                      <a:pt x="1218" y="806"/>
                    </a:lnTo>
                    <a:lnTo>
                      <a:pt x="1225" y="806"/>
                    </a:lnTo>
                    <a:lnTo>
                      <a:pt x="1233" y="804"/>
                    </a:lnTo>
                    <a:lnTo>
                      <a:pt x="1231" y="801"/>
                    </a:lnTo>
                    <a:lnTo>
                      <a:pt x="1231" y="796"/>
                    </a:lnTo>
                    <a:lnTo>
                      <a:pt x="1233" y="798"/>
                    </a:lnTo>
                    <a:lnTo>
                      <a:pt x="1236" y="801"/>
                    </a:lnTo>
                    <a:lnTo>
                      <a:pt x="1246" y="792"/>
                    </a:lnTo>
                    <a:lnTo>
                      <a:pt x="1253" y="781"/>
                    </a:lnTo>
                    <a:lnTo>
                      <a:pt x="1253" y="784"/>
                    </a:lnTo>
                    <a:lnTo>
                      <a:pt x="1256" y="784"/>
                    </a:lnTo>
                    <a:lnTo>
                      <a:pt x="1258" y="787"/>
                    </a:lnTo>
                    <a:lnTo>
                      <a:pt x="1253" y="787"/>
                    </a:lnTo>
                    <a:lnTo>
                      <a:pt x="1250" y="793"/>
                    </a:lnTo>
                    <a:lnTo>
                      <a:pt x="1250" y="798"/>
                    </a:lnTo>
                    <a:lnTo>
                      <a:pt x="1261" y="796"/>
                    </a:lnTo>
                    <a:lnTo>
                      <a:pt x="1271" y="793"/>
                    </a:lnTo>
                    <a:lnTo>
                      <a:pt x="1274" y="796"/>
                    </a:lnTo>
                    <a:lnTo>
                      <a:pt x="1274" y="798"/>
                    </a:lnTo>
                    <a:lnTo>
                      <a:pt x="1269" y="801"/>
                    </a:lnTo>
                    <a:lnTo>
                      <a:pt x="1269" y="806"/>
                    </a:lnTo>
                    <a:lnTo>
                      <a:pt x="1258" y="804"/>
                    </a:lnTo>
                    <a:lnTo>
                      <a:pt x="1253" y="804"/>
                    </a:lnTo>
                    <a:lnTo>
                      <a:pt x="1250" y="806"/>
                    </a:lnTo>
                    <a:lnTo>
                      <a:pt x="1244" y="809"/>
                    </a:lnTo>
                    <a:lnTo>
                      <a:pt x="1244" y="814"/>
                    </a:lnTo>
                    <a:lnTo>
                      <a:pt x="1239" y="814"/>
                    </a:lnTo>
                    <a:lnTo>
                      <a:pt x="1236" y="814"/>
                    </a:lnTo>
                    <a:lnTo>
                      <a:pt x="1231" y="822"/>
                    </a:lnTo>
                    <a:lnTo>
                      <a:pt x="1225" y="826"/>
                    </a:lnTo>
                    <a:lnTo>
                      <a:pt x="1225" y="828"/>
                    </a:lnTo>
                    <a:lnTo>
                      <a:pt x="1228" y="831"/>
                    </a:lnTo>
                    <a:lnTo>
                      <a:pt x="1231" y="834"/>
                    </a:lnTo>
                    <a:lnTo>
                      <a:pt x="1239" y="836"/>
                    </a:lnTo>
                    <a:lnTo>
                      <a:pt x="1241" y="841"/>
                    </a:lnTo>
                    <a:lnTo>
                      <a:pt x="1244" y="839"/>
                    </a:lnTo>
                    <a:lnTo>
                      <a:pt x="1248" y="839"/>
                    </a:lnTo>
                    <a:lnTo>
                      <a:pt x="1248" y="841"/>
                    </a:lnTo>
                    <a:lnTo>
                      <a:pt x="1250" y="844"/>
                    </a:lnTo>
                    <a:lnTo>
                      <a:pt x="1261" y="836"/>
                    </a:lnTo>
                    <a:lnTo>
                      <a:pt x="1261" y="828"/>
                    </a:lnTo>
                    <a:lnTo>
                      <a:pt x="1263" y="824"/>
                    </a:lnTo>
                    <a:lnTo>
                      <a:pt x="1269" y="822"/>
                    </a:lnTo>
                    <a:lnTo>
                      <a:pt x="1274" y="824"/>
                    </a:lnTo>
                    <a:lnTo>
                      <a:pt x="1274" y="822"/>
                    </a:lnTo>
                    <a:lnTo>
                      <a:pt x="1276" y="817"/>
                    </a:lnTo>
                    <a:lnTo>
                      <a:pt x="1280" y="817"/>
                    </a:lnTo>
                    <a:lnTo>
                      <a:pt x="1288" y="817"/>
                    </a:lnTo>
                    <a:lnTo>
                      <a:pt x="1288" y="814"/>
                    </a:lnTo>
                    <a:lnTo>
                      <a:pt x="1296" y="809"/>
                    </a:lnTo>
                    <a:lnTo>
                      <a:pt x="1304" y="804"/>
                    </a:lnTo>
                    <a:lnTo>
                      <a:pt x="1304" y="798"/>
                    </a:lnTo>
                    <a:lnTo>
                      <a:pt x="1309" y="798"/>
                    </a:lnTo>
                    <a:lnTo>
                      <a:pt x="1306" y="792"/>
                    </a:lnTo>
                    <a:lnTo>
                      <a:pt x="1304" y="784"/>
                    </a:lnTo>
                    <a:lnTo>
                      <a:pt x="1299" y="789"/>
                    </a:lnTo>
                    <a:lnTo>
                      <a:pt x="1293" y="792"/>
                    </a:lnTo>
                    <a:lnTo>
                      <a:pt x="1286" y="793"/>
                    </a:lnTo>
                    <a:lnTo>
                      <a:pt x="1280" y="792"/>
                    </a:lnTo>
                    <a:lnTo>
                      <a:pt x="1276" y="787"/>
                    </a:lnTo>
                    <a:lnTo>
                      <a:pt x="1271" y="787"/>
                    </a:lnTo>
                    <a:lnTo>
                      <a:pt x="1269" y="789"/>
                    </a:lnTo>
                    <a:lnTo>
                      <a:pt x="1266" y="787"/>
                    </a:lnTo>
                    <a:lnTo>
                      <a:pt x="1266" y="784"/>
                    </a:lnTo>
                    <a:lnTo>
                      <a:pt x="1271" y="784"/>
                    </a:lnTo>
                    <a:lnTo>
                      <a:pt x="1271" y="781"/>
                    </a:lnTo>
                    <a:lnTo>
                      <a:pt x="1274" y="779"/>
                    </a:lnTo>
                    <a:lnTo>
                      <a:pt x="1263" y="776"/>
                    </a:lnTo>
                    <a:lnTo>
                      <a:pt x="1256" y="773"/>
                    </a:lnTo>
                    <a:lnTo>
                      <a:pt x="1256" y="766"/>
                    </a:lnTo>
                    <a:lnTo>
                      <a:pt x="1256" y="762"/>
                    </a:lnTo>
                    <a:lnTo>
                      <a:pt x="1258" y="759"/>
                    </a:lnTo>
                    <a:lnTo>
                      <a:pt x="1258" y="756"/>
                    </a:lnTo>
                    <a:lnTo>
                      <a:pt x="1253" y="756"/>
                    </a:lnTo>
                    <a:lnTo>
                      <a:pt x="1253" y="759"/>
                    </a:lnTo>
                    <a:lnTo>
                      <a:pt x="1250" y="759"/>
                    </a:lnTo>
                    <a:lnTo>
                      <a:pt x="1253" y="751"/>
                    </a:lnTo>
                    <a:lnTo>
                      <a:pt x="1253" y="749"/>
                    </a:lnTo>
                    <a:lnTo>
                      <a:pt x="1256" y="743"/>
                    </a:lnTo>
                    <a:lnTo>
                      <a:pt x="1256" y="741"/>
                    </a:lnTo>
                    <a:lnTo>
                      <a:pt x="1256" y="736"/>
                    </a:lnTo>
                    <a:lnTo>
                      <a:pt x="1241" y="738"/>
                    </a:lnTo>
                    <a:lnTo>
                      <a:pt x="1236" y="738"/>
                    </a:lnTo>
                    <a:lnTo>
                      <a:pt x="1233" y="733"/>
                    </a:lnTo>
                    <a:lnTo>
                      <a:pt x="1231" y="729"/>
                    </a:lnTo>
                    <a:lnTo>
                      <a:pt x="1233" y="729"/>
                    </a:lnTo>
                    <a:lnTo>
                      <a:pt x="1239" y="726"/>
                    </a:lnTo>
                    <a:lnTo>
                      <a:pt x="1244" y="733"/>
                    </a:lnTo>
                    <a:lnTo>
                      <a:pt x="1246" y="732"/>
                    </a:lnTo>
                    <a:lnTo>
                      <a:pt x="1250" y="732"/>
                    </a:lnTo>
                    <a:lnTo>
                      <a:pt x="1250" y="726"/>
                    </a:lnTo>
                    <a:lnTo>
                      <a:pt x="1253" y="721"/>
                    </a:lnTo>
                    <a:lnTo>
                      <a:pt x="1256" y="721"/>
                    </a:lnTo>
                    <a:lnTo>
                      <a:pt x="1261" y="721"/>
                    </a:lnTo>
                    <a:lnTo>
                      <a:pt x="1261" y="713"/>
                    </a:lnTo>
                    <a:lnTo>
                      <a:pt x="1261" y="708"/>
                    </a:lnTo>
                    <a:lnTo>
                      <a:pt x="1263" y="708"/>
                    </a:lnTo>
                    <a:lnTo>
                      <a:pt x="1266" y="705"/>
                    </a:lnTo>
                    <a:lnTo>
                      <a:pt x="1261" y="703"/>
                    </a:lnTo>
                    <a:lnTo>
                      <a:pt x="1258" y="699"/>
                    </a:lnTo>
                    <a:lnTo>
                      <a:pt x="1258" y="696"/>
                    </a:lnTo>
                    <a:lnTo>
                      <a:pt x="1248" y="694"/>
                    </a:lnTo>
                    <a:lnTo>
                      <a:pt x="1241" y="694"/>
                    </a:lnTo>
                    <a:lnTo>
                      <a:pt x="1233" y="696"/>
                    </a:lnTo>
                    <a:lnTo>
                      <a:pt x="1225" y="699"/>
                    </a:lnTo>
                    <a:lnTo>
                      <a:pt x="1220" y="700"/>
                    </a:lnTo>
                    <a:lnTo>
                      <a:pt x="1216" y="703"/>
                    </a:lnTo>
                    <a:lnTo>
                      <a:pt x="1198" y="713"/>
                    </a:lnTo>
                    <a:lnTo>
                      <a:pt x="1184" y="726"/>
                    </a:lnTo>
                    <a:lnTo>
                      <a:pt x="1171" y="738"/>
                    </a:lnTo>
                    <a:lnTo>
                      <a:pt x="1160" y="754"/>
                    </a:lnTo>
                    <a:lnTo>
                      <a:pt x="1163" y="746"/>
                    </a:lnTo>
                    <a:lnTo>
                      <a:pt x="1168" y="741"/>
                    </a:lnTo>
                    <a:lnTo>
                      <a:pt x="1171" y="733"/>
                    </a:lnTo>
                    <a:lnTo>
                      <a:pt x="1173" y="729"/>
                    </a:lnTo>
                    <a:lnTo>
                      <a:pt x="1168" y="729"/>
                    </a:lnTo>
                    <a:lnTo>
                      <a:pt x="1168" y="726"/>
                    </a:lnTo>
                    <a:lnTo>
                      <a:pt x="1171" y="724"/>
                    </a:lnTo>
                    <a:lnTo>
                      <a:pt x="1176" y="724"/>
                    </a:lnTo>
                    <a:lnTo>
                      <a:pt x="1181" y="716"/>
                    </a:lnTo>
                    <a:lnTo>
                      <a:pt x="1186" y="708"/>
                    </a:lnTo>
                    <a:lnTo>
                      <a:pt x="1188" y="708"/>
                    </a:lnTo>
                    <a:lnTo>
                      <a:pt x="1193" y="708"/>
                    </a:lnTo>
                    <a:lnTo>
                      <a:pt x="1193" y="703"/>
                    </a:lnTo>
                    <a:lnTo>
                      <a:pt x="1193" y="700"/>
                    </a:lnTo>
                    <a:lnTo>
                      <a:pt x="1195" y="700"/>
                    </a:lnTo>
                    <a:lnTo>
                      <a:pt x="1201" y="700"/>
                    </a:lnTo>
                    <a:lnTo>
                      <a:pt x="1214" y="686"/>
                    </a:lnTo>
                    <a:lnTo>
                      <a:pt x="1216" y="683"/>
                    </a:lnTo>
                    <a:lnTo>
                      <a:pt x="1218" y="681"/>
                    </a:lnTo>
                    <a:lnTo>
                      <a:pt x="1220" y="675"/>
                    </a:lnTo>
                    <a:lnTo>
                      <a:pt x="1225" y="673"/>
                    </a:lnTo>
                    <a:lnTo>
                      <a:pt x="1256" y="673"/>
                    </a:lnTo>
                    <a:lnTo>
                      <a:pt x="1280" y="673"/>
                    </a:lnTo>
                    <a:lnTo>
                      <a:pt x="1283" y="670"/>
                    </a:lnTo>
                    <a:lnTo>
                      <a:pt x="1291" y="669"/>
                    </a:lnTo>
                    <a:lnTo>
                      <a:pt x="1293" y="670"/>
                    </a:lnTo>
                    <a:lnTo>
                      <a:pt x="1299" y="673"/>
                    </a:lnTo>
                    <a:lnTo>
                      <a:pt x="1299" y="670"/>
                    </a:lnTo>
                    <a:lnTo>
                      <a:pt x="1304" y="669"/>
                    </a:lnTo>
                    <a:lnTo>
                      <a:pt x="1306" y="670"/>
                    </a:lnTo>
                    <a:lnTo>
                      <a:pt x="1309" y="675"/>
                    </a:lnTo>
                    <a:lnTo>
                      <a:pt x="1310" y="675"/>
                    </a:lnTo>
                    <a:lnTo>
                      <a:pt x="1316" y="675"/>
                    </a:lnTo>
                    <a:lnTo>
                      <a:pt x="1316" y="670"/>
                    </a:lnTo>
                    <a:lnTo>
                      <a:pt x="1321" y="673"/>
                    </a:lnTo>
                    <a:lnTo>
                      <a:pt x="1329" y="673"/>
                    </a:lnTo>
                    <a:lnTo>
                      <a:pt x="1329" y="669"/>
                    </a:lnTo>
                    <a:lnTo>
                      <a:pt x="1334" y="669"/>
                    </a:lnTo>
                    <a:lnTo>
                      <a:pt x="1339" y="669"/>
                    </a:lnTo>
                    <a:lnTo>
                      <a:pt x="1339" y="664"/>
                    </a:lnTo>
                    <a:lnTo>
                      <a:pt x="1340" y="661"/>
                    </a:lnTo>
                    <a:lnTo>
                      <a:pt x="1346" y="658"/>
                    </a:lnTo>
                    <a:lnTo>
                      <a:pt x="1353" y="656"/>
                    </a:lnTo>
                    <a:lnTo>
                      <a:pt x="1353" y="648"/>
                    </a:lnTo>
                    <a:lnTo>
                      <a:pt x="1356" y="640"/>
                    </a:lnTo>
                    <a:lnTo>
                      <a:pt x="1367" y="636"/>
                    </a:lnTo>
                    <a:lnTo>
                      <a:pt x="1378" y="634"/>
                    </a:lnTo>
                    <a:lnTo>
                      <a:pt x="1378" y="636"/>
                    </a:lnTo>
                    <a:lnTo>
                      <a:pt x="1384" y="636"/>
                    </a:lnTo>
                    <a:lnTo>
                      <a:pt x="1394" y="628"/>
                    </a:lnTo>
                    <a:lnTo>
                      <a:pt x="1403" y="618"/>
                    </a:lnTo>
                    <a:lnTo>
                      <a:pt x="1402" y="593"/>
                    </a:lnTo>
                    <a:lnTo>
                      <a:pt x="1399" y="593"/>
                    </a:lnTo>
                    <a:lnTo>
                      <a:pt x="1394" y="596"/>
                    </a:lnTo>
                    <a:lnTo>
                      <a:pt x="1389" y="593"/>
                    </a:lnTo>
                    <a:lnTo>
                      <a:pt x="1384" y="588"/>
                    </a:lnTo>
                    <a:lnTo>
                      <a:pt x="1376" y="582"/>
                    </a:lnTo>
                    <a:lnTo>
                      <a:pt x="1367" y="582"/>
                    </a:lnTo>
                    <a:lnTo>
                      <a:pt x="1367" y="585"/>
                    </a:lnTo>
                    <a:lnTo>
                      <a:pt x="1369" y="588"/>
                    </a:lnTo>
                    <a:lnTo>
                      <a:pt x="1361" y="588"/>
                    </a:lnTo>
                    <a:lnTo>
                      <a:pt x="1356" y="590"/>
                    </a:lnTo>
                    <a:lnTo>
                      <a:pt x="1343" y="596"/>
                    </a:lnTo>
                    <a:lnTo>
                      <a:pt x="1334" y="601"/>
                    </a:lnTo>
                    <a:lnTo>
                      <a:pt x="1334" y="606"/>
                    </a:lnTo>
                    <a:lnTo>
                      <a:pt x="1329" y="606"/>
                    </a:lnTo>
                    <a:lnTo>
                      <a:pt x="1326" y="603"/>
                    </a:lnTo>
                    <a:lnTo>
                      <a:pt x="1326" y="598"/>
                    </a:lnTo>
                    <a:lnTo>
                      <a:pt x="1326" y="596"/>
                    </a:lnTo>
                    <a:lnTo>
                      <a:pt x="1334" y="596"/>
                    </a:lnTo>
                    <a:lnTo>
                      <a:pt x="1340" y="596"/>
                    </a:lnTo>
                    <a:lnTo>
                      <a:pt x="1348" y="588"/>
                    </a:lnTo>
                    <a:lnTo>
                      <a:pt x="1356" y="582"/>
                    </a:lnTo>
                    <a:lnTo>
                      <a:pt x="1364" y="580"/>
                    </a:lnTo>
                    <a:lnTo>
                      <a:pt x="1372" y="580"/>
                    </a:lnTo>
                    <a:lnTo>
                      <a:pt x="1373" y="576"/>
                    </a:lnTo>
                    <a:lnTo>
                      <a:pt x="1378" y="571"/>
                    </a:lnTo>
                    <a:lnTo>
                      <a:pt x="1373" y="571"/>
                    </a:lnTo>
                    <a:lnTo>
                      <a:pt x="1372" y="573"/>
                    </a:lnTo>
                    <a:lnTo>
                      <a:pt x="1369" y="568"/>
                    </a:lnTo>
                    <a:lnTo>
                      <a:pt x="1372" y="566"/>
                    </a:lnTo>
                    <a:lnTo>
                      <a:pt x="1369" y="566"/>
                    </a:lnTo>
                    <a:lnTo>
                      <a:pt x="1369" y="563"/>
                    </a:lnTo>
                    <a:lnTo>
                      <a:pt x="1367" y="563"/>
                    </a:lnTo>
                    <a:lnTo>
                      <a:pt x="1367" y="566"/>
                    </a:lnTo>
                    <a:lnTo>
                      <a:pt x="1361" y="568"/>
                    </a:lnTo>
                    <a:lnTo>
                      <a:pt x="1356" y="566"/>
                    </a:lnTo>
                    <a:lnTo>
                      <a:pt x="1353" y="563"/>
                    </a:lnTo>
                    <a:lnTo>
                      <a:pt x="1353" y="560"/>
                    </a:lnTo>
                    <a:lnTo>
                      <a:pt x="1353" y="555"/>
                    </a:lnTo>
                    <a:lnTo>
                      <a:pt x="1346" y="558"/>
                    </a:lnTo>
                    <a:lnTo>
                      <a:pt x="1340" y="558"/>
                    </a:lnTo>
                    <a:lnTo>
                      <a:pt x="1336" y="558"/>
                    </a:lnTo>
                    <a:lnTo>
                      <a:pt x="1326" y="555"/>
                    </a:lnTo>
                    <a:lnTo>
                      <a:pt x="1326" y="550"/>
                    </a:lnTo>
                    <a:lnTo>
                      <a:pt x="1326" y="543"/>
                    </a:lnTo>
                    <a:lnTo>
                      <a:pt x="1323" y="543"/>
                    </a:lnTo>
                    <a:lnTo>
                      <a:pt x="1318" y="538"/>
                    </a:lnTo>
                    <a:lnTo>
                      <a:pt x="1316" y="535"/>
                    </a:lnTo>
                    <a:lnTo>
                      <a:pt x="1310" y="535"/>
                    </a:lnTo>
                    <a:lnTo>
                      <a:pt x="1309" y="535"/>
                    </a:lnTo>
                    <a:lnTo>
                      <a:pt x="1304" y="522"/>
                    </a:lnTo>
                    <a:lnTo>
                      <a:pt x="1301" y="525"/>
                    </a:lnTo>
                    <a:lnTo>
                      <a:pt x="1299" y="525"/>
                    </a:lnTo>
                    <a:lnTo>
                      <a:pt x="1299" y="520"/>
                    </a:lnTo>
                    <a:lnTo>
                      <a:pt x="1301" y="514"/>
                    </a:lnTo>
                    <a:lnTo>
                      <a:pt x="1296" y="514"/>
                    </a:lnTo>
                    <a:lnTo>
                      <a:pt x="1296" y="513"/>
                    </a:lnTo>
                    <a:lnTo>
                      <a:pt x="1306" y="513"/>
                    </a:lnTo>
                    <a:lnTo>
                      <a:pt x="1313" y="513"/>
                    </a:lnTo>
                    <a:lnTo>
                      <a:pt x="1313" y="508"/>
                    </a:lnTo>
                    <a:lnTo>
                      <a:pt x="1313" y="505"/>
                    </a:lnTo>
                    <a:lnTo>
                      <a:pt x="1306" y="503"/>
                    </a:lnTo>
                    <a:lnTo>
                      <a:pt x="1301" y="500"/>
                    </a:lnTo>
                    <a:lnTo>
                      <a:pt x="1301" y="495"/>
                    </a:lnTo>
                    <a:lnTo>
                      <a:pt x="1301" y="487"/>
                    </a:lnTo>
                    <a:lnTo>
                      <a:pt x="1299" y="487"/>
                    </a:lnTo>
                    <a:lnTo>
                      <a:pt x="1291" y="483"/>
                    </a:lnTo>
                    <a:lnTo>
                      <a:pt x="1288" y="478"/>
                    </a:lnTo>
                    <a:lnTo>
                      <a:pt x="1288" y="473"/>
                    </a:lnTo>
                    <a:lnTo>
                      <a:pt x="1291" y="470"/>
                    </a:lnTo>
                    <a:lnTo>
                      <a:pt x="1280" y="470"/>
                    </a:lnTo>
                    <a:lnTo>
                      <a:pt x="1274" y="470"/>
                    </a:lnTo>
                    <a:lnTo>
                      <a:pt x="1279" y="465"/>
                    </a:lnTo>
                    <a:lnTo>
                      <a:pt x="1286" y="462"/>
                    </a:lnTo>
                    <a:lnTo>
                      <a:pt x="1280" y="454"/>
                    </a:lnTo>
                    <a:lnTo>
                      <a:pt x="1279" y="448"/>
                    </a:lnTo>
                    <a:lnTo>
                      <a:pt x="1274" y="448"/>
                    </a:lnTo>
                    <a:lnTo>
                      <a:pt x="1269" y="448"/>
                    </a:lnTo>
                    <a:lnTo>
                      <a:pt x="1266" y="445"/>
                    </a:lnTo>
                    <a:lnTo>
                      <a:pt x="1266" y="443"/>
                    </a:lnTo>
                    <a:lnTo>
                      <a:pt x="1266" y="435"/>
                    </a:lnTo>
                    <a:lnTo>
                      <a:pt x="1263" y="429"/>
                    </a:lnTo>
                    <a:lnTo>
                      <a:pt x="1266" y="422"/>
                    </a:lnTo>
                    <a:lnTo>
                      <a:pt x="1261" y="420"/>
                    </a:lnTo>
                    <a:lnTo>
                      <a:pt x="1261" y="412"/>
                    </a:lnTo>
                    <a:lnTo>
                      <a:pt x="1263" y="410"/>
                    </a:lnTo>
                    <a:lnTo>
                      <a:pt x="1258" y="410"/>
                    </a:lnTo>
                    <a:lnTo>
                      <a:pt x="1256" y="410"/>
                    </a:lnTo>
                    <a:lnTo>
                      <a:pt x="1248" y="424"/>
                    </a:lnTo>
                    <a:lnTo>
                      <a:pt x="1244" y="443"/>
                    </a:lnTo>
                    <a:lnTo>
                      <a:pt x="1241" y="440"/>
                    </a:lnTo>
                    <a:lnTo>
                      <a:pt x="1241" y="435"/>
                    </a:lnTo>
                    <a:lnTo>
                      <a:pt x="1236" y="437"/>
                    </a:lnTo>
                    <a:lnTo>
                      <a:pt x="1233" y="440"/>
                    </a:lnTo>
                    <a:lnTo>
                      <a:pt x="1233" y="443"/>
                    </a:lnTo>
                    <a:lnTo>
                      <a:pt x="1233" y="448"/>
                    </a:lnTo>
                    <a:lnTo>
                      <a:pt x="1231" y="445"/>
                    </a:lnTo>
                    <a:lnTo>
                      <a:pt x="1228" y="445"/>
                    </a:lnTo>
                    <a:lnTo>
                      <a:pt x="1225" y="450"/>
                    </a:lnTo>
                    <a:lnTo>
                      <a:pt x="1225" y="454"/>
                    </a:lnTo>
                    <a:lnTo>
                      <a:pt x="1218" y="457"/>
                    </a:lnTo>
                    <a:lnTo>
                      <a:pt x="1214" y="462"/>
                    </a:lnTo>
                    <a:lnTo>
                      <a:pt x="1208" y="457"/>
                    </a:lnTo>
                    <a:lnTo>
                      <a:pt x="1203" y="452"/>
                    </a:lnTo>
                    <a:lnTo>
                      <a:pt x="1201" y="454"/>
                    </a:lnTo>
                    <a:lnTo>
                      <a:pt x="1195" y="457"/>
                    </a:lnTo>
                    <a:lnTo>
                      <a:pt x="1193" y="450"/>
                    </a:lnTo>
                    <a:lnTo>
                      <a:pt x="1193" y="445"/>
                    </a:lnTo>
                    <a:lnTo>
                      <a:pt x="1186" y="445"/>
                    </a:lnTo>
                    <a:lnTo>
                      <a:pt x="1181" y="445"/>
                    </a:lnTo>
                    <a:lnTo>
                      <a:pt x="1176" y="443"/>
                    </a:lnTo>
                    <a:lnTo>
                      <a:pt x="1171" y="440"/>
                    </a:lnTo>
                    <a:lnTo>
                      <a:pt x="1171" y="424"/>
                    </a:lnTo>
                    <a:lnTo>
                      <a:pt x="1168" y="412"/>
                    </a:lnTo>
                    <a:lnTo>
                      <a:pt x="1171" y="412"/>
                    </a:lnTo>
                    <a:lnTo>
                      <a:pt x="1176" y="410"/>
                    </a:lnTo>
                    <a:lnTo>
                      <a:pt x="1173" y="407"/>
                    </a:lnTo>
                    <a:lnTo>
                      <a:pt x="1171" y="407"/>
                    </a:lnTo>
                    <a:lnTo>
                      <a:pt x="1176" y="397"/>
                    </a:lnTo>
                    <a:lnTo>
                      <a:pt x="1181" y="390"/>
                    </a:lnTo>
                    <a:lnTo>
                      <a:pt x="1176" y="392"/>
                    </a:lnTo>
                    <a:lnTo>
                      <a:pt x="1173" y="394"/>
                    </a:lnTo>
                    <a:lnTo>
                      <a:pt x="1168" y="392"/>
                    </a:lnTo>
                    <a:lnTo>
                      <a:pt x="1160" y="392"/>
                    </a:lnTo>
                    <a:lnTo>
                      <a:pt x="1160" y="388"/>
                    </a:lnTo>
                    <a:lnTo>
                      <a:pt x="1163" y="388"/>
                    </a:lnTo>
                    <a:lnTo>
                      <a:pt x="1163" y="385"/>
                    </a:lnTo>
                    <a:lnTo>
                      <a:pt x="1165" y="382"/>
                    </a:lnTo>
                    <a:lnTo>
                      <a:pt x="1154" y="382"/>
                    </a:lnTo>
                    <a:lnTo>
                      <a:pt x="1141" y="382"/>
                    </a:lnTo>
                    <a:lnTo>
                      <a:pt x="1141" y="377"/>
                    </a:lnTo>
                    <a:lnTo>
                      <a:pt x="1141" y="375"/>
                    </a:lnTo>
                    <a:lnTo>
                      <a:pt x="1135" y="375"/>
                    </a:lnTo>
                    <a:lnTo>
                      <a:pt x="1135" y="369"/>
                    </a:lnTo>
                    <a:lnTo>
                      <a:pt x="1124" y="358"/>
                    </a:lnTo>
                    <a:lnTo>
                      <a:pt x="1111" y="350"/>
                    </a:lnTo>
                    <a:lnTo>
                      <a:pt x="1105" y="350"/>
                    </a:lnTo>
                    <a:lnTo>
                      <a:pt x="1100" y="352"/>
                    </a:lnTo>
                    <a:lnTo>
                      <a:pt x="1097" y="355"/>
                    </a:lnTo>
                    <a:lnTo>
                      <a:pt x="1095" y="359"/>
                    </a:lnTo>
                    <a:lnTo>
                      <a:pt x="1088" y="359"/>
                    </a:lnTo>
                    <a:lnTo>
                      <a:pt x="1083" y="359"/>
                    </a:lnTo>
                    <a:lnTo>
                      <a:pt x="1083" y="364"/>
                    </a:lnTo>
                    <a:lnTo>
                      <a:pt x="1067" y="361"/>
                    </a:lnTo>
                    <a:lnTo>
                      <a:pt x="1056" y="359"/>
                    </a:lnTo>
                    <a:lnTo>
                      <a:pt x="1045" y="359"/>
                    </a:lnTo>
                    <a:lnTo>
                      <a:pt x="1037" y="361"/>
                    </a:lnTo>
                    <a:lnTo>
                      <a:pt x="1035" y="369"/>
                    </a:lnTo>
                    <a:lnTo>
                      <a:pt x="1037" y="369"/>
                    </a:lnTo>
                    <a:lnTo>
                      <a:pt x="1045" y="372"/>
                    </a:lnTo>
                    <a:lnTo>
                      <a:pt x="1045" y="377"/>
                    </a:lnTo>
                    <a:lnTo>
                      <a:pt x="1040" y="377"/>
                    </a:lnTo>
                    <a:lnTo>
                      <a:pt x="1040" y="380"/>
                    </a:lnTo>
                    <a:lnTo>
                      <a:pt x="1043" y="385"/>
                    </a:lnTo>
                    <a:lnTo>
                      <a:pt x="1037" y="390"/>
                    </a:lnTo>
                    <a:lnTo>
                      <a:pt x="1035" y="394"/>
                    </a:lnTo>
                    <a:lnTo>
                      <a:pt x="1032" y="394"/>
                    </a:lnTo>
                    <a:lnTo>
                      <a:pt x="1035" y="399"/>
                    </a:lnTo>
                    <a:lnTo>
                      <a:pt x="1037" y="399"/>
                    </a:lnTo>
                    <a:lnTo>
                      <a:pt x="1043" y="399"/>
                    </a:lnTo>
                    <a:lnTo>
                      <a:pt x="1040" y="407"/>
                    </a:lnTo>
                    <a:lnTo>
                      <a:pt x="1040" y="410"/>
                    </a:lnTo>
                    <a:lnTo>
                      <a:pt x="1040" y="415"/>
                    </a:lnTo>
                    <a:lnTo>
                      <a:pt x="1048" y="420"/>
                    </a:lnTo>
                    <a:lnTo>
                      <a:pt x="1048" y="422"/>
                    </a:lnTo>
                    <a:lnTo>
                      <a:pt x="1045" y="424"/>
                    </a:lnTo>
                    <a:lnTo>
                      <a:pt x="1043" y="427"/>
                    </a:lnTo>
                    <a:lnTo>
                      <a:pt x="1043" y="429"/>
                    </a:lnTo>
                    <a:lnTo>
                      <a:pt x="1037" y="427"/>
                    </a:lnTo>
                    <a:lnTo>
                      <a:pt x="1035" y="427"/>
                    </a:lnTo>
                    <a:lnTo>
                      <a:pt x="1037" y="432"/>
                    </a:lnTo>
                    <a:lnTo>
                      <a:pt x="1040" y="435"/>
                    </a:lnTo>
                    <a:lnTo>
                      <a:pt x="1040" y="440"/>
                    </a:lnTo>
                    <a:lnTo>
                      <a:pt x="1032" y="440"/>
                    </a:lnTo>
                    <a:lnTo>
                      <a:pt x="1026" y="443"/>
                    </a:lnTo>
                    <a:lnTo>
                      <a:pt x="1026" y="450"/>
                    </a:lnTo>
                    <a:lnTo>
                      <a:pt x="1026" y="457"/>
                    </a:lnTo>
                    <a:lnTo>
                      <a:pt x="1032" y="460"/>
                    </a:lnTo>
                    <a:lnTo>
                      <a:pt x="1040" y="462"/>
                    </a:lnTo>
                    <a:lnTo>
                      <a:pt x="1045" y="475"/>
                    </a:lnTo>
                    <a:lnTo>
                      <a:pt x="1051" y="490"/>
                    </a:lnTo>
                    <a:lnTo>
                      <a:pt x="1056" y="492"/>
                    </a:lnTo>
                    <a:lnTo>
                      <a:pt x="1061" y="498"/>
                    </a:lnTo>
                    <a:lnTo>
                      <a:pt x="1058" y="508"/>
                    </a:lnTo>
                    <a:lnTo>
                      <a:pt x="1056" y="522"/>
                    </a:lnTo>
                    <a:lnTo>
                      <a:pt x="1056" y="520"/>
                    </a:lnTo>
                    <a:lnTo>
                      <a:pt x="1061" y="517"/>
                    </a:lnTo>
                    <a:lnTo>
                      <a:pt x="1061" y="522"/>
                    </a:lnTo>
                    <a:lnTo>
                      <a:pt x="1062" y="528"/>
                    </a:lnTo>
                    <a:lnTo>
                      <a:pt x="1058" y="528"/>
                    </a:lnTo>
                    <a:lnTo>
                      <a:pt x="1056" y="528"/>
                    </a:lnTo>
                    <a:lnTo>
                      <a:pt x="1051" y="535"/>
                    </a:lnTo>
                    <a:lnTo>
                      <a:pt x="1048" y="543"/>
                    </a:lnTo>
                    <a:lnTo>
                      <a:pt x="1032" y="555"/>
                    </a:lnTo>
                    <a:lnTo>
                      <a:pt x="1015" y="566"/>
                    </a:lnTo>
                    <a:lnTo>
                      <a:pt x="1018" y="585"/>
                    </a:lnTo>
                    <a:lnTo>
                      <a:pt x="1023" y="606"/>
                    </a:lnTo>
                    <a:lnTo>
                      <a:pt x="1023" y="623"/>
                    </a:lnTo>
                    <a:lnTo>
                      <a:pt x="1020" y="643"/>
                    </a:lnTo>
                    <a:lnTo>
                      <a:pt x="1015" y="643"/>
                    </a:lnTo>
                    <a:lnTo>
                      <a:pt x="1013" y="643"/>
                    </a:lnTo>
                    <a:lnTo>
                      <a:pt x="1007" y="645"/>
                    </a:lnTo>
                    <a:lnTo>
                      <a:pt x="1005" y="651"/>
                    </a:lnTo>
                    <a:lnTo>
                      <a:pt x="1002" y="651"/>
                    </a:lnTo>
                    <a:lnTo>
                      <a:pt x="996" y="648"/>
                    </a:lnTo>
                    <a:lnTo>
                      <a:pt x="985" y="640"/>
                    </a:lnTo>
                    <a:lnTo>
                      <a:pt x="977" y="631"/>
                    </a:lnTo>
                    <a:lnTo>
                      <a:pt x="977" y="626"/>
                    </a:lnTo>
                    <a:lnTo>
                      <a:pt x="977" y="618"/>
                    </a:lnTo>
                    <a:lnTo>
                      <a:pt x="972" y="615"/>
                    </a:lnTo>
                    <a:lnTo>
                      <a:pt x="968" y="613"/>
                    </a:lnTo>
                    <a:lnTo>
                      <a:pt x="968" y="606"/>
                    </a:lnTo>
                    <a:lnTo>
                      <a:pt x="968" y="601"/>
                    </a:lnTo>
                    <a:lnTo>
                      <a:pt x="963" y="598"/>
                    </a:lnTo>
                    <a:lnTo>
                      <a:pt x="966" y="596"/>
                    </a:lnTo>
                    <a:lnTo>
                      <a:pt x="966" y="593"/>
                    </a:lnTo>
                    <a:lnTo>
                      <a:pt x="968" y="593"/>
                    </a:lnTo>
                    <a:lnTo>
                      <a:pt x="966" y="590"/>
                    </a:lnTo>
                    <a:lnTo>
                      <a:pt x="966" y="588"/>
                    </a:lnTo>
                    <a:lnTo>
                      <a:pt x="966" y="585"/>
                    </a:lnTo>
                    <a:lnTo>
                      <a:pt x="968" y="585"/>
                    </a:lnTo>
                    <a:lnTo>
                      <a:pt x="968" y="576"/>
                    </a:lnTo>
                    <a:lnTo>
                      <a:pt x="970" y="571"/>
                    </a:lnTo>
                    <a:lnTo>
                      <a:pt x="968" y="568"/>
                    </a:lnTo>
                    <a:lnTo>
                      <a:pt x="968" y="563"/>
                    </a:lnTo>
                    <a:lnTo>
                      <a:pt x="968" y="560"/>
                    </a:lnTo>
                    <a:lnTo>
                      <a:pt x="968" y="555"/>
                    </a:lnTo>
                    <a:lnTo>
                      <a:pt x="947" y="550"/>
                    </a:lnTo>
                    <a:lnTo>
                      <a:pt x="928" y="552"/>
                    </a:lnTo>
                    <a:lnTo>
                      <a:pt x="917" y="547"/>
                    </a:lnTo>
                    <a:lnTo>
                      <a:pt x="909" y="541"/>
                    </a:lnTo>
                    <a:lnTo>
                      <a:pt x="895" y="535"/>
                    </a:lnTo>
                    <a:lnTo>
                      <a:pt x="882" y="533"/>
                    </a:lnTo>
                    <a:lnTo>
                      <a:pt x="879" y="522"/>
                    </a:lnTo>
                    <a:lnTo>
                      <a:pt x="877" y="514"/>
                    </a:lnTo>
                    <a:lnTo>
                      <a:pt x="870" y="513"/>
                    </a:lnTo>
                    <a:lnTo>
                      <a:pt x="865" y="513"/>
                    </a:lnTo>
                    <a:lnTo>
                      <a:pt x="857" y="508"/>
                    </a:lnTo>
                    <a:lnTo>
                      <a:pt x="852" y="503"/>
                    </a:lnTo>
                    <a:lnTo>
                      <a:pt x="847" y="503"/>
                    </a:lnTo>
                    <a:lnTo>
                      <a:pt x="843" y="503"/>
                    </a:lnTo>
                    <a:lnTo>
                      <a:pt x="835" y="498"/>
                    </a:lnTo>
                    <a:lnTo>
                      <a:pt x="832" y="495"/>
                    </a:lnTo>
                    <a:lnTo>
                      <a:pt x="825" y="492"/>
                    </a:lnTo>
                    <a:lnTo>
                      <a:pt x="817" y="495"/>
                    </a:lnTo>
                    <a:lnTo>
                      <a:pt x="810" y="498"/>
                    </a:lnTo>
                    <a:lnTo>
                      <a:pt x="805" y="500"/>
                    </a:lnTo>
                    <a:lnTo>
                      <a:pt x="797" y="478"/>
                    </a:lnTo>
                    <a:lnTo>
                      <a:pt x="787" y="452"/>
                    </a:lnTo>
                    <a:lnTo>
                      <a:pt x="775" y="452"/>
                    </a:lnTo>
                    <a:lnTo>
                      <a:pt x="770" y="454"/>
                    </a:lnTo>
                    <a:lnTo>
                      <a:pt x="764" y="452"/>
                    </a:lnTo>
                    <a:lnTo>
                      <a:pt x="762" y="443"/>
                    </a:lnTo>
                    <a:lnTo>
                      <a:pt x="757" y="437"/>
                    </a:lnTo>
                    <a:lnTo>
                      <a:pt x="757" y="427"/>
                    </a:lnTo>
                    <a:lnTo>
                      <a:pt x="759" y="418"/>
                    </a:lnTo>
                    <a:lnTo>
                      <a:pt x="762" y="415"/>
                    </a:lnTo>
                    <a:lnTo>
                      <a:pt x="767" y="412"/>
                    </a:lnTo>
                    <a:lnTo>
                      <a:pt x="764" y="407"/>
                    </a:lnTo>
                    <a:lnTo>
                      <a:pt x="764" y="402"/>
                    </a:lnTo>
                    <a:lnTo>
                      <a:pt x="767" y="402"/>
                    </a:lnTo>
                    <a:lnTo>
                      <a:pt x="772" y="402"/>
                    </a:lnTo>
                    <a:lnTo>
                      <a:pt x="772" y="394"/>
                    </a:lnTo>
                    <a:lnTo>
                      <a:pt x="772" y="390"/>
                    </a:lnTo>
                    <a:lnTo>
                      <a:pt x="778" y="385"/>
                    </a:lnTo>
                    <a:lnTo>
                      <a:pt x="783" y="380"/>
                    </a:lnTo>
                    <a:lnTo>
                      <a:pt x="783" y="377"/>
                    </a:lnTo>
                    <a:lnTo>
                      <a:pt x="787" y="377"/>
                    </a:lnTo>
                    <a:lnTo>
                      <a:pt x="792" y="377"/>
                    </a:lnTo>
                    <a:lnTo>
                      <a:pt x="792" y="369"/>
                    </a:lnTo>
                    <a:lnTo>
                      <a:pt x="792" y="364"/>
                    </a:lnTo>
                    <a:lnTo>
                      <a:pt x="794" y="361"/>
                    </a:lnTo>
                    <a:lnTo>
                      <a:pt x="797" y="359"/>
                    </a:lnTo>
                    <a:lnTo>
                      <a:pt x="800" y="361"/>
                    </a:lnTo>
                    <a:lnTo>
                      <a:pt x="808" y="361"/>
                    </a:lnTo>
                    <a:lnTo>
                      <a:pt x="805" y="359"/>
                    </a:lnTo>
                    <a:lnTo>
                      <a:pt x="802" y="358"/>
                    </a:lnTo>
                    <a:lnTo>
                      <a:pt x="808" y="355"/>
                    </a:lnTo>
                    <a:lnTo>
                      <a:pt x="813" y="352"/>
                    </a:lnTo>
                    <a:lnTo>
                      <a:pt x="808" y="352"/>
                    </a:lnTo>
                    <a:lnTo>
                      <a:pt x="808" y="350"/>
                    </a:lnTo>
                    <a:lnTo>
                      <a:pt x="814" y="350"/>
                    </a:lnTo>
                    <a:lnTo>
                      <a:pt x="822" y="352"/>
                    </a:lnTo>
                    <a:lnTo>
                      <a:pt x="827" y="347"/>
                    </a:lnTo>
                    <a:lnTo>
                      <a:pt x="832" y="344"/>
                    </a:lnTo>
                    <a:lnTo>
                      <a:pt x="832" y="339"/>
                    </a:lnTo>
                    <a:lnTo>
                      <a:pt x="835" y="337"/>
                    </a:lnTo>
                    <a:lnTo>
                      <a:pt x="830" y="334"/>
                    </a:lnTo>
                    <a:lnTo>
                      <a:pt x="827" y="331"/>
                    </a:lnTo>
                    <a:lnTo>
                      <a:pt x="827" y="327"/>
                    </a:lnTo>
                    <a:lnTo>
                      <a:pt x="832" y="329"/>
                    </a:lnTo>
                    <a:lnTo>
                      <a:pt x="838" y="329"/>
                    </a:lnTo>
                    <a:lnTo>
                      <a:pt x="838" y="320"/>
                    </a:lnTo>
                    <a:lnTo>
                      <a:pt x="840" y="309"/>
                    </a:lnTo>
                    <a:lnTo>
                      <a:pt x="844" y="309"/>
                    </a:lnTo>
                    <a:lnTo>
                      <a:pt x="849" y="309"/>
                    </a:lnTo>
                    <a:lnTo>
                      <a:pt x="849" y="304"/>
                    </a:lnTo>
                    <a:lnTo>
                      <a:pt x="852" y="304"/>
                    </a:lnTo>
                    <a:lnTo>
                      <a:pt x="860" y="304"/>
                    </a:lnTo>
                    <a:lnTo>
                      <a:pt x="862" y="309"/>
                    </a:lnTo>
                    <a:lnTo>
                      <a:pt x="865" y="309"/>
                    </a:lnTo>
                    <a:lnTo>
                      <a:pt x="877" y="304"/>
                    </a:lnTo>
                    <a:lnTo>
                      <a:pt x="879" y="304"/>
                    </a:lnTo>
                    <a:lnTo>
                      <a:pt x="885" y="301"/>
                    </a:lnTo>
                    <a:lnTo>
                      <a:pt x="885" y="297"/>
                    </a:lnTo>
                    <a:lnTo>
                      <a:pt x="882" y="292"/>
                    </a:lnTo>
                    <a:lnTo>
                      <a:pt x="885" y="290"/>
                    </a:lnTo>
                    <a:lnTo>
                      <a:pt x="885" y="287"/>
                    </a:lnTo>
                    <a:lnTo>
                      <a:pt x="887" y="287"/>
                    </a:lnTo>
                    <a:lnTo>
                      <a:pt x="887" y="284"/>
                    </a:lnTo>
                    <a:lnTo>
                      <a:pt x="887" y="282"/>
                    </a:lnTo>
                    <a:lnTo>
                      <a:pt x="862" y="279"/>
                    </a:lnTo>
                    <a:lnTo>
                      <a:pt x="835" y="279"/>
                    </a:lnTo>
                    <a:lnTo>
                      <a:pt x="843" y="276"/>
                    </a:lnTo>
                    <a:lnTo>
                      <a:pt x="847" y="274"/>
                    </a:lnTo>
                    <a:lnTo>
                      <a:pt x="847" y="271"/>
                    </a:lnTo>
                    <a:lnTo>
                      <a:pt x="849" y="265"/>
                    </a:lnTo>
                    <a:lnTo>
                      <a:pt x="852" y="265"/>
                    </a:lnTo>
                    <a:lnTo>
                      <a:pt x="852" y="269"/>
                    </a:lnTo>
                    <a:lnTo>
                      <a:pt x="865" y="269"/>
                    </a:lnTo>
                    <a:lnTo>
                      <a:pt x="875" y="269"/>
                    </a:lnTo>
                    <a:lnTo>
                      <a:pt x="885" y="274"/>
                    </a:lnTo>
                    <a:lnTo>
                      <a:pt x="895" y="282"/>
                    </a:lnTo>
                    <a:lnTo>
                      <a:pt x="895" y="276"/>
                    </a:lnTo>
                    <a:lnTo>
                      <a:pt x="895" y="274"/>
                    </a:lnTo>
                    <a:lnTo>
                      <a:pt x="898" y="271"/>
                    </a:lnTo>
                    <a:lnTo>
                      <a:pt x="903" y="269"/>
                    </a:lnTo>
                    <a:lnTo>
                      <a:pt x="898" y="259"/>
                    </a:lnTo>
                    <a:lnTo>
                      <a:pt x="898" y="252"/>
                    </a:lnTo>
                    <a:lnTo>
                      <a:pt x="906" y="249"/>
                    </a:lnTo>
                    <a:lnTo>
                      <a:pt x="912" y="249"/>
                    </a:lnTo>
                    <a:lnTo>
                      <a:pt x="917" y="257"/>
                    </a:lnTo>
                    <a:lnTo>
                      <a:pt x="930" y="262"/>
                    </a:lnTo>
                    <a:lnTo>
                      <a:pt x="938" y="262"/>
                    </a:lnTo>
                    <a:lnTo>
                      <a:pt x="938" y="259"/>
                    </a:lnTo>
                    <a:lnTo>
                      <a:pt x="936" y="254"/>
                    </a:lnTo>
                    <a:lnTo>
                      <a:pt x="930" y="252"/>
                    </a:lnTo>
                    <a:lnTo>
                      <a:pt x="930" y="246"/>
                    </a:lnTo>
                    <a:lnTo>
                      <a:pt x="933" y="246"/>
                    </a:lnTo>
                    <a:lnTo>
                      <a:pt x="938" y="244"/>
                    </a:lnTo>
                    <a:lnTo>
                      <a:pt x="938" y="249"/>
                    </a:lnTo>
                    <a:lnTo>
                      <a:pt x="942" y="252"/>
                    </a:lnTo>
                    <a:lnTo>
                      <a:pt x="947" y="254"/>
                    </a:lnTo>
                    <a:lnTo>
                      <a:pt x="953" y="246"/>
                    </a:lnTo>
                    <a:lnTo>
                      <a:pt x="958" y="241"/>
                    </a:lnTo>
                    <a:lnTo>
                      <a:pt x="960" y="241"/>
                    </a:lnTo>
                    <a:lnTo>
                      <a:pt x="966" y="241"/>
                    </a:lnTo>
                    <a:lnTo>
                      <a:pt x="968" y="236"/>
                    </a:lnTo>
                    <a:lnTo>
                      <a:pt x="980" y="232"/>
                    </a:lnTo>
                    <a:lnTo>
                      <a:pt x="996" y="227"/>
                    </a:lnTo>
                    <a:lnTo>
                      <a:pt x="993" y="219"/>
                    </a:lnTo>
                    <a:lnTo>
                      <a:pt x="996" y="214"/>
                    </a:lnTo>
                    <a:lnTo>
                      <a:pt x="985" y="211"/>
                    </a:lnTo>
                    <a:lnTo>
                      <a:pt x="977" y="206"/>
                    </a:lnTo>
                    <a:lnTo>
                      <a:pt x="975" y="205"/>
                    </a:lnTo>
                    <a:lnTo>
                      <a:pt x="972" y="199"/>
                    </a:lnTo>
                    <a:lnTo>
                      <a:pt x="970" y="194"/>
                    </a:lnTo>
                    <a:lnTo>
                      <a:pt x="972" y="189"/>
                    </a:lnTo>
                    <a:lnTo>
                      <a:pt x="975" y="186"/>
                    </a:lnTo>
                    <a:lnTo>
                      <a:pt x="975" y="184"/>
                    </a:lnTo>
                    <a:lnTo>
                      <a:pt x="980" y="181"/>
                    </a:lnTo>
                    <a:lnTo>
                      <a:pt x="983" y="178"/>
                    </a:lnTo>
                    <a:lnTo>
                      <a:pt x="977" y="178"/>
                    </a:lnTo>
                    <a:lnTo>
                      <a:pt x="975" y="178"/>
                    </a:lnTo>
                    <a:lnTo>
                      <a:pt x="975" y="176"/>
                    </a:lnTo>
                    <a:lnTo>
                      <a:pt x="977" y="173"/>
                    </a:lnTo>
                    <a:lnTo>
                      <a:pt x="983" y="167"/>
                    </a:lnTo>
                    <a:lnTo>
                      <a:pt x="985" y="164"/>
                    </a:lnTo>
                    <a:lnTo>
                      <a:pt x="983" y="159"/>
                    </a:lnTo>
                    <a:lnTo>
                      <a:pt x="983" y="156"/>
                    </a:lnTo>
                    <a:lnTo>
                      <a:pt x="977" y="159"/>
                    </a:lnTo>
                    <a:lnTo>
                      <a:pt x="975" y="161"/>
                    </a:lnTo>
                    <a:lnTo>
                      <a:pt x="970" y="159"/>
                    </a:lnTo>
                    <a:lnTo>
                      <a:pt x="968" y="159"/>
                    </a:lnTo>
                    <a:lnTo>
                      <a:pt x="966" y="151"/>
                    </a:lnTo>
                    <a:lnTo>
                      <a:pt x="963" y="142"/>
                    </a:lnTo>
                    <a:lnTo>
                      <a:pt x="942" y="142"/>
                    </a:lnTo>
                    <a:lnTo>
                      <a:pt x="920" y="139"/>
                    </a:lnTo>
                    <a:lnTo>
                      <a:pt x="925" y="154"/>
                    </a:lnTo>
                    <a:lnTo>
                      <a:pt x="933" y="172"/>
                    </a:lnTo>
                    <a:lnTo>
                      <a:pt x="930" y="172"/>
                    </a:lnTo>
                    <a:lnTo>
                      <a:pt x="930" y="176"/>
                    </a:lnTo>
                    <a:lnTo>
                      <a:pt x="925" y="176"/>
                    </a:lnTo>
                    <a:lnTo>
                      <a:pt x="920" y="176"/>
                    </a:lnTo>
                    <a:lnTo>
                      <a:pt x="917" y="186"/>
                    </a:lnTo>
                    <a:lnTo>
                      <a:pt x="917" y="197"/>
                    </a:lnTo>
                    <a:lnTo>
                      <a:pt x="912" y="197"/>
                    </a:lnTo>
                    <a:lnTo>
                      <a:pt x="906" y="211"/>
                    </a:lnTo>
                    <a:lnTo>
                      <a:pt x="895" y="227"/>
                    </a:lnTo>
                    <a:lnTo>
                      <a:pt x="892" y="227"/>
                    </a:lnTo>
                    <a:lnTo>
                      <a:pt x="885" y="227"/>
                    </a:lnTo>
                    <a:lnTo>
                      <a:pt x="882" y="222"/>
                    </a:lnTo>
                    <a:lnTo>
                      <a:pt x="879" y="214"/>
                    </a:lnTo>
                    <a:lnTo>
                      <a:pt x="875" y="211"/>
                    </a:lnTo>
                    <a:lnTo>
                      <a:pt x="873" y="208"/>
                    </a:lnTo>
                    <a:lnTo>
                      <a:pt x="868" y="202"/>
                    </a:lnTo>
                    <a:lnTo>
                      <a:pt x="865" y="197"/>
                    </a:lnTo>
                    <a:lnTo>
                      <a:pt x="873" y="184"/>
                    </a:lnTo>
                    <a:lnTo>
                      <a:pt x="877" y="172"/>
                    </a:lnTo>
                    <a:lnTo>
                      <a:pt x="879" y="169"/>
                    </a:lnTo>
                    <a:lnTo>
                      <a:pt x="875" y="161"/>
                    </a:lnTo>
                    <a:lnTo>
                      <a:pt x="873" y="154"/>
                    </a:lnTo>
                    <a:lnTo>
                      <a:pt x="865" y="156"/>
                    </a:lnTo>
                    <a:lnTo>
                      <a:pt x="857" y="159"/>
                    </a:lnTo>
                    <a:lnTo>
                      <a:pt x="855" y="172"/>
                    </a:lnTo>
                    <a:lnTo>
                      <a:pt x="855" y="184"/>
                    </a:lnTo>
                    <a:lnTo>
                      <a:pt x="849" y="184"/>
                    </a:lnTo>
                    <a:lnTo>
                      <a:pt x="847" y="186"/>
                    </a:lnTo>
                    <a:lnTo>
                      <a:pt x="847" y="189"/>
                    </a:lnTo>
                    <a:lnTo>
                      <a:pt x="847" y="194"/>
                    </a:lnTo>
                    <a:lnTo>
                      <a:pt x="843" y="194"/>
                    </a:lnTo>
                    <a:lnTo>
                      <a:pt x="840" y="194"/>
                    </a:lnTo>
                    <a:lnTo>
                      <a:pt x="840" y="189"/>
                    </a:lnTo>
                    <a:lnTo>
                      <a:pt x="843" y="186"/>
                    </a:lnTo>
                    <a:lnTo>
                      <a:pt x="835" y="172"/>
                    </a:lnTo>
                    <a:lnTo>
                      <a:pt x="832" y="159"/>
                    </a:lnTo>
                    <a:lnTo>
                      <a:pt x="822" y="156"/>
                    </a:lnTo>
                    <a:lnTo>
                      <a:pt x="813" y="154"/>
                    </a:lnTo>
                    <a:lnTo>
                      <a:pt x="805" y="143"/>
                    </a:lnTo>
                    <a:lnTo>
                      <a:pt x="808" y="139"/>
                    </a:lnTo>
                    <a:lnTo>
                      <a:pt x="817" y="131"/>
                    </a:lnTo>
                    <a:lnTo>
                      <a:pt x="814" y="126"/>
                    </a:lnTo>
                    <a:lnTo>
                      <a:pt x="813" y="126"/>
                    </a:lnTo>
                    <a:lnTo>
                      <a:pt x="810" y="129"/>
                    </a:lnTo>
                    <a:lnTo>
                      <a:pt x="810" y="131"/>
                    </a:lnTo>
                    <a:lnTo>
                      <a:pt x="808" y="131"/>
                    </a:lnTo>
                    <a:lnTo>
                      <a:pt x="808" y="126"/>
                    </a:lnTo>
                    <a:lnTo>
                      <a:pt x="810" y="118"/>
                    </a:lnTo>
                    <a:lnTo>
                      <a:pt x="817" y="121"/>
                    </a:lnTo>
                    <a:lnTo>
                      <a:pt x="825" y="123"/>
                    </a:lnTo>
                    <a:lnTo>
                      <a:pt x="825" y="118"/>
                    </a:lnTo>
                    <a:lnTo>
                      <a:pt x="827" y="116"/>
                    </a:lnTo>
                    <a:lnTo>
                      <a:pt x="822" y="116"/>
                    </a:lnTo>
                    <a:lnTo>
                      <a:pt x="819" y="116"/>
                    </a:lnTo>
                    <a:lnTo>
                      <a:pt x="819" y="112"/>
                    </a:lnTo>
                    <a:lnTo>
                      <a:pt x="814" y="109"/>
                    </a:lnTo>
                    <a:lnTo>
                      <a:pt x="810" y="109"/>
                    </a:lnTo>
                    <a:lnTo>
                      <a:pt x="805" y="104"/>
                    </a:lnTo>
                    <a:lnTo>
                      <a:pt x="802" y="99"/>
                    </a:lnTo>
                    <a:lnTo>
                      <a:pt x="792" y="96"/>
                    </a:lnTo>
                    <a:lnTo>
                      <a:pt x="784" y="93"/>
                    </a:lnTo>
                    <a:lnTo>
                      <a:pt x="784" y="88"/>
                    </a:lnTo>
                    <a:lnTo>
                      <a:pt x="778" y="85"/>
                    </a:lnTo>
                    <a:lnTo>
                      <a:pt x="772" y="83"/>
                    </a:lnTo>
                    <a:lnTo>
                      <a:pt x="772" y="79"/>
                    </a:lnTo>
                    <a:lnTo>
                      <a:pt x="770" y="80"/>
                    </a:lnTo>
                    <a:lnTo>
                      <a:pt x="767" y="80"/>
                    </a:lnTo>
                    <a:lnTo>
                      <a:pt x="770" y="74"/>
                    </a:lnTo>
                    <a:lnTo>
                      <a:pt x="772" y="66"/>
                    </a:lnTo>
                    <a:lnTo>
                      <a:pt x="778" y="66"/>
                    </a:lnTo>
                    <a:lnTo>
                      <a:pt x="778" y="58"/>
                    </a:lnTo>
                    <a:lnTo>
                      <a:pt x="772" y="53"/>
                    </a:lnTo>
                    <a:lnTo>
                      <a:pt x="778" y="49"/>
                    </a:lnTo>
                    <a:lnTo>
                      <a:pt x="792" y="46"/>
                    </a:lnTo>
                    <a:lnTo>
                      <a:pt x="808" y="44"/>
                    </a:lnTo>
                    <a:lnTo>
                      <a:pt x="814" y="44"/>
                    </a:lnTo>
                    <a:lnTo>
                      <a:pt x="822" y="41"/>
                    </a:lnTo>
                    <a:lnTo>
                      <a:pt x="830" y="25"/>
                    </a:lnTo>
                    <a:lnTo>
                      <a:pt x="838" y="11"/>
                    </a:lnTo>
                    <a:lnTo>
                      <a:pt x="830" y="8"/>
                    </a:lnTo>
                    <a:lnTo>
                      <a:pt x="825" y="8"/>
                    </a:lnTo>
                    <a:lnTo>
                      <a:pt x="814" y="8"/>
                    </a:lnTo>
                    <a:lnTo>
                      <a:pt x="808" y="11"/>
                    </a:lnTo>
                    <a:lnTo>
                      <a:pt x="808" y="6"/>
                    </a:lnTo>
                    <a:lnTo>
                      <a:pt x="792" y="0"/>
                    </a:lnTo>
                    <a:lnTo>
                      <a:pt x="778" y="0"/>
                    </a:lnTo>
                    <a:lnTo>
                      <a:pt x="775" y="3"/>
                    </a:lnTo>
                    <a:lnTo>
                      <a:pt x="775" y="6"/>
                    </a:lnTo>
                    <a:lnTo>
                      <a:pt x="764" y="6"/>
                    </a:lnTo>
                    <a:lnTo>
                      <a:pt x="754" y="6"/>
                    </a:lnTo>
                    <a:lnTo>
                      <a:pt x="751" y="11"/>
                    </a:lnTo>
                    <a:lnTo>
                      <a:pt x="750" y="16"/>
                    </a:lnTo>
                    <a:lnTo>
                      <a:pt x="750" y="28"/>
                    </a:lnTo>
                    <a:lnTo>
                      <a:pt x="751" y="38"/>
                    </a:lnTo>
                    <a:lnTo>
                      <a:pt x="754" y="44"/>
                    </a:lnTo>
                    <a:lnTo>
                      <a:pt x="759" y="49"/>
                    </a:lnTo>
                    <a:lnTo>
                      <a:pt x="757" y="50"/>
                    </a:lnTo>
                    <a:lnTo>
                      <a:pt x="754" y="53"/>
                    </a:lnTo>
                    <a:lnTo>
                      <a:pt x="757" y="55"/>
                    </a:lnTo>
                    <a:lnTo>
                      <a:pt x="762" y="58"/>
                    </a:lnTo>
                    <a:lnTo>
                      <a:pt x="762" y="74"/>
                    </a:lnTo>
                    <a:lnTo>
                      <a:pt x="757" y="76"/>
                    </a:lnTo>
                    <a:lnTo>
                      <a:pt x="751" y="80"/>
                    </a:lnTo>
                    <a:lnTo>
                      <a:pt x="751" y="83"/>
                    </a:lnTo>
                    <a:lnTo>
                      <a:pt x="751" y="88"/>
                    </a:lnTo>
                    <a:lnTo>
                      <a:pt x="757" y="88"/>
                    </a:lnTo>
                    <a:lnTo>
                      <a:pt x="757" y="93"/>
                    </a:lnTo>
                    <a:lnTo>
                      <a:pt x="750" y="91"/>
                    </a:lnTo>
                    <a:lnTo>
                      <a:pt x="748" y="88"/>
                    </a:lnTo>
                    <a:lnTo>
                      <a:pt x="742" y="96"/>
                    </a:lnTo>
                    <a:lnTo>
                      <a:pt x="740" y="104"/>
                    </a:lnTo>
                    <a:lnTo>
                      <a:pt x="740" y="112"/>
                    </a:lnTo>
                    <a:lnTo>
                      <a:pt x="745" y="118"/>
                    </a:lnTo>
                    <a:lnTo>
                      <a:pt x="740" y="118"/>
                    </a:lnTo>
                    <a:lnTo>
                      <a:pt x="737" y="118"/>
                    </a:lnTo>
                    <a:lnTo>
                      <a:pt x="734" y="121"/>
                    </a:lnTo>
                    <a:lnTo>
                      <a:pt x="734" y="123"/>
                    </a:lnTo>
                    <a:lnTo>
                      <a:pt x="742" y="129"/>
                    </a:lnTo>
                    <a:lnTo>
                      <a:pt x="750" y="137"/>
                    </a:lnTo>
                    <a:lnTo>
                      <a:pt x="745" y="137"/>
                    </a:lnTo>
                    <a:lnTo>
                      <a:pt x="742" y="142"/>
                    </a:lnTo>
                    <a:lnTo>
                      <a:pt x="745" y="143"/>
                    </a:lnTo>
                    <a:lnTo>
                      <a:pt x="751" y="143"/>
                    </a:lnTo>
                    <a:lnTo>
                      <a:pt x="751" y="146"/>
                    </a:lnTo>
                    <a:lnTo>
                      <a:pt x="754" y="146"/>
                    </a:lnTo>
                    <a:lnTo>
                      <a:pt x="751" y="142"/>
                    </a:lnTo>
                    <a:lnTo>
                      <a:pt x="754" y="137"/>
                    </a:lnTo>
                    <a:lnTo>
                      <a:pt x="757" y="137"/>
                    </a:lnTo>
                    <a:lnTo>
                      <a:pt x="762" y="137"/>
                    </a:lnTo>
                    <a:lnTo>
                      <a:pt x="770" y="146"/>
                    </a:lnTo>
                    <a:lnTo>
                      <a:pt x="775" y="148"/>
                    </a:lnTo>
                    <a:lnTo>
                      <a:pt x="784" y="146"/>
                    </a:lnTo>
                    <a:lnTo>
                      <a:pt x="797" y="142"/>
                    </a:lnTo>
                    <a:lnTo>
                      <a:pt x="797" y="146"/>
                    </a:lnTo>
                    <a:lnTo>
                      <a:pt x="792" y="146"/>
                    </a:lnTo>
                    <a:lnTo>
                      <a:pt x="789" y="148"/>
                    </a:lnTo>
                    <a:lnTo>
                      <a:pt x="787" y="148"/>
                    </a:lnTo>
                    <a:lnTo>
                      <a:pt x="784" y="154"/>
                    </a:lnTo>
                    <a:lnTo>
                      <a:pt x="787" y="161"/>
                    </a:lnTo>
                    <a:lnTo>
                      <a:pt x="783" y="159"/>
                    </a:lnTo>
                    <a:lnTo>
                      <a:pt x="780" y="159"/>
                    </a:lnTo>
                    <a:lnTo>
                      <a:pt x="775" y="159"/>
                    </a:lnTo>
                    <a:lnTo>
                      <a:pt x="772" y="159"/>
                    </a:lnTo>
                    <a:lnTo>
                      <a:pt x="770" y="167"/>
                    </a:lnTo>
                    <a:lnTo>
                      <a:pt x="770" y="178"/>
                    </a:lnTo>
                    <a:lnTo>
                      <a:pt x="775" y="176"/>
                    </a:lnTo>
                    <a:lnTo>
                      <a:pt x="783" y="176"/>
                    </a:lnTo>
                    <a:lnTo>
                      <a:pt x="783" y="178"/>
                    </a:lnTo>
                    <a:lnTo>
                      <a:pt x="784" y="184"/>
                    </a:lnTo>
                    <a:lnTo>
                      <a:pt x="778" y="184"/>
                    </a:lnTo>
                    <a:lnTo>
                      <a:pt x="772" y="186"/>
                    </a:lnTo>
                    <a:lnTo>
                      <a:pt x="772" y="189"/>
                    </a:lnTo>
                    <a:lnTo>
                      <a:pt x="759" y="197"/>
                    </a:lnTo>
                    <a:lnTo>
                      <a:pt x="750" y="206"/>
                    </a:lnTo>
                    <a:lnTo>
                      <a:pt x="748" y="211"/>
                    </a:lnTo>
                    <a:lnTo>
                      <a:pt x="745" y="219"/>
                    </a:lnTo>
                    <a:lnTo>
                      <a:pt x="748" y="224"/>
                    </a:lnTo>
                    <a:lnTo>
                      <a:pt x="754" y="229"/>
                    </a:lnTo>
                    <a:lnTo>
                      <a:pt x="751" y="232"/>
                    </a:lnTo>
                    <a:lnTo>
                      <a:pt x="751" y="235"/>
                    </a:lnTo>
                    <a:lnTo>
                      <a:pt x="745" y="229"/>
                    </a:lnTo>
                    <a:lnTo>
                      <a:pt x="740" y="227"/>
                    </a:lnTo>
                    <a:lnTo>
                      <a:pt x="732" y="219"/>
                    </a:lnTo>
                    <a:lnTo>
                      <a:pt x="729" y="211"/>
                    </a:lnTo>
                    <a:lnTo>
                      <a:pt x="729" y="202"/>
                    </a:lnTo>
                    <a:lnTo>
                      <a:pt x="729" y="191"/>
                    </a:lnTo>
                    <a:lnTo>
                      <a:pt x="727" y="191"/>
                    </a:lnTo>
                    <a:lnTo>
                      <a:pt x="724" y="194"/>
                    </a:lnTo>
                    <a:lnTo>
                      <a:pt x="724" y="197"/>
                    </a:lnTo>
                    <a:lnTo>
                      <a:pt x="721" y="197"/>
                    </a:lnTo>
                    <a:lnTo>
                      <a:pt x="715" y="189"/>
                    </a:lnTo>
                    <a:lnTo>
                      <a:pt x="707" y="181"/>
                    </a:lnTo>
                    <a:lnTo>
                      <a:pt x="704" y="186"/>
                    </a:lnTo>
                    <a:lnTo>
                      <a:pt x="702" y="191"/>
                    </a:lnTo>
                    <a:lnTo>
                      <a:pt x="699" y="197"/>
                    </a:lnTo>
                    <a:lnTo>
                      <a:pt x="704" y="205"/>
                    </a:lnTo>
                    <a:lnTo>
                      <a:pt x="697" y="206"/>
                    </a:lnTo>
                    <a:lnTo>
                      <a:pt x="690" y="208"/>
                    </a:lnTo>
                    <a:lnTo>
                      <a:pt x="682" y="208"/>
                    </a:lnTo>
                    <a:lnTo>
                      <a:pt x="674" y="206"/>
                    </a:lnTo>
                    <a:lnTo>
                      <a:pt x="672" y="202"/>
                    </a:lnTo>
                    <a:lnTo>
                      <a:pt x="659" y="206"/>
                    </a:lnTo>
                    <a:lnTo>
                      <a:pt x="650" y="211"/>
                    </a:lnTo>
                    <a:lnTo>
                      <a:pt x="647" y="206"/>
                    </a:lnTo>
                    <a:lnTo>
                      <a:pt x="639" y="206"/>
                    </a:lnTo>
                    <a:lnTo>
                      <a:pt x="629" y="205"/>
                    </a:lnTo>
                    <a:lnTo>
                      <a:pt x="625" y="199"/>
                    </a:lnTo>
                    <a:lnTo>
                      <a:pt x="620" y="194"/>
                    </a:lnTo>
                    <a:lnTo>
                      <a:pt x="614" y="197"/>
                    </a:lnTo>
                    <a:lnTo>
                      <a:pt x="612" y="199"/>
                    </a:lnTo>
                    <a:lnTo>
                      <a:pt x="612" y="197"/>
                    </a:lnTo>
                    <a:lnTo>
                      <a:pt x="609" y="199"/>
                    </a:lnTo>
                    <a:lnTo>
                      <a:pt x="604" y="199"/>
                    </a:lnTo>
                    <a:lnTo>
                      <a:pt x="604" y="197"/>
                    </a:lnTo>
                    <a:lnTo>
                      <a:pt x="606" y="194"/>
                    </a:lnTo>
                    <a:lnTo>
                      <a:pt x="606" y="191"/>
                    </a:lnTo>
                    <a:lnTo>
                      <a:pt x="601" y="189"/>
                    </a:lnTo>
                    <a:lnTo>
                      <a:pt x="599" y="189"/>
                    </a:lnTo>
                    <a:lnTo>
                      <a:pt x="597" y="191"/>
                    </a:lnTo>
                    <a:lnTo>
                      <a:pt x="592" y="194"/>
                    </a:lnTo>
                    <a:lnTo>
                      <a:pt x="587" y="181"/>
                    </a:lnTo>
                    <a:lnTo>
                      <a:pt x="584" y="172"/>
                    </a:lnTo>
                    <a:lnTo>
                      <a:pt x="559" y="172"/>
                    </a:lnTo>
                    <a:lnTo>
                      <a:pt x="539" y="173"/>
                    </a:lnTo>
                    <a:lnTo>
                      <a:pt x="535" y="184"/>
                    </a:lnTo>
                    <a:lnTo>
                      <a:pt x="532" y="197"/>
                    </a:lnTo>
                    <a:lnTo>
                      <a:pt x="535" y="194"/>
                    </a:lnTo>
                    <a:lnTo>
                      <a:pt x="539" y="194"/>
                    </a:lnTo>
                    <a:lnTo>
                      <a:pt x="539" y="197"/>
                    </a:lnTo>
                    <a:lnTo>
                      <a:pt x="544" y="197"/>
                    </a:lnTo>
                    <a:lnTo>
                      <a:pt x="541" y="189"/>
                    </a:lnTo>
                    <a:lnTo>
                      <a:pt x="546" y="189"/>
                    </a:lnTo>
                    <a:lnTo>
                      <a:pt x="552" y="191"/>
                    </a:lnTo>
                    <a:lnTo>
                      <a:pt x="554" y="186"/>
                    </a:lnTo>
                    <a:lnTo>
                      <a:pt x="557" y="184"/>
                    </a:lnTo>
                    <a:lnTo>
                      <a:pt x="562" y="186"/>
                    </a:lnTo>
                    <a:lnTo>
                      <a:pt x="569" y="186"/>
                    </a:lnTo>
                    <a:lnTo>
                      <a:pt x="552" y="197"/>
                    </a:lnTo>
                    <a:lnTo>
                      <a:pt x="536" y="208"/>
                    </a:lnTo>
                    <a:lnTo>
                      <a:pt x="539" y="214"/>
                    </a:lnTo>
                    <a:lnTo>
                      <a:pt x="541" y="219"/>
                    </a:lnTo>
                    <a:lnTo>
                      <a:pt x="539" y="224"/>
                    </a:lnTo>
                    <a:lnTo>
                      <a:pt x="539" y="227"/>
                    </a:lnTo>
                    <a:lnTo>
                      <a:pt x="541" y="229"/>
                    </a:lnTo>
                    <a:lnTo>
                      <a:pt x="544" y="232"/>
                    </a:lnTo>
                    <a:lnTo>
                      <a:pt x="546" y="232"/>
                    </a:lnTo>
                    <a:lnTo>
                      <a:pt x="544" y="235"/>
                    </a:lnTo>
                    <a:lnTo>
                      <a:pt x="541" y="235"/>
                    </a:lnTo>
                    <a:lnTo>
                      <a:pt x="539" y="236"/>
                    </a:lnTo>
                    <a:lnTo>
                      <a:pt x="539" y="241"/>
                    </a:lnTo>
                    <a:lnTo>
                      <a:pt x="535" y="238"/>
                    </a:lnTo>
                    <a:lnTo>
                      <a:pt x="532" y="236"/>
                    </a:lnTo>
                    <a:lnTo>
                      <a:pt x="529" y="222"/>
                    </a:lnTo>
                    <a:lnTo>
                      <a:pt x="527" y="219"/>
                    </a:lnTo>
                    <a:lnTo>
                      <a:pt x="524" y="222"/>
                    </a:lnTo>
                    <a:lnTo>
                      <a:pt x="524" y="227"/>
                    </a:lnTo>
                    <a:lnTo>
                      <a:pt x="522" y="216"/>
                    </a:lnTo>
                    <a:lnTo>
                      <a:pt x="519" y="206"/>
                    </a:lnTo>
                    <a:lnTo>
                      <a:pt x="514" y="206"/>
                    </a:lnTo>
                    <a:lnTo>
                      <a:pt x="509" y="206"/>
                    </a:lnTo>
                    <a:lnTo>
                      <a:pt x="503" y="202"/>
                    </a:lnTo>
                    <a:lnTo>
                      <a:pt x="503" y="197"/>
                    </a:lnTo>
                    <a:lnTo>
                      <a:pt x="497" y="202"/>
                    </a:lnTo>
                    <a:lnTo>
                      <a:pt x="492" y="206"/>
                    </a:lnTo>
                    <a:lnTo>
                      <a:pt x="489" y="206"/>
                    </a:lnTo>
                    <a:lnTo>
                      <a:pt x="489" y="205"/>
                    </a:lnTo>
                    <a:lnTo>
                      <a:pt x="467" y="208"/>
                    </a:lnTo>
                    <a:lnTo>
                      <a:pt x="439" y="211"/>
                    </a:lnTo>
                    <a:lnTo>
                      <a:pt x="434" y="208"/>
                    </a:lnTo>
                    <a:lnTo>
                      <a:pt x="434" y="202"/>
                    </a:lnTo>
                    <a:lnTo>
                      <a:pt x="434" y="197"/>
                    </a:lnTo>
                    <a:lnTo>
                      <a:pt x="439" y="197"/>
                    </a:lnTo>
                    <a:lnTo>
                      <a:pt x="437" y="194"/>
                    </a:lnTo>
                    <a:lnTo>
                      <a:pt x="437" y="191"/>
                    </a:lnTo>
                    <a:lnTo>
                      <a:pt x="443" y="191"/>
                    </a:lnTo>
                    <a:lnTo>
                      <a:pt x="451" y="191"/>
                    </a:lnTo>
                    <a:lnTo>
                      <a:pt x="442" y="178"/>
                    </a:lnTo>
                    <a:lnTo>
                      <a:pt x="431" y="172"/>
                    </a:lnTo>
                    <a:lnTo>
                      <a:pt x="418" y="173"/>
                    </a:lnTo>
                    <a:lnTo>
                      <a:pt x="409" y="178"/>
                    </a:lnTo>
                    <a:lnTo>
                      <a:pt x="401" y="173"/>
                    </a:lnTo>
                    <a:lnTo>
                      <a:pt x="396" y="172"/>
                    </a:lnTo>
                    <a:lnTo>
                      <a:pt x="386" y="172"/>
                    </a:lnTo>
                    <a:lnTo>
                      <a:pt x="379" y="169"/>
                    </a:lnTo>
                    <a:lnTo>
                      <a:pt x="377" y="164"/>
                    </a:lnTo>
                    <a:lnTo>
                      <a:pt x="377" y="161"/>
                    </a:lnTo>
                    <a:lnTo>
                      <a:pt x="371" y="161"/>
                    </a:lnTo>
                    <a:lnTo>
                      <a:pt x="369" y="164"/>
                    </a:lnTo>
                    <a:lnTo>
                      <a:pt x="364" y="159"/>
                    </a:lnTo>
                    <a:lnTo>
                      <a:pt x="350" y="154"/>
                    </a:lnTo>
                    <a:lnTo>
                      <a:pt x="339" y="146"/>
                    </a:lnTo>
                    <a:lnTo>
                      <a:pt x="323" y="143"/>
                    </a:lnTo>
                    <a:lnTo>
                      <a:pt x="311" y="143"/>
                    </a:lnTo>
                    <a:lnTo>
                      <a:pt x="311" y="148"/>
                    </a:lnTo>
                    <a:lnTo>
                      <a:pt x="303" y="151"/>
                    </a:lnTo>
                    <a:lnTo>
                      <a:pt x="296" y="156"/>
                    </a:lnTo>
                    <a:lnTo>
                      <a:pt x="290" y="142"/>
                    </a:lnTo>
                    <a:lnTo>
                      <a:pt x="290" y="131"/>
                    </a:lnTo>
                    <a:lnTo>
                      <a:pt x="288" y="134"/>
                    </a:lnTo>
                    <a:lnTo>
                      <a:pt x="286" y="137"/>
                    </a:lnTo>
                    <a:lnTo>
                      <a:pt x="286" y="146"/>
                    </a:lnTo>
                    <a:lnTo>
                      <a:pt x="284" y="159"/>
                    </a:lnTo>
                    <a:lnTo>
                      <a:pt x="279" y="159"/>
                    </a:lnTo>
                    <a:lnTo>
                      <a:pt x="263" y="146"/>
                    </a:lnTo>
                    <a:lnTo>
                      <a:pt x="251" y="134"/>
                    </a:lnTo>
                    <a:lnTo>
                      <a:pt x="251" y="129"/>
                    </a:lnTo>
                    <a:lnTo>
                      <a:pt x="246" y="129"/>
                    </a:lnTo>
                    <a:lnTo>
                      <a:pt x="246" y="126"/>
                    </a:lnTo>
                    <a:lnTo>
                      <a:pt x="230" y="116"/>
                    </a:lnTo>
                    <a:lnTo>
                      <a:pt x="219" y="104"/>
                    </a:lnTo>
                    <a:lnTo>
                      <a:pt x="216" y="109"/>
                    </a:lnTo>
                    <a:lnTo>
                      <a:pt x="216" y="116"/>
                    </a:lnTo>
                    <a:lnTo>
                      <a:pt x="219" y="116"/>
                    </a:lnTo>
                    <a:lnTo>
                      <a:pt x="219" y="118"/>
                    </a:lnTo>
                    <a:lnTo>
                      <a:pt x="216" y="121"/>
                    </a:lnTo>
                    <a:lnTo>
                      <a:pt x="211" y="131"/>
                    </a:lnTo>
                    <a:lnTo>
                      <a:pt x="208" y="139"/>
                    </a:lnTo>
                    <a:lnTo>
                      <a:pt x="203" y="137"/>
                    </a:lnTo>
                    <a:lnTo>
                      <a:pt x="198" y="137"/>
                    </a:lnTo>
                    <a:lnTo>
                      <a:pt x="191" y="139"/>
                    </a:lnTo>
                    <a:lnTo>
                      <a:pt x="186" y="143"/>
                    </a:lnTo>
                    <a:lnTo>
                      <a:pt x="186" y="151"/>
                    </a:lnTo>
                    <a:lnTo>
                      <a:pt x="183" y="159"/>
                    </a:lnTo>
                    <a:lnTo>
                      <a:pt x="181" y="159"/>
                    </a:lnTo>
                    <a:lnTo>
                      <a:pt x="181" y="156"/>
                    </a:lnTo>
                    <a:lnTo>
                      <a:pt x="178" y="154"/>
                    </a:lnTo>
                    <a:lnTo>
                      <a:pt x="173" y="156"/>
                    </a:lnTo>
                    <a:lnTo>
                      <a:pt x="170" y="159"/>
                    </a:lnTo>
                    <a:lnTo>
                      <a:pt x="170" y="154"/>
                    </a:lnTo>
                    <a:lnTo>
                      <a:pt x="161" y="156"/>
                    </a:lnTo>
                    <a:lnTo>
                      <a:pt x="156" y="161"/>
                    </a:lnTo>
                    <a:lnTo>
                      <a:pt x="151" y="176"/>
                    </a:lnTo>
                    <a:lnTo>
                      <a:pt x="145" y="176"/>
                    </a:lnTo>
                    <a:lnTo>
                      <a:pt x="140" y="178"/>
                    </a:lnTo>
                    <a:lnTo>
                      <a:pt x="140" y="176"/>
                    </a:lnTo>
                    <a:lnTo>
                      <a:pt x="138" y="176"/>
                    </a:lnTo>
                    <a:lnTo>
                      <a:pt x="145" y="161"/>
                    </a:lnTo>
                    <a:lnTo>
                      <a:pt x="156" y="146"/>
                    </a:lnTo>
                    <a:lnTo>
                      <a:pt x="168" y="143"/>
                    </a:lnTo>
                    <a:lnTo>
                      <a:pt x="183" y="139"/>
                    </a:lnTo>
                    <a:lnTo>
                      <a:pt x="194" y="131"/>
                    </a:lnTo>
                    <a:lnTo>
                      <a:pt x="194" y="126"/>
                    </a:lnTo>
                    <a:lnTo>
                      <a:pt x="189" y="123"/>
                    </a:lnTo>
                    <a:lnTo>
                      <a:pt x="175" y="123"/>
                    </a:lnTo>
                    <a:lnTo>
                      <a:pt x="170" y="131"/>
                    </a:lnTo>
                    <a:lnTo>
                      <a:pt x="170" y="139"/>
                    </a:lnTo>
                    <a:lnTo>
                      <a:pt x="165" y="137"/>
                    </a:lnTo>
                    <a:lnTo>
                      <a:pt x="162" y="134"/>
                    </a:lnTo>
                    <a:lnTo>
                      <a:pt x="151" y="137"/>
                    </a:lnTo>
                    <a:lnTo>
                      <a:pt x="140" y="142"/>
                    </a:lnTo>
                    <a:lnTo>
                      <a:pt x="138" y="146"/>
                    </a:lnTo>
                    <a:lnTo>
                      <a:pt x="138" y="151"/>
                    </a:lnTo>
                    <a:lnTo>
                      <a:pt x="131" y="151"/>
                    </a:lnTo>
                    <a:lnTo>
                      <a:pt x="128" y="154"/>
                    </a:lnTo>
                    <a:lnTo>
                      <a:pt x="126" y="148"/>
                    </a:lnTo>
                    <a:lnTo>
                      <a:pt x="128" y="146"/>
                    </a:lnTo>
                    <a:lnTo>
                      <a:pt x="121" y="143"/>
                    </a:lnTo>
                    <a:lnTo>
                      <a:pt x="118" y="142"/>
                    </a:lnTo>
                    <a:lnTo>
                      <a:pt x="115" y="148"/>
                    </a:lnTo>
                    <a:lnTo>
                      <a:pt x="115" y="156"/>
                    </a:lnTo>
                    <a:lnTo>
                      <a:pt x="113" y="156"/>
                    </a:lnTo>
                    <a:lnTo>
                      <a:pt x="113" y="154"/>
                    </a:lnTo>
                    <a:lnTo>
                      <a:pt x="108" y="154"/>
                    </a:lnTo>
                    <a:lnTo>
                      <a:pt x="108" y="156"/>
                    </a:lnTo>
                    <a:lnTo>
                      <a:pt x="108" y="159"/>
                    </a:lnTo>
                    <a:lnTo>
                      <a:pt x="108" y="161"/>
                    </a:lnTo>
                    <a:lnTo>
                      <a:pt x="101" y="161"/>
                    </a:lnTo>
                    <a:lnTo>
                      <a:pt x="93" y="159"/>
                    </a:lnTo>
                    <a:lnTo>
                      <a:pt x="91" y="161"/>
                    </a:lnTo>
                    <a:lnTo>
                      <a:pt x="96" y="164"/>
                    </a:lnTo>
                    <a:lnTo>
                      <a:pt x="96" y="167"/>
                    </a:lnTo>
                    <a:lnTo>
                      <a:pt x="98" y="167"/>
                    </a:lnTo>
                    <a:lnTo>
                      <a:pt x="101" y="169"/>
                    </a:lnTo>
                    <a:lnTo>
                      <a:pt x="101" y="172"/>
                    </a:lnTo>
                    <a:lnTo>
                      <a:pt x="101" y="173"/>
                    </a:lnTo>
                    <a:lnTo>
                      <a:pt x="98" y="173"/>
                    </a:lnTo>
                    <a:lnTo>
                      <a:pt x="96" y="173"/>
                    </a:lnTo>
                    <a:lnTo>
                      <a:pt x="93" y="169"/>
                    </a:lnTo>
                    <a:lnTo>
                      <a:pt x="93" y="167"/>
                    </a:lnTo>
                    <a:lnTo>
                      <a:pt x="85" y="164"/>
                    </a:lnTo>
                    <a:lnTo>
                      <a:pt x="80" y="164"/>
                    </a:lnTo>
                    <a:lnTo>
                      <a:pt x="78" y="159"/>
                    </a:lnTo>
                    <a:lnTo>
                      <a:pt x="58" y="151"/>
                    </a:lnTo>
                    <a:lnTo>
                      <a:pt x="42" y="143"/>
                    </a:lnTo>
                    <a:lnTo>
                      <a:pt x="40" y="142"/>
                    </a:lnTo>
                    <a:lnTo>
                      <a:pt x="40" y="139"/>
                    </a:lnTo>
                    <a:lnTo>
                      <a:pt x="28" y="139"/>
                    </a:lnTo>
                    <a:lnTo>
                      <a:pt x="17" y="142"/>
                    </a:lnTo>
                    <a:lnTo>
                      <a:pt x="10" y="139"/>
                    </a:lnTo>
                    <a:lnTo>
                      <a:pt x="0" y="134"/>
                    </a:lnTo>
                    <a:lnTo>
                      <a:pt x="8" y="402"/>
                    </a:lnTo>
                    <a:lnTo>
                      <a:pt x="12" y="399"/>
                    </a:lnTo>
                    <a:lnTo>
                      <a:pt x="23" y="397"/>
                    </a:lnTo>
                    <a:lnTo>
                      <a:pt x="28" y="402"/>
                    </a:lnTo>
                    <a:lnTo>
                      <a:pt x="33" y="402"/>
                    </a:lnTo>
                    <a:lnTo>
                      <a:pt x="40" y="397"/>
                    </a:lnTo>
                    <a:lnTo>
                      <a:pt x="40" y="402"/>
                    </a:lnTo>
                    <a:lnTo>
                      <a:pt x="40" y="407"/>
                    </a:lnTo>
                    <a:lnTo>
                      <a:pt x="42" y="412"/>
                    </a:lnTo>
                    <a:lnTo>
                      <a:pt x="47" y="420"/>
                    </a:lnTo>
                    <a:lnTo>
                      <a:pt x="58" y="427"/>
                    </a:lnTo>
                    <a:lnTo>
                      <a:pt x="68" y="437"/>
                    </a:lnTo>
                    <a:lnTo>
                      <a:pt x="68" y="440"/>
                    </a:lnTo>
                    <a:lnTo>
                      <a:pt x="68" y="445"/>
                    </a:lnTo>
                    <a:lnTo>
                      <a:pt x="70" y="445"/>
                    </a:lnTo>
                    <a:lnTo>
                      <a:pt x="75" y="440"/>
                    </a:lnTo>
                    <a:lnTo>
                      <a:pt x="83" y="437"/>
                    </a:lnTo>
                    <a:lnTo>
                      <a:pt x="91" y="432"/>
                    </a:lnTo>
                    <a:lnTo>
                      <a:pt x="88" y="424"/>
                    </a:lnTo>
                    <a:lnTo>
                      <a:pt x="91" y="422"/>
                    </a:lnTo>
                    <a:lnTo>
                      <a:pt x="98" y="420"/>
                    </a:lnTo>
                    <a:lnTo>
                      <a:pt x="105" y="422"/>
                    </a:lnTo>
                    <a:lnTo>
                      <a:pt x="110" y="427"/>
                    </a:lnTo>
                    <a:lnTo>
                      <a:pt x="115" y="432"/>
                    </a:lnTo>
                    <a:lnTo>
                      <a:pt x="115" y="435"/>
                    </a:lnTo>
                    <a:lnTo>
                      <a:pt x="118" y="437"/>
                    </a:lnTo>
                    <a:lnTo>
                      <a:pt x="121" y="440"/>
                    </a:lnTo>
                    <a:lnTo>
                      <a:pt x="123" y="440"/>
                    </a:lnTo>
                    <a:lnTo>
                      <a:pt x="132" y="448"/>
                    </a:lnTo>
                    <a:lnTo>
                      <a:pt x="138" y="454"/>
                    </a:lnTo>
                    <a:lnTo>
                      <a:pt x="148" y="465"/>
                    </a:lnTo>
                    <a:lnTo>
                      <a:pt x="161" y="478"/>
                    </a:lnTo>
                    <a:lnTo>
                      <a:pt x="162" y="487"/>
                    </a:lnTo>
                    <a:lnTo>
                      <a:pt x="170" y="495"/>
                    </a:lnTo>
                    <a:lnTo>
                      <a:pt x="175" y="505"/>
                    </a:lnTo>
                    <a:lnTo>
                      <a:pt x="181" y="513"/>
                    </a:lnTo>
                    <a:lnTo>
                      <a:pt x="186" y="514"/>
                    </a:lnTo>
                    <a:lnTo>
                      <a:pt x="191" y="520"/>
                    </a:lnTo>
                    <a:lnTo>
                      <a:pt x="195" y="522"/>
                    </a:lnTo>
                    <a:lnTo>
                      <a:pt x="200" y="525"/>
                    </a:lnTo>
                    <a:lnTo>
                      <a:pt x="203" y="528"/>
                    </a:lnTo>
                    <a:lnTo>
                      <a:pt x="206" y="528"/>
                    </a:lnTo>
                    <a:lnTo>
                      <a:pt x="208" y="535"/>
                    </a:lnTo>
                    <a:lnTo>
                      <a:pt x="211" y="538"/>
                    </a:lnTo>
                    <a:lnTo>
                      <a:pt x="211" y="543"/>
                    </a:lnTo>
                    <a:lnTo>
                      <a:pt x="208" y="547"/>
                    </a:lnTo>
                    <a:lnTo>
                      <a:pt x="211" y="550"/>
                    </a:lnTo>
                    <a:lnTo>
                      <a:pt x="208" y="555"/>
                    </a:lnTo>
                    <a:lnTo>
                      <a:pt x="206" y="560"/>
                    </a:lnTo>
                    <a:lnTo>
                      <a:pt x="203" y="560"/>
                    </a:lnTo>
                    <a:lnTo>
                      <a:pt x="206" y="563"/>
                    </a:lnTo>
                    <a:lnTo>
                      <a:pt x="200" y="566"/>
                    </a:lnTo>
                    <a:lnTo>
                      <a:pt x="198" y="571"/>
                    </a:lnTo>
                    <a:lnTo>
                      <a:pt x="195" y="571"/>
                    </a:lnTo>
                    <a:lnTo>
                      <a:pt x="194" y="571"/>
                    </a:lnTo>
                    <a:lnTo>
                      <a:pt x="195" y="576"/>
                    </a:lnTo>
                    <a:lnTo>
                      <a:pt x="194" y="576"/>
                    </a:lnTo>
                    <a:lnTo>
                      <a:pt x="191" y="580"/>
                    </a:lnTo>
                    <a:lnTo>
                      <a:pt x="191" y="582"/>
                    </a:lnTo>
                    <a:lnTo>
                      <a:pt x="198" y="585"/>
                    </a:lnTo>
                    <a:lnTo>
                      <a:pt x="198" y="596"/>
                    </a:lnTo>
                    <a:lnTo>
                      <a:pt x="198" y="606"/>
                    </a:lnTo>
                    <a:lnTo>
                      <a:pt x="200" y="607"/>
                    </a:lnTo>
                    <a:lnTo>
                      <a:pt x="206" y="610"/>
                    </a:lnTo>
                    <a:lnTo>
                      <a:pt x="200" y="613"/>
                    </a:lnTo>
                    <a:lnTo>
                      <a:pt x="203" y="613"/>
                    </a:lnTo>
                    <a:lnTo>
                      <a:pt x="206" y="613"/>
                    </a:lnTo>
                    <a:lnTo>
                      <a:pt x="208" y="613"/>
                    </a:lnTo>
                    <a:lnTo>
                      <a:pt x="208" y="607"/>
                    </a:lnTo>
                    <a:lnTo>
                      <a:pt x="208" y="606"/>
                    </a:lnTo>
                    <a:lnTo>
                      <a:pt x="213" y="606"/>
                    </a:lnTo>
                    <a:lnTo>
                      <a:pt x="219" y="603"/>
                    </a:lnTo>
                    <a:lnTo>
                      <a:pt x="216" y="607"/>
                    </a:lnTo>
                    <a:lnTo>
                      <a:pt x="216" y="615"/>
                    </a:lnTo>
                    <a:lnTo>
                      <a:pt x="211" y="615"/>
                    </a:lnTo>
                    <a:lnTo>
                      <a:pt x="211" y="620"/>
                    </a:lnTo>
                    <a:lnTo>
                      <a:pt x="213" y="623"/>
                    </a:lnTo>
                    <a:lnTo>
                      <a:pt x="216" y="626"/>
                    </a:lnTo>
                    <a:lnTo>
                      <a:pt x="216" y="631"/>
                    </a:lnTo>
                    <a:lnTo>
                      <a:pt x="219" y="628"/>
                    </a:lnTo>
                    <a:lnTo>
                      <a:pt x="219" y="626"/>
                    </a:lnTo>
                    <a:lnTo>
                      <a:pt x="225" y="631"/>
                    </a:lnTo>
                    <a:lnTo>
                      <a:pt x="236" y="636"/>
                    </a:lnTo>
                    <a:lnTo>
                      <a:pt x="236" y="648"/>
                    </a:lnTo>
                    <a:lnTo>
                      <a:pt x="236" y="666"/>
                    </a:lnTo>
                    <a:lnTo>
                      <a:pt x="230" y="666"/>
                    </a:lnTo>
                    <a:lnTo>
                      <a:pt x="225" y="666"/>
                    </a:lnTo>
                    <a:lnTo>
                      <a:pt x="228" y="675"/>
                    </a:lnTo>
                    <a:lnTo>
                      <a:pt x="230" y="686"/>
                    </a:lnTo>
                    <a:lnTo>
                      <a:pt x="241" y="683"/>
                    </a:lnTo>
                    <a:lnTo>
                      <a:pt x="256" y="686"/>
                    </a:lnTo>
                    <a:lnTo>
                      <a:pt x="256" y="688"/>
                    </a:lnTo>
                    <a:lnTo>
                      <a:pt x="256" y="694"/>
                    </a:lnTo>
                    <a:lnTo>
                      <a:pt x="254" y="696"/>
                    </a:lnTo>
                    <a:lnTo>
                      <a:pt x="258" y="694"/>
                    </a:lnTo>
                    <a:lnTo>
                      <a:pt x="263" y="694"/>
                    </a:lnTo>
                    <a:lnTo>
                      <a:pt x="271" y="699"/>
                    </a:lnTo>
                    <a:lnTo>
                      <a:pt x="279" y="705"/>
                    </a:lnTo>
                    <a:lnTo>
                      <a:pt x="279" y="703"/>
                    </a:lnTo>
                    <a:lnTo>
                      <a:pt x="281" y="703"/>
                    </a:lnTo>
                    <a:lnTo>
                      <a:pt x="281" y="711"/>
                    </a:lnTo>
                    <a:lnTo>
                      <a:pt x="286" y="719"/>
                    </a:lnTo>
                    <a:lnTo>
                      <a:pt x="301" y="721"/>
                    </a:lnTo>
                    <a:lnTo>
                      <a:pt x="314" y="721"/>
                    </a:lnTo>
                    <a:lnTo>
                      <a:pt x="317" y="721"/>
                    </a:lnTo>
                    <a:lnTo>
                      <a:pt x="309" y="708"/>
                    </a:lnTo>
                    <a:lnTo>
                      <a:pt x="301" y="699"/>
                    </a:lnTo>
                    <a:lnTo>
                      <a:pt x="288" y="696"/>
                    </a:lnTo>
                    <a:lnTo>
                      <a:pt x="281" y="691"/>
                    </a:lnTo>
                    <a:lnTo>
                      <a:pt x="273" y="681"/>
                    </a:lnTo>
                    <a:lnTo>
                      <a:pt x="273" y="678"/>
                    </a:lnTo>
                    <a:lnTo>
                      <a:pt x="276" y="675"/>
                    </a:lnTo>
                    <a:lnTo>
                      <a:pt x="258" y="673"/>
                    </a:lnTo>
                    <a:lnTo>
                      <a:pt x="266" y="670"/>
                    </a:lnTo>
                    <a:lnTo>
                      <a:pt x="276" y="670"/>
                    </a:lnTo>
                    <a:lnTo>
                      <a:pt x="276" y="669"/>
                    </a:lnTo>
                    <a:lnTo>
                      <a:pt x="281" y="666"/>
                    </a:lnTo>
                    <a:lnTo>
                      <a:pt x="284" y="673"/>
                    </a:lnTo>
                    <a:lnTo>
                      <a:pt x="284" y="675"/>
                    </a:lnTo>
                    <a:lnTo>
                      <a:pt x="288" y="678"/>
                    </a:lnTo>
                    <a:lnTo>
                      <a:pt x="298" y="681"/>
                    </a:lnTo>
                    <a:lnTo>
                      <a:pt x="301" y="686"/>
                    </a:lnTo>
                    <a:lnTo>
                      <a:pt x="298" y="688"/>
                    </a:lnTo>
                    <a:lnTo>
                      <a:pt x="298" y="691"/>
                    </a:lnTo>
                    <a:lnTo>
                      <a:pt x="303" y="688"/>
                    </a:lnTo>
                    <a:lnTo>
                      <a:pt x="309" y="686"/>
                    </a:lnTo>
                    <a:lnTo>
                      <a:pt x="306" y="691"/>
                    </a:lnTo>
                    <a:lnTo>
                      <a:pt x="306" y="694"/>
                    </a:lnTo>
                    <a:lnTo>
                      <a:pt x="314" y="699"/>
                    </a:lnTo>
                    <a:lnTo>
                      <a:pt x="320" y="705"/>
                    </a:lnTo>
                    <a:lnTo>
                      <a:pt x="759" y="708"/>
                    </a:lnTo>
                    <a:lnTo>
                      <a:pt x="759" y="703"/>
                    </a:lnTo>
                    <a:lnTo>
                      <a:pt x="764" y="700"/>
                    </a:lnTo>
                    <a:lnTo>
                      <a:pt x="770" y="708"/>
                    </a:lnTo>
                    <a:lnTo>
                      <a:pt x="772" y="716"/>
                    </a:lnTo>
                    <a:lnTo>
                      <a:pt x="775" y="716"/>
                    </a:lnTo>
                    <a:lnTo>
                      <a:pt x="780" y="716"/>
                    </a:lnTo>
                    <a:lnTo>
                      <a:pt x="787" y="719"/>
                    </a:lnTo>
                    <a:lnTo>
                      <a:pt x="789" y="719"/>
                    </a:lnTo>
                    <a:lnTo>
                      <a:pt x="794" y="716"/>
                    </a:lnTo>
                    <a:lnTo>
                      <a:pt x="800" y="716"/>
                    </a:lnTo>
                    <a:lnTo>
                      <a:pt x="805" y="719"/>
                    </a:lnTo>
                    <a:lnTo>
                      <a:pt x="810" y="721"/>
                    </a:lnTo>
                    <a:lnTo>
                      <a:pt x="814" y="724"/>
                    </a:lnTo>
                    <a:lnTo>
                      <a:pt x="819" y="724"/>
                    </a:lnTo>
                    <a:lnTo>
                      <a:pt x="825" y="724"/>
                    </a:lnTo>
                    <a:lnTo>
                      <a:pt x="830" y="724"/>
                    </a:lnTo>
                    <a:lnTo>
                      <a:pt x="835" y="724"/>
                    </a:lnTo>
                    <a:lnTo>
                      <a:pt x="840" y="724"/>
                    </a:lnTo>
                    <a:lnTo>
                      <a:pt x="843" y="729"/>
                    </a:lnTo>
                    <a:lnTo>
                      <a:pt x="847" y="729"/>
                    </a:lnTo>
                    <a:lnTo>
                      <a:pt x="849" y="729"/>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5" name="Freeform 47">
                <a:extLst>
                  <a:ext uri="{FF2B5EF4-FFF2-40B4-BE49-F238E27FC236}">
                    <a16:creationId xmlns:a16="http://schemas.microsoft.com/office/drawing/2014/main" id="{F09AB38F-343F-3555-2A7F-0D593392AA32}"/>
                  </a:ext>
                </a:extLst>
              </p:cNvPr>
              <p:cNvSpPr>
                <a:spLocks/>
              </p:cNvSpPr>
              <p:nvPr/>
            </p:nvSpPr>
            <p:spPr bwMode="auto">
              <a:xfrm>
                <a:off x="1830402" y="1546183"/>
                <a:ext cx="11112" cy="12699"/>
              </a:xfrm>
              <a:custGeom>
                <a:avLst/>
                <a:gdLst>
                  <a:gd name="T0" fmla="*/ 2 w 7"/>
                  <a:gd name="T1" fmla="*/ 0 h 8"/>
                  <a:gd name="T2" fmla="*/ 5 w 7"/>
                  <a:gd name="T3" fmla="*/ 2 h 8"/>
                  <a:gd name="T4" fmla="*/ 7 w 7"/>
                  <a:gd name="T5" fmla="*/ 5 h 8"/>
                  <a:gd name="T6" fmla="*/ 7 w 7"/>
                  <a:gd name="T7" fmla="*/ 8 h 8"/>
                  <a:gd name="T8" fmla="*/ 5 w 7"/>
                  <a:gd name="T9" fmla="*/ 8 h 8"/>
                  <a:gd name="T10" fmla="*/ 2 w 7"/>
                  <a:gd name="T11" fmla="*/ 8 h 8"/>
                  <a:gd name="T12" fmla="*/ 0 w 7"/>
                  <a:gd name="T13" fmla="*/ 2 h 8"/>
                  <a:gd name="T14" fmla="*/ 2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0"/>
                    </a:moveTo>
                    <a:lnTo>
                      <a:pt x="5" y="2"/>
                    </a:lnTo>
                    <a:lnTo>
                      <a:pt x="7" y="5"/>
                    </a:lnTo>
                    <a:lnTo>
                      <a:pt x="7" y="8"/>
                    </a:lnTo>
                    <a:lnTo>
                      <a:pt x="5" y="8"/>
                    </a:lnTo>
                    <a:lnTo>
                      <a:pt x="2" y="8"/>
                    </a:lnTo>
                    <a:lnTo>
                      <a:pt x="0"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6" name="Freeform 48">
                <a:extLst>
                  <a:ext uri="{FF2B5EF4-FFF2-40B4-BE49-F238E27FC236}">
                    <a16:creationId xmlns:a16="http://schemas.microsoft.com/office/drawing/2014/main" id="{CDEB587B-D911-F598-6EC6-72AEA52152A5}"/>
                  </a:ext>
                </a:extLst>
              </p:cNvPr>
              <p:cNvSpPr>
                <a:spLocks/>
              </p:cNvSpPr>
              <p:nvPr/>
            </p:nvSpPr>
            <p:spPr bwMode="auto">
              <a:xfrm>
                <a:off x="2132030" y="1344576"/>
                <a:ext cx="12700" cy="6350"/>
              </a:xfrm>
              <a:custGeom>
                <a:avLst/>
                <a:gdLst>
                  <a:gd name="T0" fmla="*/ 5 w 8"/>
                  <a:gd name="T1" fmla="*/ 0 h 4"/>
                  <a:gd name="T2" fmla="*/ 8 w 8"/>
                  <a:gd name="T3" fmla="*/ 0 h 4"/>
                  <a:gd name="T4" fmla="*/ 8 w 8"/>
                  <a:gd name="T5" fmla="*/ 1 h 4"/>
                  <a:gd name="T6" fmla="*/ 8 w 8"/>
                  <a:gd name="T7" fmla="*/ 4 h 4"/>
                  <a:gd name="T8" fmla="*/ 5 w 8"/>
                  <a:gd name="T9" fmla="*/ 1 h 4"/>
                  <a:gd name="T10" fmla="*/ 3 w 8"/>
                  <a:gd name="T11" fmla="*/ 1 h 4"/>
                  <a:gd name="T12" fmla="*/ 0 w 8"/>
                  <a:gd name="T13" fmla="*/ 0 h 4"/>
                  <a:gd name="T14" fmla="*/ 5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5" y="0"/>
                    </a:moveTo>
                    <a:lnTo>
                      <a:pt x="8" y="0"/>
                    </a:lnTo>
                    <a:lnTo>
                      <a:pt x="8" y="1"/>
                    </a:lnTo>
                    <a:lnTo>
                      <a:pt x="8" y="4"/>
                    </a:lnTo>
                    <a:lnTo>
                      <a:pt x="5" y="1"/>
                    </a:lnTo>
                    <a:lnTo>
                      <a:pt x="3" y="1"/>
                    </a:lnTo>
                    <a:lnTo>
                      <a:pt x="0" y="0"/>
                    </a:lnTo>
                    <a:lnTo>
                      <a:pt x="5"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7" name="Freeform 49">
                <a:extLst>
                  <a:ext uri="{FF2B5EF4-FFF2-40B4-BE49-F238E27FC236}">
                    <a16:creationId xmlns:a16="http://schemas.microsoft.com/office/drawing/2014/main" id="{0AD774BB-5853-4863-961C-712D66822C6D}"/>
                  </a:ext>
                </a:extLst>
              </p:cNvPr>
              <p:cNvSpPr>
                <a:spLocks/>
              </p:cNvSpPr>
              <p:nvPr/>
            </p:nvSpPr>
            <p:spPr bwMode="auto">
              <a:xfrm>
                <a:off x="3187724" y="2430396"/>
                <a:ext cx="7937" cy="12699"/>
              </a:xfrm>
              <a:custGeom>
                <a:avLst/>
                <a:gdLst>
                  <a:gd name="T0" fmla="*/ 5 w 5"/>
                  <a:gd name="T1" fmla="*/ 0 h 8"/>
                  <a:gd name="T2" fmla="*/ 3 w 5"/>
                  <a:gd name="T3" fmla="*/ 3 h 8"/>
                  <a:gd name="T4" fmla="*/ 3 w 5"/>
                  <a:gd name="T5" fmla="*/ 8 h 8"/>
                  <a:gd name="T6" fmla="*/ 0 w 5"/>
                  <a:gd name="T7" fmla="*/ 5 h 8"/>
                  <a:gd name="T8" fmla="*/ 5 w 5"/>
                  <a:gd name="T9" fmla="*/ 0 h 8"/>
                </a:gdLst>
                <a:ahLst/>
                <a:cxnLst>
                  <a:cxn ang="0">
                    <a:pos x="T0" y="T1"/>
                  </a:cxn>
                  <a:cxn ang="0">
                    <a:pos x="T2" y="T3"/>
                  </a:cxn>
                  <a:cxn ang="0">
                    <a:pos x="T4" y="T5"/>
                  </a:cxn>
                  <a:cxn ang="0">
                    <a:pos x="T6" y="T7"/>
                  </a:cxn>
                  <a:cxn ang="0">
                    <a:pos x="T8" y="T9"/>
                  </a:cxn>
                </a:cxnLst>
                <a:rect l="0" t="0" r="r" b="b"/>
                <a:pathLst>
                  <a:path w="5" h="8">
                    <a:moveTo>
                      <a:pt x="5" y="0"/>
                    </a:moveTo>
                    <a:lnTo>
                      <a:pt x="3" y="3"/>
                    </a:lnTo>
                    <a:lnTo>
                      <a:pt x="3" y="8"/>
                    </a:lnTo>
                    <a:lnTo>
                      <a:pt x="0" y="5"/>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8" name="Freeform 50">
                <a:extLst>
                  <a:ext uri="{FF2B5EF4-FFF2-40B4-BE49-F238E27FC236}">
                    <a16:creationId xmlns:a16="http://schemas.microsoft.com/office/drawing/2014/main" id="{5A808BAB-0F82-AA1A-15F9-66BBBEBA9135}"/>
                  </a:ext>
                </a:extLst>
              </p:cNvPr>
              <p:cNvSpPr>
                <a:spLocks/>
              </p:cNvSpPr>
              <p:nvPr/>
            </p:nvSpPr>
            <p:spPr bwMode="auto">
              <a:xfrm>
                <a:off x="2535257" y="2558981"/>
                <a:ext cx="7937" cy="12699"/>
              </a:xfrm>
              <a:custGeom>
                <a:avLst/>
                <a:gdLst>
                  <a:gd name="T0" fmla="*/ 5 w 5"/>
                  <a:gd name="T1" fmla="*/ 0 h 8"/>
                  <a:gd name="T2" fmla="*/ 5 w 5"/>
                  <a:gd name="T3" fmla="*/ 3 h 8"/>
                  <a:gd name="T4" fmla="*/ 5 w 5"/>
                  <a:gd name="T5" fmla="*/ 8 h 8"/>
                  <a:gd name="T6" fmla="*/ 0 w 5"/>
                  <a:gd name="T7" fmla="*/ 8 h 8"/>
                  <a:gd name="T8" fmla="*/ 0 w 5"/>
                  <a:gd name="T9" fmla="*/ 5 h 8"/>
                  <a:gd name="T10" fmla="*/ 0 w 5"/>
                  <a:gd name="T11" fmla="*/ 3 h 8"/>
                  <a:gd name="T12" fmla="*/ 5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5" y="0"/>
                    </a:moveTo>
                    <a:lnTo>
                      <a:pt x="5" y="3"/>
                    </a:lnTo>
                    <a:lnTo>
                      <a:pt x="5" y="8"/>
                    </a:lnTo>
                    <a:lnTo>
                      <a:pt x="0" y="8"/>
                    </a:lnTo>
                    <a:lnTo>
                      <a:pt x="0" y="5"/>
                    </a:lnTo>
                    <a:lnTo>
                      <a:pt x="0" y="3"/>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9" name="Freeform 51">
                <a:extLst>
                  <a:ext uri="{FF2B5EF4-FFF2-40B4-BE49-F238E27FC236}">
                    <a16:creationId xmlns:a16="http://schemas.microsoft.com/office/drawing/2014/main" id="{0D0A7451-4E7B-9F04-9F5B-6E761E07D9FE}"/>
                  </a:ext>
                </a:extLst>
              </p:cNvPr>
              <p:cNvSpPr>
                <a:spLocks/>
              </p:cNvSpPr>
              <p:nvPr/>
            </p:nvSpPr>
            <p:spPr bwMode="auto">
              <a:xfrm>
                <a:off x="2482869" y="2533582"/>
                <a:ext cx="4762" cy="9525"/>
              </a:xfrm>
              <a:custGeom>
                <a:avLst/>
                <a:gdLst>
                  <a:gd name="T0" fmla="*/ 0 w 3"/>
                  <a:gd name="T1" fmla="*/ 0 h 6"/>
                  <a:gd name="T2" fmla="*/ 3 w 3"/>
                  <a:gd name="T3" fmla="*/ 6 h 6"/>
                  <a:gd name="T4" fmla="*/ 3 w 3"/>
                  <a:gd name="T5" fmla="*/ 0 h 6"/>
                  <a:gd name="T6" fmla="*/ 0 w 3"/>
                  <a:gd name="T7" fmla="*/ 0 h 6"/>
                </a:gdLst>
                <a:ahLst/>
                <a:cxnLst>
                  <a:cxn ang="0">
                    <a:pos x="T0" y="T1"/>
                  </a:cxn>
                  <a:cxn ang="0">
                    <a:pos x="T2" y="T3"/>
                  </a:cxn>
                  <a:cxn ang="0">
                    <a:pos x="T4" y="T5"/>
                  </a:cxn>
                  <a:cxn ang="0">
                    <a:pos x="T6" y="T7"/>
                  </a:cxn>
                </a:cxnLst>
                <a:rect l="0" t="0" r="r" b="b"/>
                <a:pathLst>
                  <a:path w="3" h="6">
                    <a:moveTo>
                      <a:pt x="0" y="0"/>
                    </a:moveTo>
                    <a:lnTo>
                      <a:pt x="3" y="6"/>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0" name="Freeform 52">
                <a:extLst>
                  <a:ext uri="{FF2B5EF4-FFF2-40B4-BE49-F238E27FC236}">
                    <a16:creationId xmlns:a16="http://schemas.microsoft.com/office/drawing/2014/main" id="{9D0F6A44-CD00-D76A-6566-E78E1871C00A}"/>
                  </a:ext>
                </a:extLst>
              </p:cNvPr>
              <p:cNvSpPr>
                <a:spLocks/>
              </p:cNvSpPr>
              <p:nvPr/>
            </p:nvSpPr>
            <p:spPr bwMode="auto">
              <a:xfrm>
                <a:off x="2884510" y="2524056"/>
                <a:ext cx="4762" cy="6350"/>
              </a:xfrm>
              <a:custGeom>
                <a:avLst/>
                <a:gdLst>
                  <a:gd name="T0" fmla="*/ 3 w 3"/>
                  <a:gd name="T1" fmla="*/ 0 h 4"/>
                  <a:gd name="T2" fmla="*/ 3 w 3"/>
                  <a:gd name="T3" fmla="*/ 1 h 4"/>
                  <a:gd name="T4" fmla="*/ 0 w 3"/>
                  <a:gd name="T5" fmla="*/ 4 h 4"/>
                  <a:gd name="T6" fmla="*/ 0 w 3"/>
                  <a:gd name="T7" fmla="*/ 0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3" y="1"/>
                    </a:lnTo>
                    <a:lnTo>
                      <a:pt x="0" y="4"/>
                    </a:lnTo>
                    <a:lnTo>
                      <a:pt x="0"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1" name="Freeform 53">
                <a:extLst>
                  <a:ext uri="{FF2B5EF4-FFF2-40B4-BE49-F238E27FC236}">
                    <a16:creationId xmlns:a16="http://schemas.microsoft.com/office/drawing/2014/main" id="{504E53C5-5D1F-011B-F1B7-CAAB0160A6AD}"/>
                  </a:ext>
                </a:extLst>
              </p:cNvPr>
              <p:cNvSpPr>
                <a:spLocks/>
              </p:cNvSpPr>
              <p:nvPr/>
            </p:nvSpPr>
            <p:spPr bwMode="auto">
              <a:xfrm>
                <a:off x="2668609" y="2524056"/>
                <a:ext cx="12700" cy="9525"/>
              </a:xfrm>
              <a:custGeom>
                <a:avLst/>
                <a:gdLst>
                  <a:gd name="T0" fmla="*/ 3 w 8"/>
                  <a:gd name="T1" fmla="*/ 0 h 6"/>
                  <a:gd name="T2" fmla="*/ 6 w 8"/>
                  <a:gd name="T3" fmla="*/ 1 h 6"/>
                  <a:gd name="T4" fmla="*/ 8 w 8"/>
                  <a:gd name="T5" fmla="*/ 4 h 6"/>
                  <a:gd name="T6" fmla="*/ 8 w 8"/>
                  <a:gd name="T7" fmla="*/ 6 h 6"/>
                  <a:gd name="T8" fmla="*/ 3 w 8"/>
                  <a:gd name="T9" fmla="*/ 6 h 6"/>
                  <a:gd name="T10" fmla="*/ 0 w 8"/>
                  <a:gd name="T11" fmla="*/ 1 h 6"/>
                  <a:gd name="T12" fmla="*/ 3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3" y="0"/>
                    </a:moveTo>
                    <a:lnTo>
                      <a:pt x="6" y="1"/>
                    </a:lnTo>
                    <a:lnTo>
                      <a:pt x="8" y="4"/>
                    </a:lnTo>
                    <a:lnTo>
                      <a:pt x="8" y="6"/>
                    </a:lnTo>
                    <a:lnTo>
                      <a:pt x="3" y="6"/>
                    </a:lnTo>
                    <a:lnTo>
                      <a:pt x="0" y="1"/>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2" name="Freeform 54">
                <a:extLst>
                  <a:ext uri="{FF2B5EF4-FFF2-40B4-BE49-F238E27FC236}">
                    <a16:creationId xmlns:a16="http://schemas.microsoft.com/office/drawing/2014/main" id="{0FA41C10-0F92-AD10-7614-199095307419}"/>
                  </a:ext>
                </a:extLst>
              </p:cNvPr>
              <p:cNvSpPr>
                <a:spLocks/>
              </p:cNvSpPr>
              <p:nvPr/>
            </p:nvSpPr>
            <p:spPr bwMode="auto">
              <a:xfrm>
                <a:off x="2443181" y="2511357"/>
                <a:ext cx="31750" cy="12699"/>
              </a:xfrm>
              <a:custGeom>
                <a:avLst/>
                <a:gdLst>
                  <a:gd name="T0" fmla="*/ 0 w 20"/>
                  <a:gd name="T1" fmla="*/ 0 h 8"/>
                  <a:gd name="T2" fmla="*/ 5 w 20"/>
                  <a:gd name="T3" fmla="*/ 3 h 8"/>
                  <a:gd name="T4" fmla="*/ 13 w 20"/>
                  <a:gd name="T5" fmla="*/ 8 h 8"/>
                  <a:gd name="T6" fmla="*/ 20 w 20"/>
                  <a:gd name="T7" fmla="*/ 8 h 8"/>
                  <a:gd name="T8" fmla="*/ 20 w 20"/>
                  <a:gd name="T9" fmla="*/ 5 h 8"/>
                  <a:gd name="T10" fmla="*/ 15 w 20"/>
                  <a:gd name="T11" fmla="*/ 3 h 8"/>
                  <a:gd name="T12" fmla="*/ 13 w 20"/>
                  <a:gd name="T13" fmla="*/ 0 h 8"/>
                  <a:gd name="T14" fmla="*/ 5 w 20"/>
                  <a:gd name="T15" fmla="*/ 0 h 8"/>
                  <a:gd name="T16" fmla="*/ 0 w 2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
                    <a:moveTo>
                      <a:pt x="0" y="0"/>
                    </a:moveTo>
                    <a:lnTo>
                      <a:pt x="5" y="3"/>
                    </a:lnTo>
                    <a:lnTo>
                      <a:pt x="13" y="8"/>
                    </a:lnTo>
                    <a:lnTo>
                      <a:pt x="20" y="8"/>
                    </a:lnTo>
                    <a:lnTo>
                      <a:pt x="20" y="5"/>
                    </a:lnTo>
                    <a:lnTo>
                      <a:pt x="15" y="3"/>
                    </a:lnTo>
                    <a:lnTo>
                      <a:pt x="13" y="0"/>
                    </a:lnTo>
                    <a:lnTo>
                      <a:pt x="5"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3" name="Freeform 55">
                <a:extLst>
                  <a:ext uri="{FF2B5EF4-FFF2-40B4-BE49-F238E27FC236}">
                    <a16:creationId xmlns:a16="http://schemas.microsoft.com/office/drawing/2014/main" id="{F43B518A-2452-9CC8-7BD0-196472EA405A}"/>
                  </a:ext>
                </a:extLst>
              </p:cNvPr>
              <p:cNvSpPr>
                <a:spLocks/>
              </p:cNvSpPr>
              <p:nvPr/>
            </p:nvSpPr>
            <p:spPr bwMode="auto">
              <a:xfrm>
                <a:off x="3016274" y="2493895"/>
                <a:ext cx="38100" cy="31749"/>
              </a:xfrm>
              <a:custGeom>
                <a:avLst/>
                <a:gdLst>
                  <a:gd name="T0" fmla="*/ 20 w 24"/>
                  <a:gd name="T1" fmla="*/ 0 h 20"/>
                  <a:gd name="T2" fmla="*/ 23 w 24"/>
                  <a:gd name="T3" fmla="*/ 3 h 20"/>
                  <a:gd name="T4" fmla="*/ 23 w 24"/>
                  <a:gd name="T5" fmla="*/ 6 h 20"/>
                  <a:gd name="T6" fmla="*/ 20 w 24"/>
                  <a:gd name="T7" fmla="*/ 8 h 20"/>
                  <a:gd name="T8" fmla="*/ 23 w 24"/>
                  <a:gd name="T9" fmla="*/ 8 h 20"/>
                  <a:gd name="T10" fmla="*/ 24 w 24"/>
                  <a:gd name="T11" fmla="*/ 11 h 20"/>
                  <a:gd name="T12" fmla="*/ 20 w 24"/>
                  <a:gd name="T13" fmla="*/ 11 h 20"/>
                  <a:gd name="T14" fmla="*/ 18 w 24"/>
                  <a:gd name="T15" fmla="*/ 19 h 20"/>
                  <a:gd name="T16" fmla="*/ 13 w 24"/>
                  <a:gd name="T17" fmla="*/ 19 h 20"/>
                  <a:gd name="T18" fmla="*/ 2 w 24"/>
                  <a:gd name="T19" fmla="*/ 20 h 20"/>
                  <a:gd name="T20" fmla="*/ 0 w 24"/>
                  <a:gd name="T21" fmla="*/ 20 h 20"/>
                  <a:gd name="T22" fmla="*/ 0 w 24"/>
                  <a:gd name="T23" fmla="*/ 19 h 20"/>
                  <a:gd name="T24" fmla="*/ 7 w 24"/>
                  <a:gd name="T25" fmla="*/ 16 h 20"/>
                  <a:gd name="T26" fmla="*/ 10 w 24"/>
                  <a:gd name="T27" fmla="*/ 11 h 20"/>
                  <a:gd name="T28" fmla="*/ 10 w 24"/>
                  <a:gd name="T29" fmla="*/ 6 h 20"/>
                  <a:gd name="T30" fmla="*/ 15 w 24"/>
                  <a:gd name="T31" fmla="*/ 3 h 20"/>
                  <a:gd name="T32" fmla="*/ 20 w 24"/>
                  <a:gd name="T33" fmla="*/ 0 h 20"/>
                  <a:gd name="connsiteX0" fmla="*/ 8333 w 10000"/>
                  <a:gd name="connsiteY0" fmla="*/ 0 h 10000"/>
                  <a:gd name="connsiteX1" fmla="*/ 9583 w 10000"/>
                  <a:gd name="connsiteY1" fmla="*/ 1500 h 10000"/>
                  <a:gd name="connsiteX2" fmla="*/ 9583 w 10000"/>
                  <a:gd name="connsiteY2" fmla="*/ 3000 h 10000"/>
                  <a:gd name="connsiteX3" fmla="*/ 8333 w 10000"/>
                  <a:gd name="connsiteY3" fmla="*/ 4000 h 10000"/>
                  <a:gd name="connsiteX4" fmla="*/ 9583 w 10000"/>
                  <a:gd name="connsiteY4" fmla="*/ 4000 h 10000"/>
                  <a:gd name="connsiteX5" fmla="*/ 10000 w 10000"/>
                  <a:gd name="connsiteY5" fmla="*/ 5500 h 10000"/>
                  <a:gd name="connsiteX6" fmla="*/ 8333 w 10000"/>
                  <a:gd name="connsiteY6" fmla="*/ 5500 h 10000"/>
                  <a:gd name="connsiteX7" fmla="*/ 7500 w 10000"/>
                  <a:gd name="connsiteY7" fmla="*/ 9500 h 10000"/>
                  <a:gd name="connsiteX8" fmla="*/ 5417 w 10000"/>
                  <a:gd name="connsiteY8" fmla="*/ 9500 h 10000"/>
                  <a:gd name="connsiteX9" fmla="*/ 833 w 10000"/>
                  <a:gd name="connsiteY9" fmla="*/ 10000 h 10000"/>
                  <a:gd name="connsiteX10" fmla="*/ 0 w 10000"/>
                  <a:gd name="connsiteY10" fmla="*/ 10000 h 10000"/>
                  <a:gd name="connsiteX11" fmla="*/ 0 w 10000"/>
                  <a:gd name="connsiteY11" fmla="*/ 9500 h 10000"/>
                  <a:gd name="connsiteX12" fmla="*/ 2917 w 10000"/>
                  <a:gd name="connsiteY12" fmla="*/ 8000 h 10000"/>
                  <a:gd name="connsiteX13" fmla="*/ 4167 w 10000"/>
                  <a:gd name="connsiteY13" fmla="*/ 5500 h 10000"/>
                  <a:gd name="connsiteX14" fmla="*/ 4167 w 10000"/>
                  <a:gd name="connsiteY14" fmla="*/ 3000 h 10000"/>
                  <a:gd name="connsiteX15" fmla="*/ 6250 w 10000"/>
                  <a:gd name="connsiteY15" fmla="*/ 1500 h 10000"/>
                  <a:gd name="connsiteX16" fmla="*/ 8333 w 10000"/>
                  <a:gd name="connsiteY16" fmla="*/ 0 h 10000"/>
                  <a:gd name="connsiteX17" fmla="*/ 8333 w 10000"/>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8333" y="0"/>
                    </a:moveTo>
                    <a:lnTo>
                      <a:pt x="9583" y="1500"/>
                    </a:lnTo>
                    <a:lnTo>
                      <a:pt x="9583" y="3000"/>
                    </a:lnTo>
                    <a:lnTo>
                      <a:pt x="8333" y="4000"/>
                    </a:lnTo>
                    <a:lnTo>
                      <a:pt x="9583" y="4000"/>
                    </a:lnTo>
                    <a:lnTo>
                      <a:pt x="10000" y="5500"/>
                    </a:lnTo>
                    <a:lnTo>
                      <a:pt x="8333" y="5500"/>
                    </a:lnTo>
                    <a:lnTo>
                      <a:pt x="7500" y="9500"/>
                    </a:lnTo>
                    <a:lnTo>
                      <a:pt x="5417" y="9500"/>
                    </a:lnTo>
                    <a:lnTo>
                      <a:pt x="833" y="10000"/>
                    </a:lnTo>
                    <a:lnTo>
                      <a:pt x="0" y="10000"/>
                    </a:lnTo>
                    <a:lnTo>
                      <a:pt x="0" y="9500"/>
                    </a:lnTo>
                    <a:lnTo>
                      <a:pt x="2917" y="8000"/>
                    </a:lnTo>
                    <a:lnTo>
                      <a:pt x="4167" y="5500"/>
                    </a:lnTo>
                    <a:lnTo>
                      <a:pt x="4167" y="3000"/>
                    </a:lnTo>
                    <a:lnTo>
                      <a:pt x="6250" y="1500"/>
                    </a:lnTo>
                    <a:lnTo>
                      <a:pt x="8333" y="0"/>
                    </a:lnTo>
                    <a:lnTo>
                      <a:pt x="8333"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4" name="Freeform 56">
                <a:extLst>
                  <a:ext uri="{FF2B5EF4-FFF2-40B4-BE49-F238E27FC236}">
                    <a16:creationId xmlns:a16="http://schemas.microsoft.com/office/drawing/2014/main" id="{7B90DC0E-5B57-4E41-181F-80393688B776}"/>
                  </a:ext>
                </a:extLst>
              </p:cNvPr>
              <p:cNvSpPr>
                <a:spLocks/>
              </p:cNvSpPr>
              <p:nvPr/>
            </p:nvSpPr>
            <p:spPr bwMode="auto">
              <a:xfrm>
                <a:off x="2508269" y="2482782"/>
                <a:ext cx="17462" cy="11112"/>
              </a:xfrm>
              <a:custGeom>
                <a:avLst/>
                <a:gdLst>
                  <a:gd name="T0" fmla="*/ 9 w 11"/>
                  <a:gd name="T1" fmla="*/ 0 h 7"/>
                  <a:gd name="T2" fmla="*/ 11 w 11"/>
                  <a:gd name="T3" fmla="*/ 0 h 7"/>
                  <a:gd name="T4" fmla="*/ 11 w 11"/>
                  <a:gd name="T5" fmla="*/ 2 h 7"/>
                  <a:gd name="T6" fmla="*/ 11 w 11"/>
                  <a:gd name="T7" fmla="*/ 5 h 7"/>
                  <a:gd name="T8" fmla="*/ 11 w 11"/>
                  <a:gd name="T9" fmla="*/ 7 h 7"/>
                  <a:gd name="T10" fmla="*/ 6 w 11"/>
                  <a:gd name="T11" fmla="*/ 7 h 7"/>
                  <a:gd name="T12" fmla="*/ 2 w 11"/>
                  <a:gd name="T13" fmla="*/ 5 h 7"/>
                  <a:gd name="T14" fmla="*/ 0 w 11"/>
                  <a:gd name="T15" fmla="*/ 5 h 7"/>
                  <a:gd name="T16" fmla="*/ 4 w 11"/>
                  <a:gd name="T17" fmla="*/ 2 h 7"/>
                  <a:gd name="T18" fmla="*/ 6 w 11"/>
                  <a:gd name="T19" fmla="*/ 0 h 7"/>
                  <a:gd name="T20" fmla="*/ 9 w 11"/>
                  <a:gd name="T21" fmla="*/ 0 h 7"/>
                  <a:gd name="connsiteX0" fmla="*/ 8182 w 10000"/>
                  <a:gd name="connsiteY0" fmla="*/ 0 h 10000"/>
                  <a:gd name="connsiteX1" fmla="*/ 10000 w 10000"/>
                  <a:gd name="connsiteY1" fmla="*/ 0 h 10000"/>
                  <a:gd name="connsiteX2" fmla="*/ 10000 w 10000"/>
                  <a:gd name="connsiteY2" fmla="*/ 2857 h 10000"/>
                  <a:gd name="connsiteX3" fmla="*/ 10000 w 10000"/>
                  <a:gd name="connsiteY3" fmla="*/ 7143 h 10000"/>
                  <a:gd name="connsiteX4" fmla="*/ 10000 w 10000"/>
                  <a:gd name="connsiteY4" fmla="*/ 10000 h 10000"/>
                  <a:gd name="connsiteX5" fmla="*/ 5455 w 10000"/>
                  <a:gd name="connsiteY5" fmla="*/ 10000 h 10000"/>
                  <a:gd name="connsiteX6" fmla="*/ 1818 w 10000"/>
                  <a:gd name="connsiteY6" fmla="*/ 7143 h 10000"/>
                  <a:gd name="connsiteX7" fmla="*/ 0 w 10000"/>
                  <a:gd name="connsiteY7" fmla="*/ 7143 h 10000"/>
                  <a:gd name="connsiteX8" fmla="*/ 3636 w 10000"/>
                  <a:gd name="connsiteY8" fmla="*/ 2857 h 10000"/>
                  <a:gd name="connsiteX9" fmla="*/ 5455 w 10000"/>
                  <a:gd name="connsiteY9" fmla="*/ 0 h 10000"/>
                  <a:gd name="connsiteX10" fmla="*/ 8182 w 10000"/>
                  <a:gd name="connsiteY10" fmla="*/ 0 h 10000"/>
                  <a:gd name="connsiteX11" fmla="*/ 8182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8182" y="0"/>
                    </a:moveTo>
                    <a:lnTo>
                      <a:pt x="10000" y="0"/>
                    </a:lnTo>
                    <a:lnTo>
                      <a:pt x="10000" y="2857"/>
                    </a:lnTo>
                    <a:lnTo>
                      <a:pt x="10000" y="7143"/>
                    </a:lnTo>
                    <a:lnTo>
                      <a:pt x="10000" y="10000"/>
                    </a:lnTo>
                    <a:lnTo>
                      <a:pt x="5455" y="10000"/>
                    </a:lnTo>
                    <a:lnTo>
                      <a:pt x="1818" y="7143"/>
                    </a:lnTo>
                    <a:lnTo>
                      <a:pt x="0" y="7143"/>
                    </a:lnTo>
                    <a:lnTo>
                      <a:pt x="3636" y="2857"/>
                    </a:lnTo>
                    <a:lnTo>
                      <a:pt x="5455" y="0"/>
                    </a:lnTo>
                    <a:lnTo>
                      <a:pt x="8182" y="0"/>
                    </a:lnTo>
                    <a:lnTo>
                      <a:pt x="8182"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5" name="Freeform 57">
                <a:extLst>
                  <a:ext uri="{FF2B5EF4-FFF2-40B4-BE49-F238E27FC236}">
                    <a16:creationId xmlns:a16="http://schemas.microsoft.com/office/drawing/2014/main" id="{C06DE6B9-F0F4-8701-DFEB-26B72BFD107E}"/>
                  </a:ext>
                </a:extLst>
              </p:cNvPr>
              <p:cNvSpPr>
                <a:spLocks/>
              </p:cNvSpPr>
              <p:nvPr/>
            </p:nvSpPr>
            <p:spPr bwMode="auto">
              <a:xfrm>
                <a:off x="2928961" y="2466908"/>
                <a:ext cx="55562" cy="39687"/>
              </a:xfrm>
              <a:custGeom>
                <a:avLst/>
                <a:gdLst>
                  <a:gd name="T0" fmla="*/ 5 w 35"/>
                  <a:gd name="T1" fmla="*/ 0 h 25"/>
                  <a:gd name="T2" fmla="*/ 5 w 35"/>
                  <a:gd name="T3" fmla="*/ 6 h 25"/>
                  <a:gd name="T4" fmla="*/ 2 w 35"/>
                  <a:gd name="T5" fmla="*/ 6 h 25"/>
                  <a:gd name="T6" fmla="*/ 2 w 35"/>
                  <a:gd name="T7" fmla="*/ 7 h 25"/>
                  <a:gd name="T8" fmla="*/ 0 w 35"/>
                  <a:gd name="T9" fmla="*/ 10 h 25"/>
                  <a:gd name="T10" fmla="*/ 8 w 35"/>
                  <a:gd name="T11" fmla="*/ 17 h 25"/>
                  <a:gd name="T12" fmla="*/ 18 w 35"/>
                  <a:gd name="T13" fmla="*/ 17 h 25"/>
                  <a:gd name="T14" fmla="*/ 27 w 35"/>
                  <a:gd name="T15" fmla="*/ 17 h 25"/>
                  <a:gd name="T16" fmla="*/ 27 w 35"/>
                  <a:gd name="T17" fmla="*/ 20 h 25"/>
                  <a:gd name="T18" fmla="*/ 27 w 35"/>
                  <a:gd name="T19" fmla="*/ 25 h 25"/>
                  <a:gd name="T20" fmla="*/ 30 w 35"/>
                  <a:gd name="T21" fmla="*/ 25 h 25"/>
                  <a:gd name="T22" fmla="*/ 35 w 35"/>
                  <a:gd name="T23" fmla="*/ 25 h 25"/>
                  <a:gd name="T24" fmla="*/ 32 w 35"/>
                  <a:gd name="T25" fmla="*/ 20 h 25"/>
                  <a:gd name="T26" fmla="*/ 32 w 35"/>
                  <a:gd name="T27" fmla="*/ 15 h 25"/>
                  <a:gd name="T28" fmla="*/ 18 w 35"/>
                  <a:gd name="T29" fmla="*/ 15 h 25"/>
                  <a:gd name="T30" fmla="*/ 10 w 35"/>
                  <a:gd name="T31" fmla="*/ 12 h 25"/>
                  <a:gd name="T32" fmla="*/ 8 w 35"/>
                  <a:gd name="T33" fmla="*/ 10 h 25"/>
                  <a:gd name="T34" fmla="*/ 5 w 35"/>
                  <a:gd name="T35" fmla="*/ 0 h 25"/>
                  <a:gd name="connsiteX0" fmla="*/ 1429 w 10000"/>
                  <a:gd name="connsiteY0" fmla="*/ 0 h 10000"/>
                  <a:gd name="connsiteX1" fmla="*/ 1429 w 10000"/>
                  <a:gd name="connsiteY1" fmla="*/ 2400 h 10000"/>
                  <a:gd name="connsiteX2" fmla="*/ 571 w 10000"/>
                  <a:gd name="connsiteY2" fmla="*/ 2400 h 10000"/>
                  <a:gd name="connsiteX3" fmla="*/ 571 w 10000"/>
                  <a:gd name="connsiteY3" fmla="*/ 2800 h 10000"/>
                  <a:gd name="connsiteX4" fmla="*/ 0 w 10000"/>
                  <a:gd name="connsiteY4" fmla="*/ 4000 h 10000"/>
                  <a:gd name="connsiteX5" fmla="*/ 2286 w 10000"/>
                  <a:gd name="connsiteY5" fmla="*/ 6800 h 10000"/>
                  <a:gd name="connsiteX6" fmla="*/ 5143 w 10000"/>
                  <a:gd name="connsiteY6" fmla="*/ 6800 h 10000"/>
                  <a:gd name="connsiteX7" fmla="*/ 7714 w 10000"/>
                  <a:gd name="connsiteY7" fmla="*/ 6800 h 10000"/>
                  <a:gd name="connsiteX8" fmla="*/ 7714 w 10000"/>
                  <a:gd name="connsiteY8" fmla="*/ 8000 h 10000"/>
                  <a:gd name="connsiteX9" fmla="*/ 7714 w 10000"/>
                  <a:gd name="connsiteY9" fmla="*/ 10000 h 10000"/>
                  <a:gd name="connsiteX10" fmla="*/ 8571 w 10000"/>
                  <a:gd name="connsiteY10" fmla="*/ 10000 h 10000"/>
                  <a:gd name="connsiteX11" fmla="*/ 10000 w 10000"/>
                  <a:gd name="connsiteY11" fmla="*/ 10000 h 10000"/>
                  <a:gd name="connsiteX12" fmla="*/ 9143 w 10000"/>
                  <a:gd name="connsiteY12" fmla="*/ 8000 h 10000"/>
                  <a:gd name="connsiteX13" fmla="*/ 9143 w 10000"/>
                  <a:gd name="connsiteY13" fmla="*/ 6000 h 10000"/>
                  <a:gd name="connsiteX14" fmla="*/ 5143 w 10000"/>
                  <a:gd name="connsiteY14" fmla="*/ 6000 h 10000"/>
                  <a:gd name="connsiteX15" fmla="*/ 2857 w 10000"/>
                  <a:gd name="connsiteY15" fmla="*/ 4800 h 10000"/>
                  <a:gd name="connsiteX16" fmla="*/ 2286 w 10000"/>
                  <a:gd name="connsiteY16" fmla="*/ 4000 h 10000"/>
                  <a:gd name="connsiteX17" fmla="*/ 1429 w 10000"/>
                  <a:gd name="connsiteY17" fmla="*/ 0 h 10000"/>
                  <a:gd name="connsiteX18" fmla="*/ 1429 w 10000"/>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1429" y="0"/>
                    </a:moveTo>
                    <a:lnTo>
                      <a:pt x="1429" y="2400"/>
                    </a:lnTo>
                    <a:lnTo>
                      <a:pt x="571" y="2400"/>
                    </a:lnTo>
                    <a:lnTo>
                      <a:pt x="571" y="2800"/>
                    </a:lnTo>
                    <a:lnTo>
                      <a:pt x="0" y="4000"/>
                    </a:lnTo>
                    <a:lnTo>
                      <a:pt x="2286" y="6800"/>
                    </a:lnTo>
                    <a:lnTo>
                      <a:pt x="5143" y="6800"/>
                    </a:lnTo>
                    <a:lnTo>
                      <a:pt x="7714" y="6800"/>
                    </a:lnTo>
                    <a:lnTo>
                      <a:pt x="7714" y="8000"/>
                    </a:lnTo>
                    <a:lnTo>
                      <a:pt x="7714" y="10000"/>
                    </a:lnTo>
                    <a:lnTo>
                      <a:pt x="8571" y="10000"/>
                    </a:lnTo>
                    <a:lnTo>
                      <a:pt x="10000" y="10000"/>
                    </a:lnTo>
                    <a:lnTo>
                      <a:pt x="9143" y="8000"/>
                    </a:lnTo>
                    <a:lnTo>
                      <a:pt x="9143" y="6000"/>
                    </a:lnTo>
                    <a:lnTo>
                      <a:pt x="5143" y="6000"/>
                    </a:lnTo>
                    <a:lnTo>
                      <a:pt x="2857" y="4800"/>
                    </a:lnTo>
                    <a:lnTo>
                      <a:pt x="2286" y="4000"/>
                    </a:lnTo>
                    <a:lnTo>
                      <a:pt x="1429" y="0"/>
                    </a:lnTo>
                    <a:lnTo>
                      <a:pt x="1429"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6" name="Freeform 58">
                <a:extLst>
                  <a:ext uri="{FF2B5EF4-FFF2-40B4-BE49-F238E27FC236}">
                    <a16:creationId xmlns:a16="http://schemas.microsoft.com/office/drawing/2014/main" id="{72689E28-6E8B-C9C4-7996-902CD26326F5}"/>
                  </a:ext>
                </a:extLst>
              </p:cNvPr>
              <p:cNvSpPr>
                <a:spLocks/>
              </p:cNvSpPr>
              <p:nvPr/>
            </p:nvSpPr>
            <p:spPr bwMode="auto">
              <a:xfrm>
                <a:off x="3005161" y="2463733"/>
                <a:ext cx="42862" cy="61911"/>
              </a:xfrm>
              <a:custGeom>
                <a:avLst/>
                <a:gdLst>
                  <a:gd name="T0" fmla="*/ 27 w 27"/>
                  <a:gd name="T1" fmla="*/ 0 h 39"/>
                  <a:gd name="T2" fmla="*/ 22 w 27"/>
                  <a:gd name="T3" fmla="*/ 5 h 39"/>
                  <a:gd name="T4" fmla="*/ 14 w 27"/>
                  <a:gd name="T5" fmla="*/ 5 h 39"/>
                  <a:gd name="T6" fmla="*/ 12 w 27"/>
                  <a:gd name="T7" fmla="*/ 2 h 39"/>
                  <a:gd name="T8" fmla="*/ 4 w 27"/>
                  <a:gd name="T9" fmla="*/ 17 h 39"/>
                  <a:gd name="T10" fmla="*/ 0 w 27"/>
                  <a:gd name="T11" fmla="*/ 38 h 39"/>
                  <a:gd name="T12" fmla="*/ 9 w 27"/>
                  <a:gd name="T13" fmla="*/ 39 h 39"/>
                  <a:gd name="T14" fmla="*/ 7 w 27"/>
                  <a:gd name="T15" fmla="*/ 35 h 39"/>
                  <a:gd name="T16" fmla="*/ 7 w 27"/>
                  <a:gd name="T17" fmla="*/ 27 h 39"/>
                  <a:gd name="T18" fmla="*/ 9 w 27"/>
                  <a:gd name="T19" fmla="*/ 25 h 39"/>
                  <a:gd name="T20" fmla="*/ 14 w 27"/>
                  <a:gd name="T21" fmla="*/ 22 h 39"/>
                  <a:gd name="T22" fmla="*/ 12 w 27"/>
                  <a:gd name="T23" fmla="*/ 17 h 39"/>
                  <a:gd name="T24" fmla="*/ 14 w 27"/>
                  <a:gd name="T25" fmla="*/ 9 h 39"/>
                  <a:gd name="T26" fmla="*/ 25 w 27"/>
                  <a:gd name="T27" fmla="*/ 5 h 39"/>
                  <a:gd name="T28" fmla="*/ 27 w 27"/>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9">
                    <a:moveTo>
                      <a:pt x="27" y="0"/>
                    </a:moveTo>
                    <a:lnTo>
                      <a:pt x="22" y="5"/>
                    </a:lnTo>
                    <a:lnTo>
                      <a:pt x="14" y="5"/>
                    </a:lnTo>
                    <a:lnTo>
                      <a:pt x="12" y="2"/>
                    </a:lnTo>
                    <a:lnTo>
                      <a:pt x="4" y="17"/>
                    </a:lnTo>
                    <a:lnTo>
                      <a:pt x="0" y="38"/>
                    </a:lnTo>
                    <a:lnTo>
                      <a:pt x="9" y="39"/>
                    </a:lnTo>
                    <a:lnTo>
                      <a:pt x="7" y="35"/>
                    </a:lnTo>
                    <a:lnTo>
                      <a:pt x="7" y="27"/>
                    </a:lnTo>
                    <a:lnTo>
                      <a:pt x="9" y="25"/>
                    </a:lnTo>
                    <a:lnTo>
                      <a:pt x="14" y="22"/>
                    </a:lnTo>
                    <a:lnTo>
                      <a:pt x="12" y="17"/>
                    </a:lnTo>
                    <a:lnTo>
                      <a:pt x="14" y="9"/>
                    </a:lnTo>
                    <a:lnTo>
                      <a:pt x="25" y="5"/>
                    </a:lnTo>
                    <a:lnTo>
                      <a:pt x="27"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7" name="Freeform 59">
                <a:extLst>
                  <a:ext uri="{FF2B5EF4-FFF2-40B4-BE49-F238E27FC236}">
                    <a16:creationId xmlns:a16="http://schemas.microsoft.com/office/drawing/2014/main" id="{5B999562-7883-8D08-66CB-FE32ABA07056}"/>
                  </a:ext>
                </a:extLst>
              </p:cNvPr>
              <p:cNvSpPr>
                <a:spLocks/>
              </p:cNvSpPr>
              <p:nvPr/>
            </p:nvSpPr>
            <p:spPr bwMode="auto">
              <a:xfrm>
                <a:off x="3154387" y="2458971"/>
                <a:ext cx="7937" cy="17462"/>
              </a:xfrm>
              <a:custGeom>
                <a:avLst/>
                <a:gdLst>
                  <a:gd name="T0" fmla="*/ 0 w 5"/>
                  <a:gd name="T1" fmla="*/ 0 h 11"/>
                  <a:gd name="T2" fmla="*/ 0 w 5"/>
                  <a:gd name="T3" fmla="*/ 5 h 11"/>
                  <a:gd name="T4" fmla="*/ 3 w 5"/>
                  <a:gd name="T5" fmla="*/ 11 h 11"/>
                  <a:gd name="T6" fmla="*/ 5 w 5"/>
                  <a:gd name="T7" fmla="*/ 11 h 11"/>
                  <a:gd name="T8" fmla="*/ 5 w 5"/>
                  <a:gd name="T9" fmla="*/ 8 h 11"/>
                  <a:gd name="T10" fmla="*/ 3 w 5"/>
                  <a:gd name="T11" fmla="*/ 3 h 11"/>
                  <a:gd name="T12" fmla="*/ 0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0" y="0"/>
                    </a:moveTo>
                    <a:lnTo>
                      <a:pt x="0" y="5"/>
                    </a:lnTo>
                    <a:lnTo>
                      <a:pt x="3" y="11"/>
                    </a:lnTo>
                    <a:lnTo>
                      <a:pt x="5" y="11"/>
                    </a:lnTo>
                    <a:lnTo>
                      <a:pt x="5" y="8"/>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8" name="Freeform 60">
                <a:extLst>
                  <a:ext uri="{FF2B5EF4-FFF2-40B4-BE49-F238E27FC236}">
                    <a16:creationId xmlns:a16="http://schemas.microsoft.com/office/drawing/2014/main" id="{F2F3C0AB-8AD1-C40D-3D2A-822103121421}"/>
                  </a:ext>
                </a:extLst>
              </p:cNvPr>
              <p:cNvSpPr>
                <a:spLocks/>
              </p:cNvSpPr>
              <p:nvPr/>
            </p:nvSpPr>
            <p:spPr bwMode="auto">
              <a:xfrm>
                <a:off x="2992461" y="2435159"/>
                <a:ext cx="7937" cy="11112"/>
              </a:xfrm>
              <a:custGeom>
                <a:avLst/>
                <a:gdLst>
                  <a:gd name="T0" fmla="*/ 5 w 5"/>
                  <a:gd name="T1" fmla="*/ 0 h 7"/>
                  <a:gd name="T2" fmla="*/ 0 w 5"/>
                  <a:gd name="T3" fmla="*/ 5 h 7"/>
                  <a:gd name="T4" fmla="*/ 3 w 5"/>
                  <a:gd name="T5" fmla="*/ 7 h 7"/>
                  <a:gd name="T6" fmla="*/ 5 w 5"/>
                  <a:gd name="T7" fmla="*/ 2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lnTo>
                      <a:pt x="0" y="5"/>
                    </a:lnTo>
                    <a:lnTo>
                      <a:pt x="3" y="7"/>
                    </a:lnTo>
                    <a:lnTo>
                      <a:pt x="5" y="2"/>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9" name="Freeform 61">
                <a:extLst>
                  <a:ext uri="{FF2B5EF4-FFF2-40B4-BE49-F238E27FC236}">
                    <a16:creationId xmlns:a16="http://schemas.microsoft.com/office/drawing/2014/main" id="{5AD037FD-4EE3-A72F-894E-1731AECD2EE2}"/>
                  </a:ext>
                </a:extLst>
              </p:cNvPr>
              <p:cNvSpPr>
                <a:spLocks/>
              </p:cNvSpPr>
              <p:nvPr/>
            </p:nvSpPr>
            <p:spPr bwMode="auto">
              <a:xfrm>
                <a:off x="2924197" y="2351023"/>
                <a:ext cx="68263" cy="39687"/>
              </a:xfrm>
              <a:custGeom>
                <a:avLst/>
                <a:gdLst>
                  <a:gd name="T0" fmla="*/ 0 w 43"/>
                  <a:gd name="T1" fmla="*/ 0 h 25"/>
                  <a:gd name="T2" fmla="*/ 0 w 43"/>
                  <a:gd name="T3" fmla="*/ 5 h 25"/>
                  <a:gd name="T4" fmla="*/ 16 w 43"/>
                  <a:gd name="T5" fmla="*/ 16 h 25"/>
                  <a:gd name="T6" fmla="*/ 35 w 43"/>
                  <a:gd name="T7" fmla="*/ 22 h 25"/>
                  <a:gd name="T8" fmla="*/ 38 w 43"/>
                  <a:gd name="T9" fmla="*/ 22 h 25"/>
                  <a:gd name="T10" fmla="*/ 41 w 43"/>
                  <a:gd name="T11" fmla="*/ 25 h 25"/>
                  <a:gd name="T12" fmla="*/ 43 w 43"/>
                  <a:gd name="T13" fmla="*/ 22 h 25"/>
                  <a:gd name="T14" fmla="*/ 41 w 43"/>
                  <a:gd name="T15" fmla="*/ 20 h 25"/>
                  <a:gd name="T16" fmla="*/ 30 w 43"/>
                  <a:gd name="T17" fmla="*/ 13 h 25"/>
                  <a:gd name="T18" fmla="*/ 22 w 43"/>
                  <a:gd name="T19" fmla="*/ 8 h 25"/>
                  <a:gd name="T20" fmla="*/ 13 w 43"/>
                  <a:gd name="T21" fmla="*/ 5 h 25"/>
                  <a:gd name="T22" fmla="*/ 0 w 43"/>
                  <a:gd name="T23" fmla="*/ 0 h 25"/>
                  <a:gd name="connsiteX0" fmla="*/ 0 w 10000"/>
                  <a:gd name="connsiteY0" fmla="*/ 0 h 10000"/>
                  <a:gd name="connsiteX1" fmla="*/ 0 w 10000"/>
                  <a:gd name="connsiteY1" fmla="*/ 2000 h 10000"/>
                  <a:gd name="connsiteX2" fmla="*/ 3721 w 10000"/>
                  <a:gd name="connsiteY2" fmla="*/ 6400 h 10000"/>
                  <a:gd name="connsiteX3" fmla="*/ 8140 w 10000"/>
                  <a:gd name="connsiteY3" fmla="*/ 8800 h 10000"/>
                  <a:gd name="connsiteX4" fmla="*/ 8837 w 10000"/>
                  <a:gd name="connsiteY4" fmla="*/ 8800 h 10000"/>
                  <a:gd name="connsiteX5" fmla="*/ 9535 w 10000"/>
                  <a:gd name="connsiteY5" fmla="*/ 10000 h 10000"/>
                  <a:gd name="connsiteX6" fmla="*/ 10000 w 10000"/>
                  <a:gd name="connsiteY6" fmla="*/ 8800 h 10000"/>
                  <a:gd name="connsiteX7" fmla="*/ 9535 w 10000"/>
                  <a:gd name="connsiteY7" fmla="*/ 8000 h 10000"/>
                  <a:gd name="connsiteX8" fmla="*/ 6977 w 10000"/>
                  <a:gd name="connsiteY8" fmla="*/ 5200 h 10000"/>
                  <a:gd name="connsiteX9" fmla="*/ 5116 w 10000"/>
                  <a:gd name="connsiteY9" fmla="*/ 3200 h 10000"/>
                  <a:gd name="connsiteX10" fmla="*/ 3023 w 10000"/>
                  <a:gd name="connsiteY10" fmla="*/ 2000 h 10000"/>
                  <a:gd name="connsiteX11" fmla="*/ 0 w 10000"/>
                  <a:gd name="connsiteY11" fmla="*/ 0 h 10000"/>
                  <a:gd name="connsiteX12" fmla="*/ 0 w 10000"/>
                  <a:gd name="connsiteY1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0"/>
                    </a:moveTo>
                    <a:lnTo>
                      <a:pt x="0" y="2000"/>
                    </a:lnTo>
                    <a:lnTo>
                      <a:pt x="3721" y="6400"/>
                    </a:lnTo>
                    <a:lnTo>
                      <a:pt x="8140" y="8800"/>
                    </a:lnTo>
                    <a:lnTo>
                      <a:pt x="8837" y="8800"/>
                    </a:lnTo>
                    <a:lnTo>
                      <a:pt x="9535" y="10000"/>
                    </a:lnTo>
                    <a:lnTo>
                      <a:pt x="10000" y="8800"/>
                    </a:lnTo>
                    <a:lnTo>
                      <a:pt x="9535" y="8000"/>
                    </a:lnTo>
                    <a:lnTo>
                      <a:pt x="6977" y="5200"/>
                    </a:lnTo>
                    <a:lnTo>
                      <a:pt x="5116" y="3200"/>
                    </a:lnTo>
                    <a:lnTo>
                      <a:pt x="3023" y="2000"/>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0" name="Freeform 62">
                <a:extLst>
                  <a:ext uri="{FF2B5EF4-FFF2-40B4-BE49-F238E27FC236}">
                    <a16:creationId xmlns:a16="http://schemas.microsoft.com/office/drawing/2014/main" id="{46C2B7BA-78AE-2F82-3106-57BBC4298493}"/>
                  </a:ext>
                </a:extLst>
              </p:cNvPr>
              <p:cNvSpPr>
                <a:spLocks/>
              </p:cNvSpPr>
              <p:nvPr/>
            </p:nvSpPr>
            <p:spPr bwMode="auto">
              <a:xfrm>
                <a:off x="1384311" y="2351023"/>
                <a:ext cx="7937" cy="17462"/>
              </a:xfrm>
              <a:custGeom>
                <a:avLst/>
                <a:gdLst>
                  <a:gd name="T0" fmla="*/ 0 w 5"/>
                  <a:gd name="T1" fmla="*/ 0 h 11"/>
                  <a:gd name="T2" fmla="*/ 0 w 5"/>
                  <a:gd name="T3" fmla="*/ 3 h 11"/>
                  <a:gd name="T4" fmla="*/ 2 w 5"/>
                  <a:gd name="T5" fmla="*/ 8 h 11"/>
                  <a:gd name="T6" fmla="*/ 5 w 5"/>
                  <a:gd name="T7" fmla="*/ 11 h 11"/>
                  <a:gd name="T8" fmla="*/ 5 w 5"/>
                  <a:gd name="T9" fmla="*/ 8 h 11"/>
                  <a:gd name="T10" fmla="*/ 2 w 5"/>
                  <a:gd name="T11" fmla="*/ 3 h 11"/>
                  <a:gd name="T12" fmla="*/ 0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0" y="0"/>
                    </a:moveTo>
                    <a:lnTo>
                      <a:pt x="0" y="3"/>
                    </a:lnTo>
                    <a:lnTo>
                      <a:pt x="2" y="8"/>
                    </a:lnTo>
                    <a:lnTo>
                      <a:pt x="5" y="11"/>
                    </a:lnTo>
                    <a:lnTo>
                      <a:pt x="5" y="8"/>
                    </a:lnTo>
                    <a:lnTo>
                      <a:pt x="2"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1" name="Freeform 64">
                <a:extLst>
                  <a:ext uri="{FF2B5EF4-FFF2-40B4-BE49-F238E27FC236}">
                    <a16:creationId xmlns:a16="http://schemas.microsoft.com/office/drawing/2014/main" id="{0E47AA84-8A77-C2ED-ABAB-14BAE4B72011}"/>
                  </a:ext>
                </a:extLst>
              </p:cNvPr>
              <p:cNvSpPr>
                <a:spLocks/>
              </p:cNvSpPr>
              <p:nvPr/>
            </p:nvSpPr>
            <p:spPr bwMode="auto">
              <a:xfrm>
                <a:off x="1301760" y="2320862"/>
                <a:ext cx="31750" cy="9525"/>
              </a:xfrm>
              <a:custGeom>
                <a:avLst/>
                <a:gdLst>
                  <a:gd name="T0" fmla="*/ 10 w 20"/>
                  <a:gd name="T1" fmla="*/ 0 h 6"/>
                  <a:gd name="T2" fmla="*/ 20 w 20"/>
                  <a:gd name="T3" fmla="*/ 0 h 6"/>
                  <a:gd name="T4" fmla="*/ 18 w 20"/>
                  <a:gd name="T5" fmla="*/ 6 h 6"/>
                  <a:gd name="T6" fmla="*/ 13 w 20"/>
                  <a:gd name="T7" fmla="*/ 6 h 6"/>
                  <a:gd name="T8" fmla="*/ 2 w 20"/>
                  <a:gd name="T9" fmla="*/ 6 h 6"/>
                  <a:gd name="T10" fmla="*/ 0 w 20"/>
                  <a:gd name="T11" fmla="*/ 5 h 6"/>
                  <a:gd name="T12" fmla="*/ 0 w 20"/>
                  <a:gd name="T13" fmla="*/ 2 h 6"/>
                  <a:gd name="T14" fmla="*/ 5 w 20"/>
                  <a:gd name="T15" fmla="*/ 0 h 6"/>
                  <a:gd name="T16" fmla="*/ 10 w 2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6">
                    <a:moveTo>
                      <a:pt x="10" y="0"/>
                    </a:moveTo>
                    <a:lnTo>
                      <a:pt x="20" y="0"/>
                    </a:lnTo>
                    <a:lnTo>
                      <a:pt x="18" y="6"/>
                    </a:lnTo>
                    <a:lnTo>
                      <a:pt x="13" y="6"/>
                    </a:lnTo>
                    <a:lnTo>
                      <a:pt x="2" y="6"/>
                    </a:lnTo>
                    <a:lnTo>
                      <a:pt x="0" y="5"/>
                    </a:lnTo>
                    <a:lnTo>
                      <a:pt x="0" y="2"/>
                    </a:lnTo>
                    <a:lnTo>
                      <a:pt x="5" y="0"/>
                    </a:lnTo>
                    <a:lnTo>
                      <a:pt x="1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2" name="Freeform 66">
                <a:extLst>
                  <a:ext uri="{FF2B5EF4-FFF2-40B4-BE49-F238E27FC236}">
                    <a16:creationId xmlns:a16="http://schemas.microsoft.com/office/drawing/2014/main" id="{DDDA27BA-FBCF-EC71-C9C1-B43F21CB318D}"/>
                  </a:ext>
                </a:extLst>
              </p:cNvPr>
              <p:cNvSpPr>
                <a:spLocks/>
              </p:cNvSpPr>
              <p:nvPr/>
            </p:nvSpPr>
            <p:spPr bwMode="auto">
              <a:xfrm>
                <a:off x="3059137" y="2281175"/>
                <a:ext cx="192089" cy="190494"/>
              </a:xfrm>
              <a:custGeom>
                <a:avLst/>
                <a:gdLst>
                  <a:gd name="T0" fmla="*/ 41 w 121"/>
                  <a:gd name="T1" fmla="*/ 14 h 120"/>
                  <a:gd name="T2" fmla="*/ 33 w 121"/>
                  <a:gd name="T3" fmla="*/ 19 h 120"/>
                  <a:gd name="T4" fmla="*/ 21 w 121"/>
                  <a:gd name="T5" fmla="*/ 60 h 120"/>
                  <a:gd name="T6" fmla="*/ 29 w 121"/>
                  <a:gd name="T7" fmla="*/ 64 h 120"/>
                  <a:gd name="T8" fmla="*/ 21 w 121"/>
                  <a:gd name="T9" fmla="*/ 66 h 120"/>
                  <a:gd name="T10" fmla="*/ 13 w 121"/>
                  <a:gd name="T11" fmla="*/ 72 h 120"/>
                  <a:gd name="T12" fmla="*/ 13 w 121"/>
                  <a:gd name="T13" fmla="*/ 80 h 120"/>
                  <a:gd name="T14" fmla="*/ 0 w 121"/>
                  <a:gd name="T15" fmla="*/ 94 h 120"/>
                  <a:gd name="T16" fmla="*/ 5 w 121"/>
                  <a:gd name="T17" fmla="*/ 102 h 120"/>
                  <a:gd name="T18" fmla="*/ 29 w 121"/>
                  <a:gd name="T19" fmla="*/ 97 h 120"/>
                  <a:gd name="T20" fmla="*/ 51 w 121"/>
                  <a:gd name="T21" fmla="*/ 94 h 120"/>
                  <a:gd name="T22" fmla="*/ 68 w 121"/>
                  <a:gd name="T23" fmla="*/ 94 h 120"/>
                  <a:gd name="T24" fmla="*/ 73 w 121"/>
                  <a:gd name="T25" fmla="*/ 102 h 120"/>
                  <a:gd name="T26" fmla="*/ 76 w 121"/>
                  <a:gd name="T27" fmla="*/ 110 h 120"/>
                  <a:gd name="T28" fmla="*/ 73 w 121"/>
                  <a:gd name="T29" fmla="*/ 115 h 120"/>
                  <a:gd name="T30" fmla="*/ 93 w 121"/>
                  <a:gd name="T31" fmla="*/ 94 h 120"/>
                  <a:gd name="T32" fmla="*/ 98 w 121"/>
                  <a:gd name="T33" fmla="*/ 104 h 120"/>
                  <a:gd name="T34" fmla="*/ 101 w 121"/>
                  <a:gd name="T35" fmla="*/ 117 h 120"/>
                  <a:gd name="T36" fmla="*/ 108 w 121"/>
                  <a:gd name="T37" fmla="*/ 110 h 120"/>
                  <a:gd name="T38" fmla="*/ 116 w 121"/>
                  <a:gd name="T39" fmla="*/ 120 h 120"/>
                  <a:gd name="T40" fmla="*/ 121 w 121"/>
                  <a:gd name="T41" fmla="*/ 99 h 120"/>
                  <a:gd name="T42" fmla="*/ 119 w 121"/>
                  <a:gd name="T43" fmla="*/ 99 h 120"/>
                  <a:gd name="T44" fmla="*/ 114 w 121"/>
                  <a:gd name="T45" fmla="*/ 99 h 120"/>
                  <a:gd name="T46" fmla="*/ 121 w 121"/>
                  <a:gd name="T47" fmla="*/ 93 h 120"/>
                  <a:gd name="T48" fmla="*/ 114 w 121"/>
                  <a:gd name="T49" fmla="*/ 90 h 120"/>
                  <a:gd name="T50" fmla="*/ 111 w 121"/>
                  <a:gd name="T51" fmla="*/ 102 h 120"/>
                  <a:gd name="T52" fmla="*/ 103 w 121"/>
                  <a:gd name="T53" fmla="*/ 97 h 120"/>
                  <a:gd name="T54" fmla="*/ 103 w 121"/>
                  <a:gd name="T55" fmla="*/ 87 h 120"/>
                  <a:gd name="T56" fmla="*/ 106 w 121"/>
                  <a:gd name="T57" fmla="*/ 77 h 120"/>
                  <a:gd name="T58" fmla="*/ 93 w 121"/>
                  <a:gd name="T59" fmla="*/ 82 h 120"/>
                  <a:gd name="T60" fmla="*/ 90 w 121"/>
                  <a:gd name="T61" fmla="*/ 77 h 120"/>
                  <a:gd name="T62" fmla="*/ 90 w 121"/>
                  <a:gd name="T63" fmla="*/ 69 h 120"/>
                  <a:gd name="T64" fmla="*/ 90 w 121"/>
                  <a:gd name="T65" fmla="*/ 57 h 120"/>
                  <a:gd name="T66" fmla="*/ 86 w 121"/>
                  <a:gd name="T67" fmla="*/ 60 h 120"/>
                  <a:gd name="T68" fmla="*/ 71 w 121"/>
                  <a:gd name="T69" fmla="*/ 57 h 120"/>
                  <a:gd name="T70" fmla="*/ 51 w 121"/>
                  <a:gd name="T71" fmla="*/ 57 h 120"/>
                  <a:gd name="T72" fmla="*/ 59 w 121"/>
                  <a:gd name="T73" fmla="*/ 47 h 120"/>
                  <a:gd name="T74" fmla="*/ 46 w 121"/>
                  <a:gd name="T75" fmla="*/ 44 h 120"/>
                  <a:gd name="T76" fmla="*/ 43 w 121"/>
                  <a:gd name="T77" fmla="*/ 31 h 120"/>
                  <a:gd name="T78" fmla="*/ 48 w 121"/>
                  <a:gd name="T79" fmla="*/ 19 h 120"/>
                  <a:gd name="T80" fmla="*/ 59 w 121"/>
                  <a:gd name="T81" fmla="*/ 14 h 120"/>
                  <a:gd name="T82" fmla="*/ 59 w 121"/>
                  <a:gd name="T83" fmla="*/ 4 h 120"/>
                  <a:gd name="T84" fmla="*/ 54 w 121"/>
                  <a:gd name="T85" fmla="*/ 0 h 120"/>
                  <a:gd name="connsiteX0" fmla="*/ 4215 w 10000"/>
                  <a:gd name="connsiteY0" fmla="*/ 0 h 10000"/>
                  <a:gd name="connsiteX1" fmla="*/ 3554 w 10000"/>
                  <a:gd name="connsiteY1" fmla="*/ 500 h 10000"/>
                  <a:gd name="connsiteX2" fmla="*/ 3388 w 10000"/>
                  <a:gd name="connsiteY2" fmla="*/ 1167 h 10000"/>
                  <a:gd name="connsiteX3" fmla="*/ 2893 w 10000"/>
                  <a:gd name="connsiteY3" fmla="*/ 1167 h 10000"/>
                  <a:gd name="connsiteX4" fmla="*/ 2727 w 10000"/>
                  <a:gd name="connsiteY4" fmla="*/ 1167 h 10000"/>
                  <a:gd name="connsiteX5" fmla="*/ 2727 w 10000"/>
                  <a:gd name="connsiteY5" fmla="*/ 1583 h 10000"/>
                  <a:gd name="connsiteX6" fmla="*/ 2727 w 10000"/>
                  <a:gd name="connsiteY6" fmla="*/ 2250 h 10000"/>
                  <a:gd name="connsiteX7" fmla="*/ 2149 w 10000"/>
                  <a:gd name="connsiteY7" fmla="*/ 3667 h 10000"/>
                  <a:gd name="connsiteX8" fmla="*/ 1736 w 10000"/>
                  <a:gd name="connsiteY8" fmla="*/ 5000 h 10000"/>
                  <a:gd name="connsiteX9" fmla="*/ 1983 w 10000"/>
                  <a:gd name="connsiteY9" fmla="*/ 5000 h 10000"/>
                  <a:gd name="connsiteX10" fmla="*/ 2397 w 10000"/>
                  <a:gd name="connsiteY10" fmla="*/ 5000 h 10000"/>
                  <a:gd name="connsiteX11" fmla="*/ 2397 w 10000"/>
                  <a:gd name="connsiteY11" fmla="*/ 5333 h 10000"/>
                  <a:gd name="connsiteX12" fmla="*/ 2149 w 10000"/>
                  <a:gd name="connsiteY12" fmla="*/ 5333 h 10000"/>
                  <a:gd name="connsiteX13" fmla="*/ 2149 w 10000"/>
                  <a:gd name="connsiteY13" fmla="*/ 5750 h 10000"/>
                  <a:gd name="connsiteX14" fmla="*/ 1736 w 10000"/>
                  <a:gd name="connsiteY14" fmla="*/ 5500 h 10000"/>
                  <a:gd name="connsiteX15" fmla="*/ 1322 w 10000"/>
                  <a:gd name="connsiteY15" fmla="*/ 5333 h 10000"/>
                  <a:gd name="connsiteX16" fmla="*/ 1322 w 10000"/>
                  <a:gd name="connsiteY16" fmla="*/ 5500 h 10000"/>
                  <a:gd name="connsiteX17" fmla="*/ 1074 w 10000"/>
                  <a:gd name="connsiteY17" fmla="*/ 6000 h 10000"/>
                  <a:gd name="connsiteX18" fmla="*/ 826 w 10000"/>
                  <a:gd name="connsiteY18" fmla="*/ 6000 h 10000"/>
                  <a:gd name="connsiteX19" fmla="*/ 661 w 10000"/>
                  <a:gd name="connsiteY19" fmla="*/ 6167 h 10000"/>
                  <a:gd name="connsiteX20" fmla="*/ 1074 w 10000"/>
                  <a:gd name="connsiteY20" fmla="*/ 6667 h 10000"/>
                  <a:gd name="connsiteX21" fmla="*/ 661 w 10000"/>
                  <a:gd name="connsiteY21" fmla="*/ 7083 h 10000"/>
                  <a:gd name="connsiteX22" fmla="*/ 248 w 10000"/>
                  <a:gd name="connsiteY22" fmla="*/ 7750 h 10000"/>
                  <a:gd name="connsiteX23" fmla="*/ 0 w 10000"/>
                  <a:gd name="connsiteY23" fmla="*/ 7833 h 10000"/>
                  <a:gd name="connsiteX24" fmla="*/ 0 w 10000"/>
                  <a:gd name="connsiteY24" fmla="*/ 8083 h 10000"/>
                  <a:gd name="connsiteX25" fmla="*/ 0 w 10000"/>
                  <a:gd name="connsiteY25" fmla="*/ 8250 h 10000"/>
                  <a:gd name="connsiteX26" fmla="*/ 413 w 10000"/>
                  <a:gd name="connsiteY26" fmla="*/ 8500 h 10000"/>
                  <a:gd name="connsiteX27" fmla="*/ 661 w 10000"/>
                  <a:gd name="connsiteY27" fmla="*/ 8250 h 10000"/>
                  <a:gd name="connsiteX28" fmla="*/ 1074 w 10000"/>
                  <a:gd name="connsiteY28" fmla="*/ 8083 h 10000"/>
                  <a:gd name="connsiteX29" fmla="*/ 2397 w 10000"/>
                  <a:gd name="connsiteY29" fmla="*/ 8083 h 10000"/>
                  <a:gd name="connsiteX30" fmla="*/ 3388 w 10000"/>
                  <a:gd name="connsiteY30" fmla="*/ 8250 h 10000"/>
                  <a:gd name="connsiteX31" fmla="*/ 3802 w 10000"/>
                  <a:gd name="connsiteY31" fmla="*/ 8083 h 10000"/>
                  <a:gd name="connsiteX32" fmla="*/ 4215 w 10000"/>
                  <a:gd name="connsiteY32" fmla="*/ 7833 h 10000"/>
                  <a:gd name="connsiteX33" fmla="*/ 4215 w 10000"/>
                  <a:gd name="connsiteY33" fmla="*/ 8083 h 10000"/>
                  <a:gd name="connsiteX34" fmla="*/ 4463 w 10000"/>
                  <a:gd name="connsiteY34" fmla="*/ 8250 h 10000"/>
                  <a:gd name="connsiteX35" fmla="*/ 5620 w 10000"/>
                  <a:gd name="connsiteY35" fmla="*/ 7833 h 10000"/>
                  <a:gd name="connsiteX36" fmla="*/ 6033 w 10000"/>
                  <a:gd name="connsiteY36" fmla="*/ 7833 h 10000"/>
                  <a:gd name="connsiteX37" fmla="*/ 6033 w 10000"/>
                  <a:gd name="connsiteY37" fmla="*/ 8083 h 10000"/>
                  <a:gd name="connsiteX38" fmla="*/ 6033 w 10000"/>
                  <a:gd name="connsiteY38" fmla="*/ 8500 h 10000"/>
                  <a:gd name="connsiteX39" fmla="*/ 6281 w 10000"/>
                  <a:gd name="connsiteY39" fmla="*/ 8667 h 10000"/>
                  <a:gd name="connsiteX40" fmla="*/ 6446 w 10000"/>
                  <a:gd name="connsiteY40" fmla="*/ 8917 h 10000"/>
                  <a:gd name="connsiteX41" fmla="*/ 6281 w 10000"/>
                  <a:gd name="connsiteY41" fmla="*/ 9167 h 10000"/>
                  <a:gd name="connsiteX42" fmla="*/ 6033 w 10000"/>
                  <a:gd name="connsiteY42" fmla="*/ 9167 h 10000"/>
                  <a:gd name="connsiteX43" fmla="*/ 5868 w 10000"/>
                  <a:gd name="connsiteY43" fmla="*/ 9333 h 10000"/>
                  <a:gd name="connsiteX44" fmla="*/ 6033 w 10000"/>
                  <a:gd name="connsiteY44" fmla="*/ 9583 h 10000"/>
                  <a:gd name="connsiteX45" fmla="*/ 6446 w 10000"/>
                  <a:gd name="connsiteY45" fmla="*/ 9583 h 10000"/>
                  <a:gd name="connsiteX46" fmla="*/ 7107 w 10000"/>
                  <a:gd name="connsiteY46" fmla="*/ 8667 h 10000"/>
                  <a:gd name="connsiteX47" fmla="*/ 7686 w 10000"/>
                  <a:gd name="connsiteY47" fmla="*/ 7833 h 10000"/>
                  <a:gd name="connsiteX48" fmla="*/ 7851 w 10000"/>
                  <a:gd name="connsiteY48" fmla="*/ 8083 h 10000"/>
                  <a:gd name="connsiteX49" fmla="*/ 8347 w 10000"/>
                  <a:gd name="connsiteY49" fmla="*/ 8250 h 10000"/>
                  <a:gd name="connsiteX50" fmla="*/ 8099 w 10000"/>
                  <a:gd name="connsiteY50" fmla="*/ 8667 h 10000"/>
                  <a:gd name="connsiteX51" fmla="*/ 8099 w 10000"/>
                  <a:gd name="connsiteY51" fmla="*/ 8917 h 10000"/>
                  <a:gd name="connsiteX52" fmla="*/ 8099 w 10000"/>
                  <a:gd name="connsiteY52" fmla="*/ 9333 h 10000"/>
                  <a:gd name="connsiteX53" fmla="*/ 8347 w 10000"/>
                  <a:gd name="connsiteY53" fmla="*/ 9750 h 10000"/>
                  <a:gd name="connsiteX54" fmla="*/ 8347 w 10000"/>
                  <a:gd name="connsiteY54" fmla="*/ 9583 h 10000"/>
                  <a:gd name="connsiteX55" fmla="*/ 8512 w 10000"/>
                  <a:gd name="connsiteY55" fmla="*/ 9167 h 10000"/>
                  <a:gd name="connsiteX56" fmla="*/ 8926 w 10000"/>
                  <a:gd name="connsiteY56" fmla="*/ 9167 h 10000"/>
                  <a:gd name="connsiteX57" fmla="*/ 8926 w 10000"/>
                  <a:gd name="connsiteY57" fmla="*/ 9333 h 10000"/>
                  <a:gd name="connsiteX58" fmla="*/ 8926 w 10000"/>
                  <a:gd name="connsiteY58" fmla="*/ 9750 h 10000"/>
                  <a:gd name="connsiteX59" fmla="*/ 9587 w 10000"/>
                  <a:gd name="connsiteY59" fmla="*/ 10000 h 10000"/>
                  <a:gd name="connsiteX60" fmla="*/ 9587 w 10000"/>
                  <a:gd name="connsiteY60" fmla="*/ 9583 h 10000"/>
                  <a:gd name="connsiteX61" fmla="*/ 9835 w 10000"/>
                  <a:gd name="connsiteY61" fmla="*/ 9167 h 10000"/>
                  <a:gd name="connsiteX62" fmla="*/ 10000 w 10000"/>
                  <a:gd name="connsiteY62" fmla="*/ 8250 h 10000"/>
                  <a:gd name="connsiteX63" fmla="*/ 10000 w 10000"/>
                  <a:gd name="connsiteY63" fmla="*/ 8083 h 10000"/>
                  <a:gd name="connsiteX64" fmla="*/ 9835 w 10000"/>
                  <a:gd name="connsiteY64" fmla="*/ 8083 h 10000"/>
                  <a:gd name="connsiteX65" fmla="*/ 9835 w 10000"/>
                  <a:gd name="connsiteY65" fmla="*/ 8250 h 10000"/>
                  <a:gd name="connsiteX66" fmla="*/ 9835 w 10000"/>
                  <a:gd name="connsiteY66" fmla="*/ 8667 h 10000"/>
                  <a:gd name="connsiteX67" fmla="*/ 9421 w 10000"/>
                  <a:gd name="connsiteY67" fmla="*/ 8500 h 10000"/>
                  <a:gd name="connsiteX68" fmla="*/ 9421 w 10000"/>
                  <a:gd name="connsiteY68" fmla="*/ 8250 h 10000"/>
                  <a:gd name="connsiteX69" fmla="*/ 9587 w 10000"/>
                  <a:gd name="connsiteY69" fmla="*/ 8083 h 10000"/>
                  <a:gd name="connsiteX70" fmla="*/ 9835 w 10000"/>
                  <a:gd name="connsiteY70" fmla="*/ 7833 h 10000"/>
                  <a:gd name="connsiteX71" fmla="*/ 10000 w 10000"/>
                  <a:gd name="connsiteY71" fmla="*/ 7750 h 10000"/>
                  <a:gd name="connsiteX72" fmla="*/ 10000 w 10000"/>
                  <a:gd name="connsiteY72" fmla="*/ 7500 h 10000"/>
                  <a:gd name="connsiteX73" fmla="*/ 9835 w 10000"/>
                  <a:gd name="connsiteY73" fmla="*/ 7250 h 10000"/>
                  <a:gd name="connsiteX74" fmla="*/ 9421 w 10000"/>
                  <a:gd name="connsiteY74" fmla="*/ 7500 h 10000"/>
                  <a:gd name="connsiteX75" fmla="*/ 9174 w 10000"/>
                  <a:gd name="connsiteY75" fmla="*/ 7833 h 10000"/>
                  <a:gd name="connsiteX76" fmla="*/ 9174 w 10000"/>
                  <a:gd name="connsiteY76" fmla="*/ 8083 h 10000"/>
                  <a:gd name="connsiteX77" fmla="*/ 9174 w 10000"/>
                  <a:gd name="connsiteY77" fmla="*/ 8500 h 10000"/>
                  <a:gd name="connsiteX78" fmla="*/ 8512 w 10000"/>
                  <a:gd name="connsiteY78" fmla="*/ 8250 h 10000"/>
                  <a:gd name="connsiteX79" fmla="*/ 8347 w 10000"/>
                  <a:gd name="connsiteY79" fmla="*/ 8250 h 10000"/>
                  <a:gd name="connsiteX80" fmla="*/ 8512 w 10000"/>
                  <a:gd name="connsiteY80" fmla="*/ 8083 h 10000"/>
                  <a:gd name="connsiteX81" fmla="*/ 8926 w 10000"/>
                  <a:gd name="connsiteY81" fmla="*/ 7833 h 10000"/>
                  <a:gd name="connsiteX82" fmla="*/ 8760 w 10000"/>
                  <a:gd name="connsiteY82" fmla="*/ 7500 h 10000"/>
                  <a:gd name="connsiteX83" fmla="*/ 8512 w 10000"/>
                  <a:gd name="connsiteY83" fmla="*/ 7250 h 10000"/>
                  <a:gd name="connsiteX84" fmla="*/ 8760 w 10000"/>
                  <a:gd name="connsiteY84" fmla="*/ 6833 h 10000"/>
                  <a:gd name="connsiteX85" fmla="*/ 9174 w 10000"/>
                  <a:gd name="connsiteY85" fmla="*/ 6417 h 10000"/>
                  <a:gd name="connsiteX86" fmla="*/ 8760 w 10000"/>
                  <a:gd name="connsiteY86" fmla="*/ 6417 h 10000"/>
                  <a:gd name="connsiteX87" fmla="*/ 8347 w 10000"/>
                  <a:gd name="connsiteY87" fmla="*/ 6667 h 10000"/>
                  <a:gd name="connsiteX88" fmla="*/ 7851 w 10000"/>
                  <a:gd name="connsiteY88" fmla="*/ 6833 h 10000"/>
                  <a:gd name="connsiteX89" fmla="*/ 7686 w 10000"/>
                  <a:gd name="connsiteY89" fmla="*/ 6833 h 10000"/>
                  <a:gd name="connsiteX90" fmla="*/ 7851 w 10000"/>
                  <a:gd name="connsiteY90" fmla="*/ 6167 h 10000"/>
                  <a:gd name="connsiteX91" fmla="*/ 7686 w 10000"/>
                  <a:gd name="connsiteY91" fmla="*/ 6167 h 10000"/>
                  <a:gd name="connsiteX92" fmla="*/ 7438 w 10000"/>
                  <a:gd name="connsiteY92" fmla="*/ 6417 h 10000"/>
                  <a:gd name="connsiteX93" fmla="*/ 7355 w 10000"/>
                  <a:gd name="connsiteY93" fmla="*/ 6000 h 10000"/>
                  <a:gd name="connsiteX94" fmla="*/ 7107 w 10000"/>
                  <a:gd name="connsiteY94" fmla="*/ 5750 h 10000"/>
                  <a:gd name="connsiteX95" fmla="*/ 7438 w 10000"/>
                  <a:gd name="connsiteY95" fmla="*/ 5750 h 10000"/>
                  <a:gd name="connsiteX96" fmla="*/ 7438 w 10000"/>
                  <a:gd name="connsiteY96" fmla="*/ 5333 h 10000"/>
                  <a:gd name="connsiteX97" fmla="*/ 7438 w 10000"/>
                  <a:gd name="connsiteY97" fmla="*/ 5000 h 10000"/>
                  <a:gd name="connsiteX98" fmla="*/ 7438 w 10000"/>
                  <a:gd name="connsiteY98" fmla="*/ 4750 h 10000"/>
                  <a:gd name="connsiteX99" fmla="*/ 7355 w 10000"/>
                  <a:gd name="connsiteY99" fmla="*/ 4583 h 10000"/>
                  <a:gd name="connsiteX100" fmla="*/ 7107 w 10000"/>
                  <a:gd name="connsiteY100" fmla="*/ 4583 h 10000"/>
                  <a:gd name="connsiteX101" fmla="*/ 7107 w 10000"/>
                  <a:gd name="connsiteY101" fmla="*/ 5000 h 10000"/>
                  <a:gd name="connsiteX102" fmla="*/ 6446 w 10000"/>
                  <a:gd name="connsiteY102" fmla="*/ 4750 h 10000"/>
                  <a:gd name="connsiteX103" fmla="*/ 6281 w 10000"/>
                  <a:gd name="connsiteY103" fmla="*/ 4583 h 10000"/>
                  <a:gd name="connsiteX104" fmla="*/ 5868 w 10000"/>
                  <a:gd name="connsiteY104" fmla="*/ 4750 h 10000"/>
                  <a:gd name="connsiteX105" fmla="*/ 5620 w 10000"/>
                  <a:gd name="connsiteY105" fmla="*/ 5083 h 10000"/>
                  <a:gd name="connsiteX106" fmla="*/ 4876 w 10000"/>
                  <a:gd name="connsiteY106" fmla="*/ 5000 h 10000"/>
                  <a:gd name="connsiteX107" fmla="*/ 4215 w 10000"/>
                  <a:gd name="connsiteY107" fmla="*/ 4750 h 10000"/>
                  <a:gd name="connsiteX108" fmla="*/ 4628 w 10000"/>
                  <a:gd name="connsiteY108" fmla="*/ 4333 h 10000"/>
                  <a:gd name="connsiteX109" fmla="*/ 4876 w 10000"/>
                  <a:gd name="connsiteY109" fmla="*/ 4083 h 10000"/>
                  <a:gd name="connsiteX110" fmla="*/ 4876 w 10000"/>
                  <a:gd name="connsiteY110" fmla="*/ 3917 h 10000"/>
                  <a:gd name="connsiteX111" fmla="*/ 4215 w 10000"/>
                  <a:gd name="connsiteY111" fmla="*/ 3667 h 10000"/>
                  <a:gd name="connsiteX112" fmla="*/ 4215 w 10000"/>
                  <a:gd name="connsiteY112" fmla="*/ 3250 h 10000"/>
                  <a:gd name="connsiteX113" fmla="*/ 3802 w 10000"/>
                  <a:gd name="connsiteY113" fmla="*/ 3667 h 10000"/>
                  <a:gd name="connsiteX114" fmla="*/ 3388 w 10000"/>
                  <a:gd name="connsiteY114" fmla="*/ 4333 h 10000"/>
                  <a:gd name="connsiteX115" fmla="*/ 3388 w 10000"/>
                  <a:gd name="connsiteY115" fmla="*/ 3500 h 10000"/>
                  <a:gd name="connsiteX116" fmla="*/ 3554 w 10000"/>
                  <a:gd name="connsiteY116" fmla="*/ 2583 h 10000"/>
                  <a:gd name="connsiteX117" fmla="*/ 3802 w 10000"/>
                  <a:gd name="connsiteY117" fmla="*/ 2500 h 10000"/>
                  <a:gd name="connsiteX118" fmla="*/ 4215 w 10000"/>
                  <a:gd name="connsiteY118" fmla="*/ 2250 h 10000"/>
                  <a:gd name="connsiteX119" fmla="*/ 3967 w 10000"/>
                  <a:gd name="connsiteY119" fmla="*/ 1583 h 10000"/>
                  <a:gd name="connsiteX120" fmla="*/ 3967 w 10000"/>
                  <a:gd name="connsiteY120" fmla="*/ 1417 h 10000"/>
                  <a:gd name="connsiteX121" fmla="*/ 4463 w 10000"/>
                  <a:gd name="connsiteY121" fmla="*/ 1167 h 10000"/>
                  <a:gd name="connsiteX122" fmla="*/ 4876 w 10000"/>
                  <a:gd name="connsiteY122" fmla="*/ 1167 h 10000"/>
                  <a:gd name="connsiteX123" fmla="*/ 4463 w 10000"/>
                  <a:gd name="connsiteY123" fmla="*/ 500 h 10000"/>
                  <a:gd name="connsiteX124" fmla="*/ 4876 w 10000"/>
                  <a:gd name="connsiteY124" fmla="*/ 500 h 10000"/>
                  <a:gd name="connsiteX125" fmla="*/ 4876 w 10000"/>
                  <a:gd name="connsiteY125" fmla="*/ 333 h 10000"/>
                  <a:gd name="connsiteX126" fmla="*/ 4959 w 10000"/>
                  <a:gd name="connsiteY126" fmla="*/ 83 h 10000"/>
                  <a:gd name="connsiteX127" fmla="*/ 4628 w 10000"/>
                  <a:gd name="connsiteY127" fmla="*/ 83 h 10000"/>
                  <a:gd name="connsiteX128" fmla="*/ 4463 w 10000"/>
                  <a:gd name="connsiteY128" fmla="*/ 0 h 10000"/>
                  <a:gd name="connsiteX129" fmla="*/ 4215 w 10000"/>
                  <a:gd name="connsiteY129" fmla="*/ 0 h 10000"/>
                  <a:gd name="connsiteX130" fmla="*/ 4215 w 10000"/>
                  <a:gd name="connsiteY13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0000" h="10000">
                    <a:moveTo>
                      <a:pt x="4215" y="0"/>
                    </a:moveTo>
                    <a:lnTo>
                      <a:pt x="3554" y="500"/>
                    </a:lnTo>
                    <a:cubicBezTo>
                      <a:pt x="3499" y="722"/>
                      <a:pt x="3443" y="945"/>
                      <a:pt x="3388" y="1167"/>
                    </a:cubicBezTo>
                    <a:lnTo>
                      <a:pt x="2893" y="1167"/>
                    </a:lnTo>
                    <a:lnTo>
                      <a:pt x="2727" y="1167"/>
                    </a:lnTo>
                    <a:lnTo>
                      <a:pt x="2727" y="1583"/>
                    </a:lnTo>
                    <a:lnTo>
                      <a:pt x="2727" y="2250"/>
                    </a:lnTo>
                    <a:lnTo>
                      <a:pt x="2149" y="3667"/>
                    </a:lnTo>
                    <a:cubicBezTo>
                      <a:pt x="2011" y="4111"/>
                      <a:pt x="1874" y="4556"/>
                      <a:pt x="1736" y="5000"/>
                    </a:cubicBezTo>
                    <a:lnTo>
                      <a:pt x="1983" y="5000"/>
                    </a:lnTo>
                    <a:lnTo>
                      <a:pt x="2397" y="5000"/>
                    </a:lnTo>
                    <a:lnTo>
                      <a:pt x="2397" y="5333"/>
                    </a:lnTo>
                    <a:lnTo>
                      <a:pt x="2149" y="5333"/>
                    </a:lnTo>
                    <a:lnTo>
                      <a:pt x="2149" y="5750"/>
                    </a:lnTo>
                    <a:lnTo>
                      <a:pt x="1736" y="5500"/>
                    </a:lnTo>
                    <a:lnTo>
                      <a:pt x="1322" y="5333"/>
                    </a:lnTo>
                    <a:lnTo>
                      <a:pt x="1322" y="5500"/>
                    </a:lnTo>
                    <a:lnTo>
                      <a:pt x="1074" y="6000"/>
                    </a:lnTo>
                    <a:lnTo>
                      <a:pt x="826" y="6000"/>
                    </a:lnTo>
                    <a:lnTo>
                      <a:pt x="661" y="6167"/>
                    </a:lnTo>
                    <a:lnTo>
                      <a:pt x="1074" y="6667"/>
                    </a:lnTo>
                    <a:lnTo>
                      <a:pt x="661" y="7083"/>
                    </a:lnTo>
                    <a:lnTo>
                      <a:pt x="248" y="7750"/>
                    </a:lnTo>
                    <a:lnTo>
                      <a:pt x="0" y="7833"/>
                    </a:lnTo>
                    <a:lnTo>
                      <a:pt x="0" y="8083"/>
                    </a:lnTo>
                    <a:lnTo>
                      <a:pt x="0" y="8250"/>
                    </a:lnTo>
                    <a:lnTo>
                      <a:pt x="413" y="8500"/>
                    </a:lnTo>
                    <a:lnTo>
                      <a:pt x="661" y="8250"/>
                    </a:lnTo>
                    <a:lnTo>
                      <a:pt x="1074" y="8083"/>
                    </a:lnTo>
                    <a:lnTo>
                      <a:pt x="2397" y="8083"/>
                    </a:lnTo>
                    <a:lnTo>
                      <a:pt x="3388" y="8250"/>
                    </a:lnTo>
                    <a:lnTo>
                      <a:pt x="3802" y="8083"/>
                    </a:lnTo>
                    <a:lnTo>
                      <a:pt x="4215" y="7833"/>
                    </a:lnTo>
                    <a:lnTo>
                      <a:pt x="4215" y="8083"/>
                    </a:lnTo>
                    <a:lnTo>
                      <a:pt x="4463" y="8250"/>
                    </a:lnTo>
                    <a:lnTo>
                      <a:pt x="5620" y="7833"/>
                    </a:lnTo>
                    <a:lnTo>
                      <a:pt x="6033" y="7833"/>
                    </a:lnTo>
                    <a:lnTo>
                      <a:pt x="6033" y="8083"/>
                    </a:lnTo>
                    <a:lnTo>
                      <a:pt x="6033" y="8500"/>
                    </a:lnTo>
                    <a:lnTo>
                      <a:pt x="6281" y="8667"/>
                    </a:lnTo>
                    <a:lnTo>
                      <a:pt x="6446" y="8917"/>
                    </a:lnTo>
                    <a:lnTo>
                      <a:pt x="6281" y="9167"/>
                    </a:lnTo>
                    <a:lnTo>
                      <a:pt x="6033" y="9167"/>
                    </a:lnTo>
                    <a:lnTo>
                      <a:pt x="5868" y="9333"/>
                    </a:lnTo>
                    <a:lnTo>
                      <a:pt x="6033" y="9583"/>
                    </a:lnTo>
                    <a:lnTo>
                      <a:pt x="6446" y="9583"/>
                    </a:lnTo>
                    <a:lnTo>
                      <a:pt x="7107" y="8667"/>
                    </a:lnTo>
                    <a:lnTo>
                      <a:pt x="7686" y="7833"/>
                    </a:lnTo>
                    <a:lnTo>
                      <a:pt x="7851" y="8083"/>
                    </a:lnTo>
                    <a:lnTo>
                      <a:pt x="8347" y="8250"/>
                    </a:lnTo>
                    <a:lnTo>
                      <a:pt x="8099" y="8667"/>
                    </a:lnTo>
                    <a:lnTo>
                      <a:pt x="8099" y="8917"/>
                    </a:lnTo>
                    <a:lnTo>
                      <a:pt x="8099" y="9333"/>
                    </a:lnTo>
                    <a:lnTo>
                      <a:pt x="8347" y="9750"/>
                    </a:lnTo>
                    <a:lnTo>
                      <a:pt x="8347" y="9583"/>
                    </a:lnTo>
                    <a:lnTo>
                      <a:pt x="8512" y="9167"/>
                    </a:lnTo>
                    <a:lnTo>
                      <a:pt x="8926" y="9167"/>
                    </a:lnTo>
                    <a:lnTo>
                      <a:pt x="8926" y="9333"/>
                    </a:lnTo>
                    <a:lnTo>
                      <a:pt x="8926" y="9750"/>
                    </a:lnTo>
                    <a:lnTo>
                      <a:pt x="9587" y="10000"/>
                    </a:lnTo>
                    <a:lnTo>
                      <a:pt x="9587" y="9583"/>
                    </a:lnTo>
                    <a:lnTo>
                      <a:pt x="9835" y="9167"/>
                    </a:lnTo>
                    <a:lnTo>
                      <a:pt x="10000" y="8250"/>
                    </a:lnTo>
                    <a:lnTo>
                      <a:pt x="10000" y="8083"/>
                    </a:lnTo>
                    <a:lnTo>
                      <a:pt x="9835" y="8083"/>
                    </a:lnTo>
                    <a:lnTo>
                      <a:pt x="9835" y="8250"/>
                    </a:lnTo>
                    <a:lnTo>
                      <a:pt x="9835" y="8667"/>
                    </a:lnTo>
                    <a:lnTo>
                      <a:pt x="9421" y="8500"/>
                    </a:lnTo>
                    <a:lnTo>
                      <a:pt x="9421" y="8250"/>
                    </a:lnTo>
                    <a:cubicBezTo>
                      <a:pt x="9476" y="8194"/>
                      <a:pt x="9532" y="8139"/>
                      <a:pt x="9587" y="8083"/>
                    </a:cubicBezTo>
                    <a:lnTo>
                      <a:pt x="9835" y="7833"/>
                    </a:lnTo>
                    <a:lnTo>
                      <a:pt x="10000" y="7750"/>
                    </a:lnTo>
                    <a:lnTo>
                      <a:pt x="10000" y="7500"/>
                    </a:lnTo>
                    <a:lnTo>
                      <a:pt x="9835" y="7250"/>
                    </a:lnTo>
                    <a:lnTo>
                      <a:pt x="9421" y="7500"/>
                    </a:lnTo>
                    <a:lnTo>
                      <a:pt x="9174" y="7833"/>
                    </a:lnTo>
                    <a:lnTo>
                      <a:pt x="9174" y="8083"/>
                    </a:lnTo>
                    <a:lnTo>
                      <a:pt x="9174" y="8500"/>
                    </a:lnTo>
                    <a:lnTo>
                      <a:pt x="8512" y="8250"/>
                    </a:lnTo>
                    <a:lnTo>
                      <a:pt x="8347" y="8250"/>
                    </a:lnTo>
                    <a:lnTo>
                      <a:pt x="8512" y="8083"/>
                    </a:lnTo>
                    <a:lnTo>
                      <a:pt x="8926" y="7833"/>
                    </a:lnTo>
                    <a:cubicBezTo>
                      <a:pt x="8871" y="7722"/>
                      <a:pt x="8815" y="7611"/>
                      <a:pt x="8760" y="7500"/>
                    </a:cubicBezTo>
                    <a:lnTo>
                      <a:pt x="8512" y="7250"/>
                    </a:lnTo>
                    <a:lnTo>
                      <a:pt x="8760" y="6833"/>
                    </a:lnTo>
                    <a:lnTo>
                      <a:pt x="9174" y="6417"/>
                    </a:lnTo>
                    <a:lnTo>
                      <a:pt x="8760" y="6417"/>
                    </a:lnTo>
                    <a:lnTo>
                      <a:pt x="8347" y="6667"/>
                    </a:lnTo>
                    <a:lnTo>
                      <a:pt x="7851" y="6833"/>
                    </a:lnTo>
                    <a:lnTo>
                      <a:pt x="7686" y="6833"/>
                    </a:lnTo>
                    <a:lnTo>
                      <a:pt x="7851" y="6167"/>
                    </a:lnTo>
                    <a:lnTo>
                      <a:pt x="7686" y="6167"/>
                    </a:lnTo>
                    <a:lnTo>
                      <a:pt x="7438" y="6417"/>
                    </a:lnTo>
                    <a:cubicBezTo>
                      <a:pt x="7410" y="6278"/>
                      <a:pt x="7383" y="6139"/>
                      <a:pt x="7355" y="6000"/>
                    </a:cubicBezTo>
                    <a:lnTo>
                      <a:pt x="7107" y="5750"/>
                    </a:lnTo>
                    <a:lnTo>
                      <a:pt x="7438" y="5750"/>
                    </a:lnTo>
                    <a:lnTo>
                      <a:pt x="7438" y="5333"/>
                    </a:lnTo>
                    <a:lnTo>
                      <a:pt x="7438" y="5000"/>
                    </a:lnTo>
                    <a:lnTo>
                      <a:pt x="7438" y="4750"/>
                    </a:lnTo>
                    <a:cubicBezTo>
                      <a:pt x="7410" y="4694"/>
                      <a:pt x="7383" y="4639"/>
                      <a:pt x="7355" y="4583"/>
                    </a:cubicBezTo>
                    <a:lnTo>
                      <a:pt x="7107" y="4583"/>
                    </a:lnTo>
                    <a:lnTo>
                      <a:pt x="7107" y="5000"/>
                    </a:lnTo>
                    <a:lnTo>
                      <a:pt x="6446" y="4750"/>
                    </a:lnTo>
                    <a:lnTo>
                      <a:pt x="6281" y="4583"/>
                    </a:lnTo>
                    <a:lnTo>
                      <a:pt x="5868" y="4750"/>
                    </a:lnTo>
                    <a:lnTo>
                      <a:pt x="5620" y="5083"/>
                    </a:lnTo>
                    <a:lnTo>
                      <a:pt x="4876" y="5000"/>
                    </a:lnTo>
                    <a:lnTo>
                      <a:pt x="4215" y="4750"/>
                    </a:lnTo>
                    <a:lnTo>
                      <a:pt x="4628" y="4333"/>
                    </a:lnTo>
                    <a:lnTo>
                      <a:pt x="4876" y="4083"/>
                    </a:lnTo>
                    <a:lnTo>
                      <a:pt x="4876" y="3917"/>
                    </a:lnTo>
                    <a:lnTo>
                      <a:pt x="4215" y="3667"/>
                    </a:lnTo>
                    <a:lnTo>
                      <a:pt x="4215" y="3250"/>
                    </a:lnTo>
                    <a:lnTo>
                      <a:pt x="3802" y="3667"/>
                    </a:lnTo>
                    <a:lnTo>
                      <a:pt x="3388" y="4333"/>
                    </a:lnTo>
                    <a:lnTo>
                      <a:pt x="3388" y="3500"/>
                    </a:lnTo>
                    <a:cubicBezTo>
                      <a:pt x="3443" y="3194"/>
                      <a:pt x="3499" y="2889"/>
                      <a:pt x="3554" y="2583"/>
                    </a:cubicBezTo>
                    <a:lnTo>
                      <a:pt x="3802" y="2500"/>
                    </a:lnTo>
                    <a:lnTo>
                      <a:pt x="4215" y="2250"/>
                    </a:lnTo>
                    <a:cubicBezTo>
                      <a:pt x="4132" y="2028"/>
                      <a:pt x="4050" y="1805"/>
                      <a:pt x="3967" y="1583"/>
                    </a:cubicBezTo>
                    <a:lnTo>
                      <a:pt x="3967" y="1417"/>
                    </a:lnTo>
                    <a:lnTo>
                      <a:pt x="4463" y="1167"/>
                    </a:lnTo>
                    <a:lnTo>
                      <a:pt x="4876" y="1167"/>
                    </a:lnTo>
                    <a:lnTo>
                      <a:pt x="4463" y="500"/>
                    </a:lnTo>
                    <a:lnTo>
                      <a:pt x="4876" y="500"/>
                    </a:lnTo>
                    <a:lnTo>
                      <a:pt x="4876" y="333"/>
                    </a:lnTo>
                    <a:cubicBezTo>
                      <a:pt x="4904" y="250"/>
                      <a:pt x="4931" y="166"/>
                      <a:pt x="4959" y="83"/>
                    </a:cubicBezTo>
                    <a:lnTo>
                      <a:pt x="4628" y="83"/>
                    </a:lnTo>
                    <a:lnTo>
                      <a:pt x="4463" y="0"/>
                    </a:lnTo>
                    <a:lnTo>
                      <a:pt x="4215" y="0"/>
                    </a:lnTo>
                    <a:lnTo>
                      <a:pt x="4215"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3" name="Freeform 70">
                <a:extLst>
                  <a:ext uri="{FF2B5EF4-FFF2-40B4-BE49-F238E27FC236}">
                    <a16:creationId xmlns:a16="http://schemas.microsoft.com/office/drawing/2014/main" id="{AD0CB968-D266-4399-BB17-5C702E44EA76}"/>
                  </a:ext>
                </a:extLst>
              </p:cNvPr>
              <p:cNvSpPr>
                <a:spLocks/>
              </p:cNvSpPr>
              <p:nvPr/>
            </p:nvSpPr>
            <p:spPr bwMode="auto">
              <a:xfrm>
                <a:off x="2821010" y="1904948"/>
                <a:ext cx="7937" cy="7938"/>
              </a:xfrm>
              <a:custGeom>
                <a:avLst/>
                <a:gdLst>
                  <a:gd name="T0" fmla="*/ 0 w 5"/>
                  <a:gd name="T1" fmla="*/ 0 h 5"/>
                  <a:gd name="T2" fmla="*/ 2 w 5"/>
                  <a:gd name="T3" fmla="*/ 5 h 5"/>
                  <a:gd name="T4" fmla="*/ 5 w 5"/>
                  <a:gd name="T5" fmla="*/ 5 h 5"/>
                  <a:gd name="T6" fmla="*/ 5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2" y="5"/>
                    </a:lnTo>
                    <a:lnTo>
                      <a:pt x="5" y="5"/>
                    </a:lnTo>
                    <a:lnTo>
                      <a:pt x="5" y="3"/>
                    </a:lnTo>
                    <a:lnTo>
                      <a:pt x="2"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4" name="Freeform 71">
                <a:extLst>
                  <a:ext uri="{FF2B5EF4-FFF2-40B4-BE49-F238E27FC236}">
                    <a16:creationId xmlns:a16="http://schemas.microsoft.com/office/drawing/2014/main" id="{50AC0AD6-9794-D597-AD63-72F1FF1FF9EB}"/>
                  </a:ext>
                </a:extLst>
              </p:cNvPr>
              <p:cNvSpPr>
                <a:spLocks/>
              </p:cNvSpPr>
              <p:nvPr/>
            </p:nvSpPr>
            <p:spPr bwMode="auto">
              <a:xfrm>
                <a:off x="2901972" y="1873200"/>
                <a:ext cx="9526" cy="9525"/>
              </a:xfrm>
              <a:custGeom>
                <a:avLst/>
                <a:gdLst>
                  <a:gd name="T0" fmla="*/ 0 w 6"/>
                  <a:gd name="T1" fmla="*/ 0 h 6"/>
                  <a:gd name="T2" fmla="*/ 0 w 6"/>
                  <a:gd name="T3" fmla="*/ 6 h 6"/>
                  <a:gd name="T4" fmla="*/ 4 w 6"/>
                  <a:gd name="T5" fmla="*/ 6 h 6"/>
                  <a:gd name="T6" fmla="*/ 6 w 6"/>
                  <a:gd name="T7" fmla="*/ 3 h 6"/>
                  <a:gd name="T8" fmla="*/ 4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6"/>
                    </a:lnTo>
                    <a:lnTo>
                      <a:pt x="4" y="6"/>
                    </a:lnTo>
                    <a:lnTo>
                      <a:pt x="6" y="3"/>
                    </a:lnTo>
                    <a:lnTo>
                      <a:pt x="4"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5" name="Freeform 72">
                <a:extLst>
                  <a:ext uri="{FF2B5EF4-FFF2-40B4-BE49-F238E27FC236}">
                    <a16:creationId xmlns:a16="http://schemas.microsoft.com/office/drawing/2014/main" id="{8BEEFD7B-1AD7-0058-3721-9F1DF6BD313B}"/>
                  </a:ext>
                </a:extLst>
              </p:cNvPr>
              <p:cNvSpPr>
                <a:spLocks/>
              </p:cNvSpPr>
              <p:nvPr/>
            </p:nvSpPr>
            <p:spPr bwMode="auto">
              <a:xfrm>
                <a:off x="2538433" y="1541420"/>
                <a:ext cx="12700" cy="12699"/>
              </a:xfrm>
              <a:custGeom>
                <a:avLst/>
                <a:gdLst>
                  <a:gd name="T0" fmla="*/ 0 w 8"/>
                  <a:gd name="T1" fmla="*/ 0 h 8"/>
                  <a:gd name="T2" fmla="*/ 0 w 8"/>
                  <a:gd name="T3" fmla="*/ 8 h 8"/>
                  <a:gd name="T4" fmla="*/ 5 w 8"/>
                  <a:gd name="T5" fmla="*/ 5 h 8"/>
                  <a:gd name="T6" fmla="*/ 8 w 8"/>
                  <a:gd name="T7" fmla="*/ 5 h 8"/>
                  <a:gd name="T8" fmla="*/ 5 w 8"/>
                  <a:gd name="T9" fmla="*/ 3 h 8"/>
                  <a:gd name="T10" fmla="*/ 0 w 8"/>
                  <a:gd name="T11" fmla="*/ 0 h 8"/>
                  <a:gd name="connsiteX0" fmla="*/ 0 w 10000"/>
                  <a:gd name="connsiteY0" fmla="*/ 0 h 10000"/>
                  <a:gd name="connsiteX1" fmla="*/ 0 w 10000"/>
                  <a:gd name="connsiteY1" fmla="*/ 10000 h 10000"/>
                  <a:gd name="connsiteX2" fmla="*/ 6250 w 10000"/>
                  <a:gd name="connsiteY2" fmla="*/ 6250 h 10000"/>
                  <a:gd name="connsiteX3" fmla="*/ 10000 w 10000"/>
                  <a:gd name="connsiteY3" fmla="*/ 6250 h 10000"/>
                  <a:gd name="connsiteX4" fmla="*/ 6250 w 10000"/>
                  <a:gd name="connsiteY4" fmla="*/ 3750 h 10000"/>
                  <a:gd name="connsiteX5" fmla="*/ 0 w 10000"/>
                  <a:gd name="connsiteY5" fmla="*/ 0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0" y="10000"/>
                    </a:lnTo>
                    <a:lnTo>
                      <a:pt x="6250" y="6250"/>
                    </a:lnTo>
                    <a:lnTo>
                      <a:pt x="10000" y="6250"/>
                    </a:lnTo>
                    <a:lnTo>
                      <a:pt x="6250" y="3750"/>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6" name="Freeform 73">
                <a:extLst>
                  <a:ext uri="{FF2B5EF4-FFF2-40B4-BE49-F238E27FC236}">
                    <a16:creationId xmlns:a16="http://schemas.microsoft.com/office/drawing/2014/main" id="{B03AACC6-A2BA-47F2-CE8C-6B8C77B964CF}"/>
                  </a:ext>
                </a:extLst>
              </p:cNvPr>
              <p:cNvSpPr>
                <a:spLocks/>
              </p:cNvSpPr>
              <p:nvPr/>
            </p:nvSpPr>
            <p:spPr bwMode="auto">
              <a:xfrm>
                <a:off x="1277948" y="2276414"/>
                <a:ext cx="4762" cy="6350"/>
              </a:xfrm>
              <a:custGeom>
                <a:avLst/>
                <a:gdLst>
                  <a:gd name="T0" fmla="*/ 0 w 3"/>
                  <a:gd name="T1" fmla="*/ 0 h 4"/>
                  <a:gd name="T2" fmla="*/ 0 w 3"/>
                  <a:gd name="T3" fmla="*/ 3 h 4"/>
                  <a:gd name="T4" fmla="*/ 3 w 3"/>
                  <a:gd name="T5" fmla="*/ 4 h 4"/>
                  <a:gd name="T6" fmla="*/ 3 w 3"/>
                  <a:gd name="T7" fmla="*/ 3 h 4"/>
                  <a:gd name="T8" fmla="*/ 3 w 3"/>
                  <a:gd name="T9" fmla="*/ 0 h 4"/>
                  <a:gd name="T10" fmla="*/ 0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0" y="0"/>
                    </a:moveTo>
                    <a:lnTo>
                      <a:pt x="0" y="3"/>
                    </a:lnTo>
                    <a:lnTo>
                      <a:pt x="3" y="4"/>
                    </a:lnTo>
                    <a:lnTo>
                      <a:pt x="3" y="3"/>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7" name="Freeform 75">
                <a:extLst>
                  <a:ext uri="{FF2B5EF4-FFF2-40B4-BE49-F238E27FC236}">
                    <a16:creationId xmlns:a16="http://schemas.microsoft.com/office/drawing/2014/main" id="{2D5D2DD2-5DFC-A160-5BCA-16D9E95AFA2E}"/>
                  </a:ext>
                </a:extLst>
              </p:cNvPr>
              <p:cNvSpPr>
                <a:spLocks/>
              </p:cNvSpPr>
              <p:nvPr/>
            </p:nvSpPr>
            <p:spPr bwMode="auto">
              <a:xfrm>
                <a:off x="2478107" y="2228790"/>
                <a:ext cx="25400" cy="14287"/>
              </a:xfrm>
              <a:custGeom>
                <a:avLst/>
                <a:gdLst>
                  <a:gd name="T0" fmla="*/ 0 w 16"/>
                  <a:gd name="T1" fmla="*/ 0 h 9"/>
                  <a:gd name="T2" fmla="*/ 0 w 16"/>
                  <a:gd name="T3" fmla="*/ 7 h 9"/>
                  <a:gd name="T4" fmla="*/ 6 w 16"/>
                  <a:gd name="T5" fmla="*/ 7 h 9"/>
                  <a:gd name="T6" fmla="*/ 16 w 16"/>
                  <a:gd name="T7" fmla="*/ 9 h 9"/>
                  <a:gd name="T8" fmla="*/ 13 w 16"/>
                  <a:gd name="T9" fmla="*/ 7 h 9"/>
                  <a:gd name="T10" fmla="*/ 11 w 16"/>
                  <a:gd name="T11" fmla="*/ 4 h 9"/>
                  <a:gd name="T12" fmla="*/ 8 w 16"/>
                  <a:gd name="T13" fmla="*/ 1 h 9"/>
                  <a:gd name="T14" fmla="*/ 8 w 16"/>
                  <a:gd name="T15" fmla="*/ 0 h 9"/>
                  <a:gd name="T16" fmla="*/ 3 w 16"/>
                  <a:gd name="T17" fmla="*/ 0 h 9"/>
                  <a:gd name="T18" fmla="*/ 0 w 1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9">
                    <a:moveTo>
                      <a:pt x="0" y="0"/>
                    </a:moveTo>
                    <a:lnTo>
                      <a:pt x="0" y="7"/>
                    </a:lnTo>
                    <a:lnTo>
                      <a:pt x="6" y="7"/>
                    </a:lnTo>
                    <a:lnTo>
                      <a:pt x="16" y="9"/>
                    </a:lnTo>
                    <a:lnTo>
                      <a:pt x="13" y="7"/>
                    </a:lnTo>
                    <a:lnTo>
                      <a:pt x="11" y="4"/>
                    </a:lnTo>
                    <a:lnTo>
                      <a:pt x="8" y="1"/>
                    </a:lnTo>
                    <a:lnTo>
                      <a:pt x="8" y="0"/>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8" name="Freeform 77">
                <a:extLst>
                  <a:ext uri="{FF2B5EF4-FFF2-40B4-BE49-F238E27FC236}">
                    <a16:creationId xmlns:a16="http://schemas.microsoft.com/office/drawing/2014/main" id="{8F098B3B-6697-E0BF-F631-4EF1FF87FF5E}"/>
                  </a:ext>
                </a:extLst>
              </p:cNvPr>
              <p:cNvSpPr>
                <a:spLocks/>
              </p:cNvSpPr>
              <p:nvPr/>
            </p:nvSpPr>
            <p:spPr bwMode="auto">
              <a:xfrm>
                <a:off x="1227148" y="2203390"/>
                <a:ext cx="7937" cy="9525"/>
              </a:xfrm>
              <a:custGeom>
                <a:avLst/>
                <a:gdLst>
                  <a:gd name="T0" fmla="*/ 2 w 5"/>
                  <a:gd name="T1" fmla="*/ 0 h 6"/>
                  <a:gd name="T2" fmla="*/ 0 w 5"/>
                  <a:gd name="T3" fmla="*/ 0 h 6"/>
                  <a:gd name="T4" fmla="*/ 0 w 5"/>
                  <a:gd name="T5" fmla="*/ 3 h 6"/>
                  <a:gd name="T6" fmla="*/ 0 w 5"/>
                  <a:gd name="T7" fmla="*/ 6 h 6"/>
                  <a:gd name="T8" fmla="*/ 5 w 5"/>
                  <a:gd name="T9" fmla="*/ 6 h 6"/>
                  <a:gd name="T10" fmla="*/ 5 w 5"/>
                  <a:gd name="T11" fmla="*/ 0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lnTo>
                      <a:pt x="0" y="0"/>
                    </a:lnTo>
                    <a:lnTo>
                      <a:pt x="0" y="3"/>
                    </a:lnTo>
                    <a:lnTo>
                      <a:pt x="0" y="6"/>
                    </a:lnTo>
                    <a:lnTo>
                      <a:pt x="5" y="6"/>
                    </a:lnTo>
                    <a:lnTo>
                      <a:pt x="5"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9" name="Freeform 78">
                <a:extLst>
                  <a:ext uri="{FF2B5EF4-FFF2-40B4-BE49-F238E27FC236}">
                    <a16:creationId xmlns:a16="http://schemas.microsoft.com/office/drawing/2014/main" id="{B7FE59D5-8D9B-07F3-8F65-4482759E4C97}"/>
                  </a:ext>
                </a:extLst>
              </p:cNvPr>
              <p:cNvSpPr>
                <a:spLocks/>
              </p:cNvSpPr>
              <p:nvPr/>
            </p:nvSpPr>
            <p:spPr bwMode="auto">
              <a:xfrm>
                <a:off x="1162059" y="2200215"/>
                <a:ext cx="42862" cy="76198"/>
              </a:xfrm>
              <a:custGeom>
                <a:avLst/>
                <a:gdLst>
                  <a:gd name="T0" fmla="*/ 0 w 27"/>
                  <a:gd name="T1" fmla="*/ 0 h 48"/>
                  <a:gd name="T2" fmla="*/ 0 w 27"/>
                  <a:gd name="T3" fmla="*/ 13 h 48"/>
                  <a:gd name="T4" fmla="*/ 5 w 27"/>
                  <a:gd name="T5" fmla="*/ 25 h 48"/>
                  <a:gd name="T6" fmla="*/ 10 w 27"/>
                  <a:gd name="T7" fmla="*/ 22 h 48"/>
                  <a:gd name="T8" fmla="*/ 17 w 27"/>
                  <a:gd name="T9" fmla="*/ 19 h 48"/>
                  <a:gd name="T10" fmla="*/ 13 w 27"/>
                  <a:gd name="T11" fmla="*/ 25 h 48"/>
                  <a:gd name="T12" fmla="*/ 10 w 27"/>
                  <a:gd name="T13" fmla="*/ 27 h 48"/>
                  <a:gd name="T14" fmla="*/ 10 w 27"/>
                  <a:gd name="T15" fmla="*/ 32 h 48"/>
                  <a:gd name="T16" fmla="*/ 14 w 27"/>
                  <a:gd name="T17" fmla="*/ 38 h 48"/>
                  <a:gd name="T18" fmla="*/ 17 w 27"/>
                  <a:gd name="T19" fmla="*/ 43 h 48"/>
                  <a:gd name="T20" fmla="*/ 25 w 27"/>
                  <a:gd name="T21" fmla="*/ 46 h 48"/>
                  <a:gd name="T22" fmla="*/ 27 w 27"/>
                  <a:gd name="T23" fmla="*/ 48 h 48"/>
                  <a:gd name="T24" fmla="*/ 25 w 27"/>
                  <a:gd name="T25" fmla="*/ 32 h 48"/>
                  <a:gd name="T26" fmla="*/ 22 w 27"/>
                  <a:gd name="T27" fmla="*/ 22 h 48"/>
                  <a:gd name="T28" fmla="*/ 17 w 27"/>
                  <a:gd name="T29" fmla="*/ 19 h 48"/>
                  <a:gd name="T30" fmla="*/ 17 w 27"/>
                  <a:gd name="T31" fmla="*/ 10 h 48"/>
                  <a:gd name="T32" fmla="*/ 20 w 27"/>
                  <a:gd name="T33" fmla="*/ 0 h 48"/>
                  <a:gd name="T34" fmla="*/ 13 w 27"/>
                  <a:gd name="T35" fmla="*/ 2 h 48"/>
                  <a:gd name="T36" fmla="*/ 5 w 27"/>
                  <a:gd name="T37" fmla="*/ 5 h 48"/>
                  <a:gd name="T38" fmla="*/ 3 w 27"/>
                  <a:gd name="T39" fmla="*/ 2 h 48"/>
                  <a:gd name="T40" fmla="*/ 0 w 27"/>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48">
                    <a:moveTo>
                      <a:pt x="0" y="0"/>
                    </a:moveTo>
                    <a:lnTo>
                      <a:pt x="0" y="13"/>
                    </a:lnTo>
                    <a:lnTo>
                      <a:pt x="5" y="25"/>
                    </a:lnTo>
                    <a:lnTo>
                      <a:pt x="10" y="22"/>
                    </a:lnTo>
                    <a:lnTo>
                      <a:pt x="17" y="19"/>
                    </a:lnTo>
                    <a:lnTo>
                      <a:pt x="13" y="25"/>
                    </a:lnTo>
                    <a:lnTo>
                      <a:pt x="10" y="27"/>
                    </a:lnTo>
                    <a:lnTo>
                      <a:pt x="10" y="32"/>
                    </a:lnTo>
                    <a:lnTo>
                      <a:pt x="14" y="38"/>
                    </a:lnTo>
                    <a:lnTo>
                      <a:pt x="17" y="43"/>
                    </a:lnTo>
                    <a:lnTo>
                      <a:pt x="25" y="46"/>
                    </a:lnTo>
                    <a:lnTo>
                      <a:pt x="27" y="48"/>
                    </a:lnTo>
                    <a:lnTo>
                      <a:pt x="25" y="32"/>
                    </a:lnTo>
                    <a:lnTo>
                      <a:pt x="22" y="22"/>
                    </a:lnTo>
                    <a:lnTo>
                      <a:pt x="17" y="19"/>
                    </a:lnTo>
                    <a:lnTo>
                      <a:pt x="17" y="10"/>
                    </a:lnTo>
                    <a:lnTo>
                      <a:pt x="20" y="0"/>
                    </a:lnTo>
                    <a:lnTo>
                      <a:pt x="13" y="2"/>
                    </a:lnTo>
                    <a:lnTo>
                      <a:pt x="5" y="5"/>
                    </a:lnTo>
                    <a:lnTo>
                      <a:pt x="3"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0" name="Freeform 81">
                <a:extLst>
                  <a:ext uri="{FF2B5EF4-FFF2-40B4-BE49-F238E27FC236}">
                    <a16:creationId xmlns:a16="http://schemas.microsoft.com/office/drawing/2014/main" id="{7D961D4C-53DB-EE8F-6A65-586EA019B1F4}"/>
                  </a:ext>
                </a:extLst>
              </p:cNvPr>
              <p:cNvSpPr>
                <a:spLocks/>
              </p:cNvSpPr>
              <p:nvPr/>
            </p:nvSpPr>
            <p:spPr bwMode="auto">
              <a:xfrm>
                <a:off x="2522558" y="2087505"/>
                <a:ext cx="3175" cy="7938"/>
              </a:xfrm>
              <a:custGeom>
                <a:avLst/>
                <a:gdLst>
                  <a:gd name="T0" fmla="*/ 2 w 2"/>
                  <a:gd name="T1" fmla="*/ 0 h 5"/>
                  <a:gd name="T2" fmla="*/ 0 w 2"/>
                  <a:gd name="T3" fmla="*/ 3 h 5"/>
                  <a:gd name="T4" fmla="*/ 2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3"/>
                    </a:lnTo>
                    <a:lnTo>
                      <a:pt x="2" y="5"/>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1" name="Freeform 83">
                <a:extLst>
                  <a:ext uri="{FF2B5EF4-FFF2-40B4-BE49-F238E27FC236}">
                    <a16:creationId xmlns:a16="http://schemas.microsoft.com/office/drawing/2014/main" id="{0E32C11E-D1BB-484A-F1F9-296855E91EF6}"/>
                  </a:ext>
                </a:extLst>
              </p:cNvPr>
              <p:cNvSpPr>
                <a:spLocks/>
              </p:cNvSpPr>
              <p:nvPr/>
            </p:nvSpPr>
            <p:spPr bwMode="auto">
              <a:xfrm>
                <a:off x="1911364" y="2082743"/>
                <a:ext cx="7937" cy="9525"/>
              </a:xfrm>
              <a:custGeom>
                <a:avLst/>
                <a:gdLst>
                  <a:gd name="T0" fmla="*/ 2 w 5"/>
                  <a:gd name="T1" fmla="*/ 0 h 6"/>
                  <a:gd name="T2" fmla="*/ 5 w 5"/>
                  <a:gd name="T3" fmla="*/ 0 h 6"/>
                  <a:gd name="T4" fmla="*/ 5 w 5"/>
                  <a:gd name="T5" fmla="*/ 3 h 6"/>
                  <a:gd name="T6" fmla="*/ 0 w 5"/>
                  <a:gd name="T7" fmla="*/ 3 h 6"/>
                  <a:gd name="T8" fmla="*/ 0 w 5"/>
                  <a:gd name="T9" fmla="*/ 6 h 6"/>
                  <a:gd name="T10" fmla="*/ 0 w 5"/>
                  <a:gd name="T11" fmla="*/ 0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lnTo>
                      <a:pt x="5" y="0"/>
                    </a:lnTo>
                    <a:lnTo>
                      <a:pt x="5" y="3"/>
                    </a:lnTo>
                    <a:lnTo>
                      <a:pt x="0" y="3"/>
                    </a:lnTo>
                    <a:lnTo>
                      <a:pt x="0" y="6"/>
                    </a:lnTo>
                    <a:lnTo>
                      <a:pt x="0"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2" name="Freeform 84">
                <a:extLst>
                  <a:ext uri="{FF2B5EF4-FFF2-40B4-BE49-F238E27FC236}">
                    <a16:creationId xmlns:a16="http://schemas.microsoft.com/office/drawing/2014/main" id="{94095CAC-C471-A32C-71C8-0EEAE0FA83AD}"/>
                  </a:ext>
                </a:extLst>
              </p:cNvPr>
              <p:cNvSpPr>
                <a:spLocks/>
              </p:cNvSpPr>
              <p:nvPr/>
            </p:nvSpPr>
            <p:spPr bwMode="auto">
              <a:xfrm>
                <a:off x="2535257" y="2081155"/>
                <a:ext cx="11112" cy="26988"/>
              </a:xfrm>
              <a:custGeom>
                <a:avLst/>
                <a:gdLst>
                  <a:gd name="T0" fmla="*/ 2 w 7"/>
                  <a:gd name="T1" fmla="*/ 0 h 17"/>
                  <a:gd name="T2" fmla="*/ 2 w 7"/>
                  <a:gd name="T3" fmla="*/ 7 h 17"/>
                  <a:gd name="T4" fmla="*/ 2 w 7"/>
                  <a:gd name="T5" fmla="*/ 15 h 17"/>
                  <a:gd name="T6" fmla="*/ 0 w 7"/>
                  <a:gd name="T7" fmla="*/ 15 h 17"/>
                  <a:gd name="T8" fmla="*/ 5 w 7"/>
                  <a:gd name="T9" fmla="*/ 17 h 17"/>
                  <a:gd name="T10" fmla="*/ 5 w 7"/>
                  <a:gd name="T11" fmla="*/ 12 h 17"/>
                  <a:gd name="T12" fmla="*/ 7 w 7"/>
                  <a:gd name="T13" fmla="*/ 9 h 17"/>
                  <a:gd name="T14" fmla="*/ 5 w 7"/>
                  <a:gd name="T15" fmla="*/ 1 h 17"/>
                  <a:gd name="T16" fmla="*/ 2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2" y="0"/>
                    </a:moveTo>
                    <a:lnTo>
                      <a:pt x="2" y="7"/>
                    </a:lnTo>
                    <a:lnTo>
                      <a:pt x="2" y="15"/>
                    </a:lnTo>
                    <a:lnTo>
                      <a:pt x="0" y="15"/>
                    </a:lnTo>
                    <a:lnTo>
                      <a:pt x="5" y="17"/>
                    </a:lnTo>
                    <a:lnTo>
                      <a:pt x="5" y="12"/>
                    </a:lnTo>
                    <a:lnTo>
                      <a:pt x="7" y="9"/>
                    </a:lnTo>
                    <a:lnTo>
                      <a:pt x="5" y="1"/>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3" name="Freeform 85">
                <a:extLst>
                  <a:ext uri="{FF2B5EF4-FFF2-40B4-BE49-F238E27FC236}">
                    <a16:creationId xmlns:a16="http://schemas.microsoft.com/office/drawing/2014/main" id="{5118CA56-4571-2D98-5A8B-613ADAFEB264}"/>
                  </a:ext>
                </a:extLst>
              </p:cNvPr>
              <p:cNvSpPr>
                <a:spLocks/>
              </p:cNvSpPr>
              <p:nvPr/>
            </p:nvSpPr>
            <p:spPr bwMode="auto">
              <a:xfrm>
                <a:off x="2522558" y="2073219"/>
                <a:ext cx="7937" cy="9525"/>
              </a:xfrm>
              <a:custGeom>
                <a:avLst/>
                <a:gdLst>
                  <a:gd name="T0" fmla="*/ 5 w 5"/>
                  <a:gd name="T1" fmla="*/ 0 h 6"/>
                  <a:gd name="T2" fmla="*/ 2 w 5"/>
                  <a:gd name="T3" fmla="*/ 3 h 6"/>
                  <a:gd name="T4" fmla="*/ 0 w 5"/>
                  <a:gd name="T5" fmla="*/ 5 h 6"/>
                  <a:gd name="T6" fmla="*/ 0 w 5"/>
                  <a:gd name="T7" fmla="*/ 6 h 6"/>
                  <a:gd name="T8" fmla="*/ 5 w 5"/>
                  <a:gd name="T9" fmla="*/ 6 h 6"/>
                  <a:gd name="T10" fmla="*/ 5 w 5"/>
                  <a:gd name="T11" fmla="*/ 3 h 6"/>
                  <a:gd name="T12" fmla="*/ 5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0"/>
                    </a:moveTo>
                    <a:lnTo>
                      <a:pt x="2" y="3"/>
                    </a:lnTo>
                    <a:lnTo>
                      <a:pt x="0" y="5"/>
                    </a:lnTo>
                    <a:lnTo>
                      <a:pt x="0" y="6"/>
                    </a:lnTo>
                    <a:lnTo>
                      <a:pt x="5" y="6"/>
                    </a:lnTo>
                    <a:lnTo>
                      <a:pt x="5" y="3"/>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4" name="Freeform 87">
                <a:extLst>
                  <a:ext uri="{FF2B5EF4-FFF2-40B4-BE49-F238E27FC236}">
                    <a16:creationId xmlns:a16="http://schemas.microsoft.com/office/drawing/2014/main" id="{27161BA9-229E-4EA7-BD8F-55C4E4F85701}"/>
                  </a:ext>
                </a:extLst>
              </p:cNvPr>
              <p:cNvSpPr>
                <a:spLocks/>
              </p:cNvSpPr>
              <p:nvPr/>
            </p:nvSpPr>
            <p:spPr bwMode="auto">
              <a:xfrm>
                <a:off x="1914539" y="1992258"/>
                <a:ext cx="11112" cy="20637"/>
              </a:xfrm>
              <a:custGeom>
                <a:avLst/>
                <a:gdLst>
                  <a:gd name="T0" fmla="*/ 7 w 7"/>
                  <a:gd name="T1" fmla="*/ 0 h 13"/>
                  <a:gd name="T2" fmla="*/ 7 w 7"/>
                  <a:gd name="T3" fmla="*/ 5 h 13"/>
                  <a:gd name="T4" fmla="*/ 7 w 7"/>
                  <a:gd name="T5" fmla="*/ 13 h 13"/>
                  <a:gd name="T6" fmla="*/ 0 w 7"/>
                  <a:gd name="T7" fmla="*/ 13 h 13"/>
                  <a:gd name="T8" fmla="*/ 0 w 7"/>
                  <a:gd name="T9" fmla="*/ 8 h 13"/>
                  <a:gd name="T10" fmla="*/ 0 w 7"/>
                  <a:gd name="T11" fmla="*/ 5 h 13"/>
                  <a:gd name="T12" fmla="*/ 3 w 7"/>
                  <a:gd name="T13" fmla="*/ 3 h 13"/>
                  <a:gd name="T14" fmla="*/ 7 w 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7" y="0"/>
                    </a:moveTo>
                    <a:lnTo>
                      <a:pt x="7" y="5"/>
                    </a:lnTo>
                    <a:lnTo>
                      <a:pt x="7" y="13"/>
                    </a:lnTo>
                    <a:lnTo>
                      <a:pt x="0" y="13"/>
                    </a:lnTo>
                    <a:lnTo>
                      <a:pt x="0" y="8"/>
                    </a:lnTo>
                    <a:lnTo>
                      <a:pt x="0" y="5"/>
                    </a:lnTo>
                    <a:lnTo>
                      <a:pt x="3" y="3"/>
                    </a:lnTo>
                    <a:lnTo>
                      <a:pt x="7"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5" name="Freeform 89">
                <a:extLst>
                  <a:ext uri="{FF2B5EF4-FFF2-40B4-BE49-F238E27FC236}">
                    <a16:creationId xmlns:a16="http://schemas.microsoft.com/office/drawing/2014/main" id="{68F39ED4-E560-0BA3-C485-6AC2593C6BDA}"/>
                  </a:ext>
                </a:extLst>
              </p:cNvPr>
              <p:cNvSpPr>
                <a:spLocks/>
              </p:cNvSpPr>
              <p:nvPr/>
            </p:nvSpPr>
            <p:spPr bwMode="auto">
              <a:xfrm>
                <a:off x="2517794" y="1839862"/>
                <a:ext cx="17462" cy="25400"/>
              </a:xfrm>
              <a:custGeom>
                <a:avLst/>
                <a:gdLst>
                  <a:gd name="T0" fmla="*/ 5 w 11"/>
                  <a:gd name="T1" fmla="*/ 0 h 16"/>
                  <a:gd name="T2" fmla="*/ 3 w 11"/>
                  <a:gd name="T3" fmla="*/ 6 h 16"/>
                  <a:gd name="T4" fmla="*/ 0 w 11"/>
                  <a:gd name="T5" fmla="*/ 8 h 16"/>
                  <a:gd name="T6" fmla="*/ 0 w 11"/>
                  <a:gd name="T7" fmla="*/ 16 h 16"/>
                  <a:gd name="T8" fmla="*/ 3 w 11"/>
                  <a:gd name="T9" fmla="*/ 16 h 16"/>
                  <a:gd name="T10" fmla="*/ 5 w 11"/>
                  <a:gd name="T11" fmla="*/ 11 h 16"/>
                  <a:gd name="T12" fmla="*/ 8 w 11"/>
                  <a:gd name="T13" fmla="*/ 8 h 16"/>
                  <a:gd name="T14" fmla="*/ 11 w 11"/>
                  <a:gd name="T15" fmla="*/ 3 h 16"/>
                  <a:gd name="T16" fmla="*/ 8 w 11"/>
                  <a:gd name="T17" fmla="*/ 0 h 16"/>
                  <a:gd name="T18" fmla="*/ 5 w 11"/>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6">
                    <a:moveTo>
                      <a:pt x="5" y="0"/>
                    </a:moveTo>
                    <a:lnTo>
                      <a:pt x="3" y="6"/>
                    </a:lnTo>
                    <a:lnTo>
                      <a:pt x="0" y="8"/>
                    </a:lnTo>
                    <a:lnTo>
                      <a:pt x="0" y="16"/>
                    </a:lnTo>
                    <a:lnTo>
                      <a:pt x="3" y="16"/>
                    </a:lnTo>
                    <a:lnTo>
                      <a:pt x="5" y="11"/>
                    </a:lnTo>
                    <a:lnTo>
                      <a:pt x="8" y="8"/>
                    </a:lnTo>
                    <a:lnTo>
                      <a:pt x="11" y="3"/>
                    </a:lnTo>
                    <a:lnTo>
                      <a:pt x="8" y="0"/>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6" name="Freeform 90">
                <a:extLst>
                  <a:ext uri="{FF2B5EF4-FFF2-40B4-BE49-F238E27FC236}">
                    <a16:creationId xmlns:a16="http://schemas.microsoft.com/office/drawing/2014/main" id="{89A433A2-E4A4-AA61-F3C0-50E2A97A4A9C}"/>
                  </a:ext>
                </a:extLst>
              </p:cNvPr>
              <p:cNvSpPr>
                <a:spLocks/>
              </p:cNvSpPr>
              <p:nvPr/>
            </p:nvSpPr>
            <p:spPr bwMode="auto">
              <a:xfrm>
                <a:off x="2573358" y="1817637"/>
                <a:ext cx="9526" cy="7938"/>
              </a:xfrm>
              <a:custGeom>
                <a:avLst/>
                <a:gdLst>
                  <a:gd name="T0" fmla="*/ 0 w 6"/>
                  <a:gd name="T1" fmla="*/ 0 h 5"/>
                  <a:gd name="T2" fmla="*/ 3 w 6"/>
                  <a:gd name="T3" fmla="*/ 5 h 5"/>
                  <a:gd name="T4" fmla="*/ 6 w 6"/>
                  <a:gd name="T5" fmla="*/ 5 h 5"/>
                  <a:gd name="T6" fmla="*/ 6 w 6"/>
                  <a:gd name="T7" fmla="*/ 3 h 5"/>
                  <a:gd name="T8" fmla="*/ 3 w 6"/>
                  <a:gd name="T9" fmla="*/ 0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3" y="5"/>
                    </a:lnTo>
                    <a:lnTo>
                      <a:pt x="6" y="5"/>
                    </a:lnTo>
                    <a:lnTo>
                      <a:pt x="6" y="3"/>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7" name="Freeform 91">
                <a:extLst>
                  <a:ext uri="{FF2B5EF4-FFF2-40B4-BE49-F238E27FC236}">
                    <a16:creationId xmlns:a16="http://schemas.microsoft.com/office/drawing/2014/main" id="{7280C1A8-4496-9EF5-5369-7840379660A6}"/>
                  </a:ext>
                </a:extLst>
              </p:cNvPr>
              <p:cNvSpPr>
                <a:spLocks/>
              </p:cNvSpPr>
              <p:nvPr/>
            </p:nvSpPr>
            <p:spPr bwMode="auto">
              <a:xfrm>
                <a:off x="2598758" y="1812876"/>
                <a:ext cx="7937" cy="12699"/>
              </a:xfrm>
              <a:custGeom>
                <a:avLst/>
                <a:gdLst>
                  <a:gd name="T0" fmla="*/ 0 w 5"/>
                  <a:gd name="T1" fmla="*/ 0 h 8"/>
                  <a:gd name="T2" fmla="*/ 0 w 5"/>
                  <a:gd name="T3" fmla="*/ 3 h 8"/>
                  <a:gd name="T4" fmla="*/ 3 w 5"/>
                  <a:gd name="T5" fmla="*/ 8 h 8"/>
                  <a:gd name="T6" fmla="*/ 5 w 5"/>
                  <a:gd name="T7" fmla="*/ 8 h 8"/>
                  <a:gd name="T8" fmla="*/ 5 w 5"/>
                  <a:gd name="T9" fmla="*/ 6 h 8"/>
                  <a:gd name="T10" fmla="*/ 3 w 5"/>
                  <a:gd name="T11" fmla="*/ 3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3"/>
                    </a:lnTo>
                    <a:lnTo>
                      <a:pt x="3" y="8"/>
                    </a:lnTo>
                    <a:lnTo>
                      <a:pt x="5" y="8"/>
                    </a:lnTo>
                    <a:lnTo>
                      <a:pt x="5" y="6"/>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8" name="Freeform 92">
                <a:extLst>
                  <a:ext uri="{FF2B5EF4-FFF2-40B4-BE49-F238E27FC236}">
                    <a16:creationId xmlns:a16="http://schemas.microsoft.com/office/drawing/2014/main" id="{7714E4D5-13D2-A9D5-E458-7B1D5F2C8EB2}"/>
                  </a:ext>
                </a:extLst>
              </p:cNvPr>
              <p:cNvSpPr>
                <a:spLocks/>
              </p:cNvSpPr>
              <p:nvPr/>
            </p:nvSpPr>
            <p:spPr bwMode="auto">
              <a:xfrm>
                <a:off x="2400319" y="1804938"/>
                <a:ext cx="55562" cy="39687"/>
              </a:xfrm>
              <a:custGeom>
                <a:avLst/>
                <a:gdLst>
                  <a:gd name="T0" fmla="*/ 30 w 35"/>
                  <a:gd name="T1" fmla="*/ 0 h 25"/>
                  <a:gd name="T2" fmla="*/ 27 w 35"/>
                  <a:gd name="T3" fmla="*/ 3 h 25"/>
                  <a:gd name="T4" fmla="*/ 25 w 35"/>
                  <a:gd name="T5" fmla="*/ 8 h 25"/>
                  <a:gd name="T6" fmla="*/ 14 w 35"/>
                  <a:gd name="T7" fmla="*/ 11 h 25"/>
                  <a:gd name="T8" fmla="*/ 5 w 35"/>
                  <a:gd name="T9" fmla="*/ 16 h 25"/>
                  <a:gd name="T10" fmla="*/ 2 w 35"/>
                  <a:gd name="T11" fmla="*/ 19 h 25"/>
                  <a:gd name="T12" fmla="*/ 0 w 35"/>
                  <a:gd name="T13" fmla="*/ 22 h 25"/>
                  <a:gd name="T14" fmla="*/ 5 w 35"/>
                  <a:gd name="T15" fmla="*/ 22 h 25"/>
                  <a:gd name="T16" fmla="*/ 5 w 35"/>
                  <a:gd name="T17" fmla="*/ 25 h 25"/>
                  <a:gd name="T18" fmla="*/ 10 w 35"/>
                  <a:gd name="T19" fmla="*/ 25 h 25"/>
                  <a:gd name="T20" fmla="*/ 10 w 35"/>
                  <a:gd name="T21" fmla="*/ 20 h 25"/>
                  <a:gd name="T22" fmla="*/ 11 w 35"/>
                  <a:gd name="T23" fmla="*/ 19 h 25"/>
                  <a:gd name="T24" fmla="*/ 17 w 35"/>
                  <a:gd name="T25" fmla="*/ 19 h 25"/>
                  <a:gd name="T26" fmla="*/ 25 w 35"/>
                  <a:gd name="T27" fmla="*/ 19 h 25"/>
                  <a:gd name="T28" fmla="*/ 25 w 35"/>
                  <a:gd name="T29" fmla="*/ 13 h 25"/>
                  <a:gd name="T30" fmla="*/ 27 w 35"/>
                  <a:gd name="T31" fmla="*/ 8 h 25"/>
                  <a:gd name="T32" fmla="*/ 30 w 35"/>
                  <a:gd name="T33" fmla="*/ 5 h 25"/>
                  <a:gd name="T34" fmla="*/ 35 w 35"/>
                  <a:gd name="T35" fmla="*/ 5 h 25"/>
                  <a:gd name="T36" fmla="*/ 32 w 35"/>
                  <a:gd name="T37" fmla="*/ 3 h 25"/>
                  <a:gd name="T38" fmla="*/ 32 w 35"/>
                  <a:gd name="T39" fmla="*/ 0 h 25"/>
                  <a:gd name="T40" fmla="*/ 30 w 35"/>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5">
                    <a:moveTo>
                      <a:pt x="30" y="0"/>
                    </a:moveTo>
                    <a:lnTo>
                      <a:pt x="27" y="3"/>
                    </a:lnTo>
                    <a:lnTo>
                      <a:pt x="25" y="8"/>
                    </a:lnTo>
                    <a:lnTo>
                      <a:pt x="14" y="11"/>
                    </a:lnTo>
                    <a:lnTo>
                      <a:pt x="5" y="16"/>
                    </a:lnTo>
                    <a:lnTo>
                      <a:pt x="2" y="19"/>
                    </a:lnTo>
                    <a:lnTo>
                      <a:pt x="0" y="22"/>
                    </a:lnTo>
                    <a:lnTo>
                      <a:pt x="5" y="22"/>
                    </a:lnTo>
                    <a:lnTo>
                      <a:pt x="5" y="25"/>
                    </a:lnTo>
                    <a:lnTo>
                      <a:pt x="10" y="25"/>
                    </a:lnTo>
                    <a:lnTo>
                      <a:pt x="10" y="20"/>
                    </a:lnTo>
                    <a:lnTo>
                      <a:pt x="11" y="19"/>
                    </a:lnTo>
                    <a:lnTo>
                      <a:pt x="17" y="19"/>
                    </a:lnTo>
                    <a:lnTo>
                      <a:pt x="25" y="19"/>
                    </a:lnTo>
                    <a:lnTo>
                      <a:pt x="25" y="13"/>
                    </a:lnTo>
                    <a:lnTo>
                      <a:pt x="27" y="8"/>
                    </a:lnTo>
                    <a:lnTo>
                      <a:pt x="30" y="5"/>
                    </a:lnTo>
                    <a:lnTo>
                      <a:pt x="35" y="5"/>
                    </a:lnTo>
                    <a:lnTo>
                      <a:pt x="32" y="3"/>
                    </a:lnTo>
                    <a:lnTo>
                      <a:pt x="32" y="0"/>
                    </a:lnTo>
                    <a:lnTo>
                      <a:pt x="3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9" name="Freeform 94">
                <a:extLst>
                  <a:ext uri="{FF2B5EF4-FFF2-40B4-BE49-F238E27FC236}">
                    <a16:creationId xmlns:a16="http://schemas.microsoft.com/office/drawing/2014/main" id="{9D919090-85EB-3FC1-8C0B-CE7C28256DBE}"/>
                  </a:ext>
                </a:extLst>
              </p:cNvPr>
              <p:cNvSpPr>
                <a:spLocks/>
              </p:cNvSpPr>
              <p:nvPr/>
            </p:nvSpPr>
            <p:spPr bwMode="auto">
              <a:xfrm>
                <a:off x="1468449" y="1774777"/>
                <a:ext cx="66676" cy="17462"/>
              </a:xfrm>
              <a:custGeom>
                <a:avLst/>
                <a:gdLst>
                  <a:gd name="T0" fmla="*/ 15 w 42"/>
                  <a:gd name="T1" fmla="*/ 0 h 11"/>
                  <a:gd name="T2" fmla="*/ 20 w 42"/>
                  <a:gd name="T3" fmla="*/ 2 h 11"/>
                  <a:gd name="T4" fmla="*/ 28 w 42"/>
                  <a:gd name="T5" fmla="*/ 7 h 11"/>
                  <a:gd name="T6" fmla="*/ 38 w 42"/>
                  <a:gd name="T7" fmla="*/ 9 h 11"/>
                  <a:gd name="T8" fmla="*/ 42 w 42"/>
                  <a:gd name="T9" fmla="*/ 9 h 11"/>
                  <a:gd name="T10" fmla="*/ 42 w 42"/>
                  <a:gd name="T11" fmla="*/ 11 h 11"/>
                  <a:gd name="T12" fmla="*/ 39 w 42"/>
                  <a:gd name="T13" fmla="*/ 9 h 11"/>
                  <a:gd name="T14" fmla="*/ 20 w 42"/>
                  <a:gd name="T15" fmla="*/ 11 h 11"/>
                  <a:gd name="T16" fmla="*/ 0 w 42"/>
                  <a:gd name="T17" fmla="*/ 11 h 11"/>
                  <a:gd name="T18" fmla="*/ 0 w 42"/>
                  <a:gd name="T19" fmla="*/ 7 h 11"/>
                  <a:gd name="T20" fmla="*/ 6 w 42"/>
                  <a:gd name="T21" fmla="*/ 5 h 11"/>
                  <a:gd name="T22" fmla="*/ 9 w 42"/>
                  <a:gd name="T23" fmla="*/ 5 h 11"/>
                  <a:gd name="T24" fmla="*/ 9 w 42"/>
                  <a:gd name="T25" fmla="*/ 2 h 11"/>
                  <a:gd name="T26" fmla="*/ 15 w 42"/>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11">
                    <a:moveTo>
                      <a:pt x="15" y="0"/>
                    </a:moveTo>
                    <a:lnTo>
                      <a:pt x="20" y="2"/>
                    </a:lnTo>
                    <a:lnTo>
                      <a:pt x="28" y="7"/>
                    </a:lnTo>
                    <a:lnTo>
                      <a:pt x="38" y="9"/>
                    </a:lnTo>
                    <a:lnTo>
                      <a:pt x="42" y="9"/>
                    </a:lnTo>
                    <a:lnTo>
                      <a:pt x="42" y="11"/>
                    </a:lnTo>
                    <a:lnTo>
                      <a:pt x="39" y="9"/>
                    </a:lnTo>
                    <a:lnTo>
                      <a:pt x="20" y="11"/>
                    </a:lnTo>
                    <a:lnTo>
                      <a:pt x="0" y="11"/>
                    </a:lnTo>
                    <a:lnTo>
                      <a:pt x="0" y="7"/>
                    </a:lnTo>
                    <a:lnTo>
                      <a:pt x="6" y="5"/>
                    </a:lnTo>
                    <a:lnTo>
                      <a:pt x="9" y="5"/>
                    </a:lnTo>
                    <a:lnTo>
                      <a:pt x="9" y="2"/>
                    </a:lnTo>
                    <a:lnTo>
                      <a:pt x="15"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0" name="Freeform 96">
                <a:extLst>
                  <a:ext uri="{FF2B5EF4-FFF2-40B4-BE49-F238E27FC236}">
                    <a16:creationId xmlns:a16="http://schemas.microsoft.com/office/drawing/2014/main" id="{7040A49F-AFEA-FB7B-0788-D35AD4481490}"/>
                  </a:ext>
                </a:extLst>
              </p:cNvPr>
              <p:cNvSpPr>
                <a:spLocks/>
              </p:cNvSpPr>
              <p:nvPr/>
            </p:nvSpPr>
            <p:spPr bwMode="auto">
              <a:xfrm>
                <a:off x="1516075" y="1714454"/>
                <a:ext cx="12700" cy="7938"/>
              </a:xfrm>
              <a:custGeom>
                <a:avLst/>
                <a:gdLst>
                  <a:gd name="T0" fmla="*/ 6 w 8"/>
                  <a:gd name="T1" fmla="*/ 0 h 5"/>
                  <a:gd name="T2" fmla="*/ 6 w 8"/>
                  <a:gd name="T3" fmla="*/ 0 h 5"/>
                  <a:gd name="T4" fmla="*/ 8 w 8"/>
                  <a:gd name="T5" fmla="*/ 2 h 5"/>
                  <a:gd name="T6" fmla="*/ 8 w 8"/>
                  <a:gd name="T7" fmla="*/ 5 h 5"/>
                  <a:gd name="T8" fmla="*/ 6 w 8"/>
                  <a:gd name="T9" fmla="*/ 5 h 5"/>
                  <a:gd name="T10" fmla="*/ 3 w 8"/>
                  <a:gd name="T11" fmla="*/ 2 h 5"/>
                  <a:gd name="T12" fmla="*/ 0 w 8"/>
                  <a:gd name="T13" fmla="*/ 0 h 5"/>
                  <a:gd name="T14" fmla="*/ 6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6" y="0"/>
                    </a:moveTo>
                    <a:lnTo>
                      <a:pt x="6" y="0"/>
                    </a:lnTo>
                    <a:lnTo>
                      <a:pt x="8" y="2"/>
                    </a:lnTo>
                    <a:lnTo>
                      <a:pt x="8" y="5"/>
                    </a:lnTo>
                    <a:lnTo>
                      <a:pt x="6" y="5"/>
                    </a:lnTo>
                    <a:lnTo>
                      <a:pt x="3" y="2"/>
                    </a:lnTo>
                    <a:lnTo>
                      <a:pt x="0" y="0"/>
                    </a:lnTo>
                    <a:lnTo>
                      <a:pt x="6"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1" name="Freeform 97">
                <a:extLst>
                  <a:ext uri="{FF2B5EF4-FFF2-40B4-BE49-F238E27FC236}">
                    <a16:creationId xmlns:a16="http://schemas.microsoft.com/office/drawing/2014/main" id="{2AE228E0-1E3B-F510-DB94-E3BEA93AF6E5}"/>
                  </a:ext>
                </a:extLst>
              </p:cNvPr>
              <p:cNvSpPr>
                <a:spLocks/>
              </p:cNvSpPr>
              <p:nvPr/>
            </p:nvSpPr>
            <p:spPr bwMode="auto">
              <a:xfrm>
                <a:off x="2347931" y="1696992"/>
                <a:ext cx="130176" cy="107947"/>
              </a:xfrm>
              <a:custGeom>
                <a:avLst/>
                <a:gdLst>
                  <a:gd name="T0" fmla="*/ 14 w 82"/>
                  <a:gd name="T1" fmla="*/ 0 h 68"/>
                  <a:gd name="T2" fmla="*/ 12 w 82"/>
                  <a:gd name="T3" fmla="*/ 19 h 68"/>
                  <a:gd name="T4" fmla="*/ 14 w 82"/>
                  <a:gd name="T5" fmla="*/ 41 h 68"/>
                  <a:gd name="T6" fmla="*/ 8 w 82"/>
                  <a:gd name="T7" fmla="*/ 43 h 68"/>
                  <a:gd name="T8" fmla="*/ 0 w 82"/>
                  <a:gd name="T9" fmla="*/ 46 h 68"/>
                  <a:gd name="T10" fmla="*/ 0 w 82"/>
                  <a:gd name="T11" fmla="*/ 51 h 68"/>
                  <a:gd name="T12" fmla="*/ 0 w 82"/>
                  <a:gd name="T13" fmla="*/ 58 h 68"/>
                  <a:gd name="T14" fmla="*/ 5 w 82"/>
                  <a:gd name="T15" fmla="*/ 56 h 68"/>
                  <a:gd name="T16" fmla="*/ 8 w 82"/>
                  <a:gd name="T17" fmla="*/ 56 h 68"/>
                  <a:gd name="T18" fmla="*/ 11 w 82"/>
                  <a:gd name="T19" fmla="*/ 56 h 68"/>
                  <a:gd name="T20" fmla="*/ 14 w 82"/>
                  <a:gd name="T21" fmla="*/ 56 h 68"/>
                  <a:gd name="T22" fmla="*/ 14 w 82"/>
                  <a:gd name="T23" fmla="*/ 60 h 68"/>
                  <a:gd name="T24" fmla="*/ 14 w 82"/>
                  <a:gd name="T25" fmla="*/ 68 h 68"/>
                  <a:gd name="T26" fmla="*/ 20 w 82"/>
                  <a:gd name="T27" fmla="*/ 68 h 68"/>
                  <a:gd name="T28" fmla="*/ 27 w 82"/>
                  <a:gd name="T29" fmla="*/ 68 h 68"/>
                  <a:gd name="T30" fmla="*/ 30 w 82"/>
                  <a:gd name="T31" fmla="*/ 60 h 68"/>
                  <a:gd name="T32" fmla="*/ 35 w 82"/>
                  <a:gd name="T33" fmla="*/ 56 h 68"/>
                  <a:gd name="T34" fmla="*/ 35 w 82"/>
                  <a:gd name="T35" fmla="*/ 49 h 68"/>
                  <a:gd name="T36" fmla="*/ 35 w 82"/>
                  <a:gd name="T37" fmla="*/ 41 h 68"/>
                  <a:gd name="T38" fmla="*/ 35 w 82"/>
                  <a:gd name="T39" fmla="*/ 38 h 68"/>
                  <a:gd name="T40" fmla="*/ 38 w 82"/>
                  <a:gd name="T41" fmla="*/ 36 h 68"/>
                  <a:gd name="T42" fmla="*/ 41 w 82"/>
                  <a:gd name="T43" fmla="*/ 33 h 68"/>
                  <a:gd name="T44" fmla="*/ 47 w 82"/>
                  <a:gd name="T45" fmla="*/ 33 h 68"/>
                  <a:gd name="T46" fmla="*/ 47 w 82"/>
                  <a:gd name="T47" fmla="*/ 36 h 68"/>
                  <a:gd name="T48" fmla="*/ 50 w 82"/>
                  <a:gd name="T49" fmla="*/ 41 h 68"/>
                  <a:gd name="T50" fmla="*/ 50 w 82"/>
                  <a:gd name="T51" fmla="*/ 43 h 68"/>
                  <a:gd name="T52" fmla="*/ 47 w 82"/>
                  <a:gd name="T53" fmla="*/ 51 h 68"/>
                  <a:gd name="T54" fmla="*/ 63 w 82"/>
                  <a:gd name="T55" fmla="*/ 54 h 68"/>
                  <a:gd name="T56" fmla="*/ 77 w 82"/>
                  <a:gd name="T57" fmla="*/ 58 h 68"/>
                  <a:gd name="T58" fmla="*/ 77 w 82"/>
                  <a:gd name="T59" fmla="*/ 54 h 68"/>
                  <a:gd name="T60" fmla="*/ 82 w 82"/>
                  <a:gd name="T61" fmla="*/ 49 h 68"/>
                  <a:gd name="T62" fmla="*/ 77 w 82"/>
                  <a:gd name="T63" fmla="*/ 41 h 68"/>
                  <a:gd name="T64" fmla="*/ 71 w 82"/>
                  <a:gd name="T65" fmla="*/ 43 h 68"/>
                  <a:gd name="T66" fmla="*/ 65 w 82"/>
                  <a:gd name="T67" fmla="*/ 46 h 68"/>
                  <a:gd name="T68" fmla="*/ 65 w 82"/>
                  <a:gd name="T69" fmla="*/ 41 h 68"/>
                  <a:gd name="T70" fmla="*/ 58 w 82"/>
                  <a:gd name="T71" fmla="*/ 30 h 68"/>
                  <a:gd name="T72" fmla="*/ 50 w 82"/>
                  <a:gd name="T73" fmla="*/ 21 h 68"/>
                  <a:gd name="T74" fmla="*/ 43 w 82"/>
                  <a:gd name="T75" fmla="*/ 16 h 68"/>
                  <a:gd name="T76" fmla="*/ 38 w 82"/>
                  <a:gd name="T77" fmla="*/ 13 h 68"/>
                  <a:gd name="T78" fmla="*/ 33 w 82"/>
                  <a:gd name="T79" fmla="*/ 11 h 68"/>
                  <a:gd name="T80" fmla="*/ 27 w 82"/>
                  <a:gd name="T81" fmla="*/ 11 h 68"/>
                  <a:gd name="T82" fmla="*/ 25 w 82"/>
                  <a:gd name="T83" fmla="*/ 13 h 68"/>
                  <a:gd name="T84" fmla="*/ 22 w 82"/>
                  <a:gd name="T85" fmla="*/ 16 h 68"/>
                  <a:gd name="T86" fmla="*/ 20 w 82"/>
                  <a:gd name="T87" fmla="*/ 11 h 68"/>
                  <a:gd name="T88" fmla="*/ 25 w 82"/>
                  <a:gd name="T89" fmla="*/ 3 h 68"/>
                  <a:gd name="T90" fmla="*/ 20 w 82"/>
                  <a:gd name="T91" fmla="*/ 0 h 68"/>
                  <a:gd name="T92" fmla="*/ 14 w 82"/>
                  <a:gd name="T93" fmla="*/ 0 h 68"/>
                  <a:gd name="connsiteX0" fmla="*/ 1707 w 10000"/>
                  <a:gd name="connsiteY0" fmla="*/ 0 h 10000"/>
                  <a:gd name="connsiteX1" fmla="*/ 1463 w 10000"/>
                  <a:gd name="connsiteY1" fmla="*/ 2794 h 10000"/>
                  <a:gd name="connsiteX2" fmla="*/ 1707 w 10000"/>
                  <a:gd name="connsiteY2" fmla="*/ 6029 h 10000"/>
                  <a:gd name="connsiteX3" fmla="*/ 976 w 10000"/>
                  <a:gd name="connsiteY3" fmla="*/ 6324 h 10000"/>
                  <a:gd name="connsiteX4" fmla="*/ 0 w 10000"/>
                  <a:gd name="connsiteY4" fmla="*/ 6765 h 10000"/>
                  <a:gd name="connsiteX5" fmla="*/ 0 w 10000"/>
                  <a:gd name="connsiteY5" fmla="*/ 7500 h 10000"/>
                  <a:gd name="connsiteX6" fmla="*/ 0 w 10000"/>
                  <a:gd name="connsiteY6" fmla="*/ 8529 h 10000"/>
                  <a:gd name="connsiteX7" fmla="*/ 610 w 10000"/>
                  <a:gd name="connsiteY7" fmla="*/ 8235 h 10000"/>
                  <a:gd name="connsiteX8" fmla="*/ 976 w 10000"/>
                  <a:gd name="connsiteY8" fmla="*/ 8235 h 10000"/>
                  <a:gd name="connsiteX9" fmla="*/ 1341 w 10000"/>
                  <a:gd name="connsiteY9" fmla="*/ 8235 h 10000"/>
                  <a:gd name="connsiteX10" fmla="*/ 1707 w 10000"/>
                  <a:gd name="connsiteY10" fmla="*/ 8235 h 10000"/>
                  <a:gd name="connsiteX11" fmla="*/ 1707 w 10000"/>
                  <a:gd name="connsiteY11" fmla="*/ 8824 h 10000"/>
                  <a:gd name="connsiteX12" fmla="*/ 1707 w 10000"/>
                  <a:gd name="connsiteY12" fmla="*/ 10000 h 10000"/>
                  <a:gd name="connsiteX13" fmla="*/ 2439 w 10000"/>
                  <a:gd name="connsiteY13" fmla="*/ 10000 h 10000"/>
                  <a:gd name="connsiteX14" fmla="*/ 3293 w 10000"/>
                  <a:gd name="connsiteY14" fmla="*/ 10000 h 10000"/>
                  <a:gd name="connsiteX15" fmla="*/ 3659 w 10000"/>
                  <a:gd name="connsiteY15" fmla="*/ 8824 h 10000"/>
                  <a:gd name="connsiteX16" fmla="*/ 4268 w 10000"/>
                  <a:gd name="connsiteY16" fmla="*/ 8235 h 10000"/>
                  <a:gd name="connsiteX17" fmla="*/ 4268 w 10000"/>
                  <a:gd name="connsiteY17" fmla="*/ 7206 h 10000"/>
                  <a:gd name="connsiteX18" fmla="*/ 4268 w 10000"/>
                  <a:gd name="connsiteY18" fmla="*/ 6029 h 10000"/>
                  <a:gd name="connsiteX19" fmla="*/ 4268 w 10000"/>
                  <a:gd name="connsiteY19" fmla="*/ 5588 h 10000"/>
                  <a:gd name="connsiteX20" fmla="*/ 4634 w 10000"/>
                  <a:gd name="connsiteY20" fmla="*/ 5294 h 10000"/>
                  <a:gd name="connsiteX21" fmla="*/ 5000 w 10000"/>
                  <a:gd name="connsiteY21" fmla="*/ 4853 h 10000"/>
                  <a:gd name="connsiteX22" fmla="*/ 5732 w 10000"/>
                  <a:gd name="connsiteY22" fmla="*/ 4853 h 10000"/>
                  <a:gd name="connsiteX23" fmla="*/ 5732 w 10000"/>
                  <a:gd name="connsiteY23" fmla="*/ 5294 h 10000"/>
                  <a:gd name="connsiteX24" fmla="*/ 6098 w 10000"/>
                  <a:gd name="connsiteY24" fmla="*/ 6029 h 10000"/>
                  <a:gd name="connsiteX25" fmla="*/ 6098 w 10000"/>
                  <a:gd name="connsiteY25" fmla="*/ 6324 h 10000"/>
                  <a:gd name="connsiteX26" fmla="*/ 5732 w 10000"/>
                  <a:gd name="connsiteY26" fmla="*/ 7500 h 10000"/>
                  <a:gd name="connsiteX27" fmla="*/ 7683 w 10000"/>
                  <a:gd name="connsiteY27" fmla="*/ 7941 h 10000"/>
                  <a:gd name="connsiteX28" fmla="*/ 9390 w 10000"/>
                  <a:gd name="connsiteY28" fmla="*/ 8529 h 10000"/>
                  <a:gd name="connsiteX29" fmla="*/ 9390 w 10000"/>
                  <a:gd name="connsiteY29" fmla="*/ 7941 h 10000"/>
                  <a:gd name="connsiteX30" fmla="*/ 10000 w 10000"/>
                  <a:gd name="connsiteY30" fmla="*/ 7206 h 10000"/>
                  <a:gd name="connsiteX31" fmla="*/ 9390 w 10000"/>
                  <a:gd name="connsiteY31" fmla="*/ 6029 h 10000"/>
                  <a:gd name="connsiteX32" fmla="*/ 8659 w 10000"/>
                  <a:gd name="connsiteY32" fmla="*/ 6324 h 10000"/>
                  <a:gd name="connsiteX33" fmla="*/ 7927 w 10000"/>
                  <a:gd name="connsiteY33" fmla="*/ 6765 h 10000"/>
                  <a:gd name="connsiteX34" fmla="*/ 7927 w 10000"/>
                  <a:gd name="connsiteY34" fmla="*/ 6029 h 10000"/>
                  <a:gd name="connsiteX35" fmla="*/ 7073 w 10000"/>
                  <a:gd name="connsiteY35" fmla="*/ 4412 h 10000"/>
                  <a:gd name="connsiteX36" fmla="*/ 6098 w 10000"/>
                  <a:gd name="connsiteY36" fmla="*/ 3088 h 10000"/>
                  <a:gd name="connsiteX37" fmla="*/ 5244 w 10000"/>
                  <a:gd name="connsiteY37" fmla="*/ 2353 h 10000"/>
                  <a:gd name="connsiteX38" fmla="*/ 4634 w 10000"/>
                  <a:gd name="connsiteY38" fmla="*/ 1912 h 10000"/>
                  <a:gd name="connsiteX39" fmla="*/ 4024 w 10000"/>
                  <a:gd name="connsiteY39" fmla="*/ 1618 h 10000"/>
                  <a:gd name="connsiteX40" fmla="*/ 3293 w 10000"/>
                  <a:gd name="connsiteY40" fmla="*/ 1618 h 10000"/>
                  <a:gd name="connsiteX41" fmla="*/ 3049 w 10000"/>
                  <a:gd name="connsiteY41" fmla="*/ 1912 h 10000"/>
                  <a:gd name="connsiteX42" fmla="*/ 2683 w 10000"/>
                  <a:gd name="connsiteY42" fmla="*/ 2353 h 10000"/>
                  <a:gd name="connsiteX43" fmla="*/ 2439 w 10000"/>
                  <a:gd name="connsiteY43" fmla="*/ 1618 h 10000"/>
                  <a:gd name="connsiteX44" fmla="*/ 3049 w 10000"/>
                  <a:gd name="connsiteY44" fmla="*/ 441 h 10000"/>
                  <a:gd name="connsiteX45" fmla="*/ 2439 w 10000"/>
                  <a:gd name="connsiteY45" fmla="*/ 0 h 10000"/>
                  <a:gd name="connsiteX46" fmla="*/ 1707 w 10000"/>
                  <a:gd name="connsiteY46" fmla="*/ 0 h 10000"/>
                  <a:gd name="connsiteX47" fmla="*/ 1707 w 10000"/>
                  <a:gd name="connsiteY4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00" h="10000">
                    <a:moveTo>
                      <a:pt x="1707" y="0"/>
                    </a:moveTo>
                    <a:cubicBezTo>
                      <a:pt x="1626" y="931"/>
                      <a:pt x="1544" y="1863"/>
                      <a:pt x="1463" y="2794"/>
                    </a:cubicBezTo>
                    <a:cubicBezTo>
                      <a:pt x="1544" y="3872"/>
                      <a:pt x="1626" y="4951"/>
                      <a:pt x="1707" y="6029"/>
                    </a:cubicBezTo>
                    <a:lnTo>
                      <a:pt x="976" y="6324"/>
                    </a:lnTo>
                    <a:lnTo>
                      <a:pt x="0" y="6765"/>
                    </a:lnTo>
                    <a:lnTo>
                      <a:pt x="0" y="7500"/>
                    </a:lnTo>
                    <a:lnTo>
                      <a:pt x="0" y="8529"/>
                    </a:lnTo>
                    <a:lnTo>
                      <a:pt x="610" y="8235"/>
                    </a:lnTo>
                    <a:lnTo>
                      <a:pt x="976" y="8235"/>
                    </a:lnTo>
                    <a:lnTo>
                      <a:pt x="1341" y="8235"/>
                    </a:lnTo>
                    <a:lnTo>
                      <a:pt x="1707" y="8235"/>
                    </a:lnTo>
                    <a:lnTo>
                      <a:pt x="1707" y="8824"/>
                    </a:lnTo>
                    <a:lnTo>
                      <a:pt x="1707" y="10000"/>
                    </a:lnTo>
                    <a:lnTo>
                      <a:pt x="2439" y="10000"/>
                    </a:lnTo>
                    <a:lnTo>
                      <a:pt x="3293" y="10000"/>
                    </a:lnTo>
                    <a:lnTo>
                      <a:pt x="3659" y="8824"/>
                    </a:lnTo>
                    <a:lnTo>
                      <a:pt x="4268" y="8235"/>
                    </a:lnTo>
                    <a:lnTo>
                      <a:pt x="4268" y="7206"/>
                    </a:lnTo>
                    <a:lnTo>
                      <a:pt x="4268" y="6029"/>
                    </a:lnTo>
                    <a:lnTo>
                      <a:pt x="4268" y="5588"/>
                    </a:lnTo>
                    <a:lnTo>
                      <a:pt x="4634" y="5294"/>
                    </a:lnTo>
                    <a:lnTo>
                      <a:pt x="5000" y="4853"/>
                    </a:lnTo>
                    <a:lnTo>
                      <a:pt x="5732" y="4853"/>
                    </a:lnTo>
                    <a:lnTo>
                      <a:pt x="5732" y="5294"/>
                    </a:lnTo>
                    <a:lnTo>
                      <a:pt x="6098" y="6029"/>
                    </a:lnTo>
                    <a:lnTo>
                      <a:pt x="6098" y="6324"/>
                    </a:lnTo>
                    <a:lnTo>
                      <a:pt x="5732" y="7500"/>
                    </a:lnTo>
                    <a:lnTo>
                      <a:pt x="7683" y="7941"/>
                    </a:lnTo>
                    <a:lnTo>
                      <a:pt x="9390" y="8529"/>
                    </a:lnTo>
                    <a:lnTo>
                      <a:pt x="9390" y="7941"/>
                    </a:lnTo>
                    <a:lnTo>
                      <a:pt x="10000" y="7206"/>
                    </a:lnTo>
                    <a:lnTo>
                      <a:pt x="9390" y="6029"/>
                    </a:lnTo>
                    <a:lnTo>
                      <a:pt x="8659" y="6324"/>
                    </a:lnTo>
                    <a:lnTo>
                      <a:pt x="7927" y="6765"/>
                    </a:lnTo>
                    <a:lnTo>
                      <a:pt x="7927" y="6029"/>
                    </a:lnTo>
                    <a:lnTo>
                      <a:pt x="7073" y="4412"/>
                    </a:lnTo>
                    <a:lnTo>
                      <a:pt x="6098" y="3088"/>
                    </a:lnTo>
                    <a:lnTo>
                      <a:pt x="5244" y="2353"/>
                    </a:lnTo>
                    <a:lnTo>
                      <a:pt x="4634" y="1912"/>
                    </a:lnTo>
                    <a:lnTo>
                      <a:pt x="4024" y="1618"/>
                    </a:lnTo>
                    <a:lnTo>
                      <a:pt x="3293" y="1618"/>
                    </a:lnTo>
                    <a:lnTo>
                      <a:pt x="3049" y="1912"/>
                    </a:lnTo>
                    <a:lnTo>
                      <a:pt x="2683" y="2353"/>
                    </a:lnTo>
                    <a:cubicBezTo>
                      <a:pt x="2602" y="2108"/>
                      <a:pt x="2520" y="1863"/>
                      <a:pt x="2439" y="1618"/>
                    </a:cubicBezTo>
                    <a:lnTo>
                      <a:pt x="3049" y="441"/>
                    </a:lnTo>
                    <a:lnTo>
                      <a:pt x="2439" y="0"/>
                    </a:lnTo>
                    <a:lnTo>
                      <a:pt x="1707" y="0"/>
                    </a:lnTo>
                    <a:lnTo>
                      <a:pt x="1707"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2" name="Freeform 98">
                <a:extLst>
                  <a:ext uri="{FF2B5EF4-FFF2-40B4-BE49-F238E27FC236}">
                    <a16:creationId xmlns:a16="http://schemas.microsoft.com/office/drawing/2014/main" id="{9A18D198-6E7D-2915-2E6F-3807E3EA02AC}"/>
                  </a:ext>
                </a:extLst>
              </p:cNvPr>
              <p:cNvSpPr>
                <a:spLocks/>
              </p:cNvSpPr>
              <p:nvPr/>
            </p:nvSpPr>
            <p:spPr bwMode="auto">
              <a:xfrm>
                <a:off x="2379682" y="1687466"/>
                <a:ext cx="11112" cy="9525"/>
              </a:xfrm>
              <a:custGeom>
                <a:avLst/>
                <a:gdLst>
                  <a:gd name="T0" fmla="*/ 0 w 7"/>
                  <a:gd name="T1" fmla="*/ 0 h 6"/>
                  <a:gd name="T2" fmla="*/ 5 w 7"/>
                  <a:gd name="T3" fmla="*/ 6 h 6"/>
                  <a:gd name="T4" fmla="*/ 7 w 7"/>
                  <a:gd name="T5" fmla="*/ 4 h 6"/>
                  <a:gd name="T6" fmla="*/ 7 w 7"/>
                  <a:gd name="T7" fmla="*/ 0 h 6"/>
                  <a:gd name="T8" fmla="*/ 2 w 7"/>
                  <a:gd name="T9" fmla="*/ 0 h 6"/>
                  <a:gd name="T10" fmla="*/ 0 w 7"/>
                  <a:gd name="T11" fmla="*/ 0 h 6"/>
                </a:gdLst>
                <a:ahLst/>
                <a:cxnLst>
                  <a:cxn ang="0">
                    <a:pos x="T0" y="T1"/>
                  </a:cxn>
                  <a:cxn ang="0">
                    <a:pos x="T2" y="T3"/>
                  </a:cxn>
                  <a:cxn ang="0">
                    <a:pos x="T4" y="T5"/>
                  </a:cxn>
                  <a:cxn ang="0">
                    <a:pos x="T6" y="T7"/>
                  </a:cxn>
                  <a:cxn ang="0">
                    <a:pos x="T8" y="T9"/>
                  </a:cxn>
                  <a:cxn ang="0">
                    <a:pos x="T10" y="T11"/>
                  </a:cxn>
                </a:cxnLst>
                <a:rect l="0" t="0" r="r" b="b"/>
                <a:pathLst>
                  <a:path w="7" h="6">
                    <a:moveTo>
                      <a:pt x="0" y="0"/>
                    </a:moveTo>
                    <a:lnTo>
                      <a:pt x="5" y="6"/>
                    </a:lnTo>
                    <a:lnTo>
                      <a:pt x="7" y="4"/>
                    </a:lnTo>
                    <a:lnTo>
                      <a:pt x="7" y="0"/>
                    </a:lnTo>
                    <a:lnTo>
                      <a:pt x="2"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3" name="Freeform 99">
                <a:extLst>
                  <a:ext uri="{FF2B5EF4-FFF2-40B4-BE49-F238E27FC236}">
                    <a16:creationId xmlns:a16="http://schemas.microsoft.com/office/drawing/2014/main" id="{31E82A3A-48AB-0E14-9914-8C6FA895D36B}"/>
                  </a:ext>
                </a:extLst>
              </p:cNvPr>
              <p:cNvSpPr>
                <a:spLocks/>
              </p:cNvSpPr>
              <p:nvPr/>
            </p:nvSpPr>
            <p:spPr bwMode="auto">
              <a:xfrm>
                <a:off x="2387618" y="1641430"/>
                <a:ext cx="20637" cy="15874"/>
              </a:xfrm>
              <a:custGeom>
                <a:avLst/>
                <a:gdLst>
                  <a:gd name="T0" fmla="*/ 8 w 13"/>
                  <a:gd name="T1" fmla="*/ 0 h 10"/>
                  <a:gd name="T2" fmla="*/ 10 w 13"/>
                  <a:gd name="T3" fmla="*/ 2 h 10"/>
                  <a:gd name="T4" fmla="*/ 13 w 13"/>
                  <a:gd name="T5" fmla="*/ 5 h 10"/>
                  <a:gd name="T6" fmla="*/ 13 w 13"/>
                  <a:gd name="T7" fmla="*/ 8 h 10"/>
                  <a:gd name="T8" fmla="*/ 8 w 13"/>
                  <a:gd name="T9" fmla="*/ 10 h 10"/>
                  <a:gd name="T10" fmla="*/ 8 w 13"/>
                  <a:gd name="T11" fmla="*/ 5 h 10"/>
                  <a:gd name="T12" fmla="*/ 0 w 13"/>
                  <a:gd name="T13" fmla="*/ 8 h 10"/>
                  <a:gd name="T14" fmla="*/ 2 w 13"/>
                  <a:gd name="T15" fmla="*/ 5 h 10"/>
                  <a:gd name="T16" fmla="*/ 2 w 13"/>
                  <a:gd name="T17" fmla="*/ 2 h 10"/>
                  <a:gd name="T18" fmla="*/ 8 w 13"/>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8" y="0"/>
                    </a:moveTo>
                    <a:lnTo>
                      <a:pt x="10" y="2"/>
                    </a:lnTo>
                    <a:lnTo>
                      <a:pt x="13" y="5"/>
                    </a:lnTo>
                    <a:lnTo>
                      <a:pt x="13" y="8"/>
                    </a:lnTo>
                    <a:lnTo>
                      <a:pt x="8" y="10"/>
                    </a:lnTo>
                    <a:lnTo>
                      <a:pt x="8" y="5"/>
                    </a:lnTo>
                    <a:lnTo>
                      <a:pt x="0" y="8"/>
                    </a:lnTo>
                    <a:lnTo>
                      <a:pt x="2" y="5"/>
                    </a:lnTo>
                    <a:lnTo>
                      <a:pt x="2" y="2"/>
                    </a:lnTo>
                    <a:lnTo>
                      <a:pt x="8"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4" name="Freeform 101">
                <a:extLst>
                  <a:ext uri="{FF2B5EF4-FFF2-40B4-BE49-F238E27FC236}">
                    <a16:creationId xmlns:a16="http://schemas.microsoft.com/office/drawing/2014/main" id="{ED9943E9-CE43-42DC-8088-64C9F1400760}"/>
                  </a:ext>
                </a:extLst>
              </p:cNvPr>
              <p:cNvSpPr>
                <a:spLocks/>
              </p:cNvSpPr>
              <p:nvPr/>
            </p:nvSpPr>
            <p:spPr bwMode="auto">
              <a:xfrm>
                <a:off x="2347931" y="1596982"/>
                <a:ext cx="4762" cy="9525"/>
              </a:xfrm>
              <a:custGeom>
                <a:avLst/>
                <a:gdLst>
                  <a:gd name="T0" fmla="*/ 0 w 3"/>
                  <a:gd name="T1" fmla="*/ 0 h 6"/>
                  <a:gd name="T2" fmla="*/ 3 w 3"/>
                  <a:gd name="T3" fmla="*/ 6 h 6"/>
                  <a:gd name="T4" fmla="*/ 3 w 3"/>
                  <a:gd name="T5" fmla="*/ 0 h 6"/>
                  <a:gd name="T6" fmla="*/ 0 w 3"/>
                  <a:gd name="T7" fmla="*/ 0 h 6"/>
                </a:gdLst>
                <a:ahLst/>
                <a:cxnLst>
                  <a:cxn ang="0">
                    <a:pos x="T0" y="T1"/>
                  </a:cxn>
                  <a:cxn ang="0">
                    <a:pos x="T2" y="T3"/>
                  </a:cxn>
                  <a:cxn ang="0">
                    <a:pos x="T4" y="T5"/>
                  </a:cxn>
                  <a:cxn ang="0">
                    <a:pos x="T6" y="T7"/>
                  </a:cxn>
                </a:cxnLst>
                <a:rect l="0" t="0" r="r" b="b"/>
                <a:pathLst>
                  <a:path w="3" h="6">
                    <a:moveTo>
                      <a:pt x="0" y="0"/>
                    </a:moveTo>
                    <a:lnTo>
                      <a:pt x="3" y="6"/>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5" name="Freeform 59">
                <a:extLst>
                  <a:ext uri="{FF2B5EF4-FFF2-40B4-BE49-F238E27FC236}">
                    <a16:creationId xmlns:a16="http://schemas.microsoft.com/office/drawing/2014/main" id="{820BBC13-9915-4AF9-B2B3-7221660A9594}"/>
                  </a:ext>
                </a:extLst>
              </p:cNvPr>
              <p:cNvSpPr>
                <a:spLocks/>
              </p:cNvSpPr>
              <p:nvPr/>
            </p:nvSpPr>
            <p:spPr bwMode="auto">
              <a:xfrm>
                <a:off x="2724171" y="1095346"/>
                <a:ext cx="9526" cy="7938"/>
              </a:xfrm>
              <a:custGeom>
                <a:avLst/>
                <a:gdLst>
                  <a:gd name="T0" fmla="*/ 0 w 6"/>
                  <a:gd name="T1" fmla="*/ 0 h 5"/>
                  <a:gd name="T2" fmla="*/ 6 w 6"/>
                  <a:gd name="T3" fmla="*/ 5 h 5"/>
                  <a:gd name="T4" fmla="*/ 6 w 6"/>
                  <a:gd name="T5" fmla="*/ 2 h 5"/>
                  <a:gd name="T6" fmla="*/ 0 w 6"/>
                  <a:gd name="T7" fmla="*/ 0 h 5"/>
                </a:gdLst>
                <a:ahLst/>
                <a:cxnLst>
                  <a:cxn ang="0">
                    <a:pos x="T0" y="T1"/>
                  </a:cxn>
                  <a:cxn ang="0">
                    <a:pos x="T2" y="T3"/>
                  </a:cxn>
                  <a:cxn ang="0">
                    <a:pos x="T4" y="T5"/>
                  </a:cxn>
                  <a:cxn ang="0">
                    <a:pos x="T6" y="T7"/>
                  </a:cxn>
                </a:cxnLst>
                <a:rect l="0" t="0" r="r" b="b"/>
                <a:pathLst>
                  <a:path w="6" h="5">
                    <a:moveTo>
                      <a:pt x="0" y="0"/>
                    </a:moveTo>
                    <a:lnTo>
                      <a:pt x="6" y="5"/>
                    </a:lnTo>
                    <a:lnTo>
                      <a:pt x="6"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6" name="Freeform 41">
                <a:extLst>
                  <a:ext uri="{FF2B5EF4-FFF2-40B4-BE49-F238E27FC236}">
                    <a16:creationId xmlns:a16="http://schemas.microsoft.com/office/drawing/2014/main" id="{A7651EB3-755C-3452-9A53-47F034BD0AF2}"/>
                  </a:ext>
                </a:extLst>
              </p:cNvPr>
              <p:cNvSpPr>
                <a:spLocks/>
              </p:cNvSpPr>
              <p:nvPr/>
            </p:nvSpPr>
            <p:spPr bwMode="auto">
              <a:xfrm>
                <a:off x="2728933" y="746106"/>
                <a:ext cx="1554175" cy="1184243"/>
              </a:xfrm>
              <a:custGeom>
                <a:avLst/>
                <a:gdLst>
                  <a:gd name="T0" fmla="*/ 256 w 979"/>
                  <a:gd name="T1" fmla="*/ 67 h 746"/>
                  <a:gd name="T2" fmla="*/ 163 w 979"/>
                  <a:gd name="T3" fmla="*/ 100 h 746"/>
                  <a:gd name="T4" fmla="*/ 101 w 979"/>
                  <a:gd name="T5" fmla="*/ 138 h 746"/>
                  <a:gd name="T6" fmla="*/ 73 w 979"/>
                  <a:gd name="T7" fmla="*/ 173 h 746"/>
                  <a:gd name="T8" fmla="*/ 35 w 979"/>
                  <a:gd name="T9" fmla="*/ 220 h 746"/>
                  <a:gd name="T10" fmla="*/ 30 w 979"/>
                  <a:gd name="T11" fmla="*/ 235 h 746"/>
                  <a:gd name="T12" fmla="*/ 60 w 979"/>
                  <a:gd name="T13" fmla="*/ 271 h 746"/>
                  <a:gd name="T14" fmla="*/ 139 w 979"/>
                  <a:gd name="T15" fmla="*/ 260 h 746"/>
                  <a:gd name="T16" fmla="*/ 237 w 979"/>
                  <a:gd name="T17" fmla="*/ 295 h 746"/>
                  <a:gd name="T18" fmla="*/ 271 w 979"/>
                  <a:gd name="T19" fmla="*/ 341 h 746"/>
                  <a:gd name="T20" fmla="*/ 269 w 979"/>
                  <a:gd name="T21" fmla="*/ 388 h 746"/>
                  <a:gd name="T22" fmla="*/ 308 w 979"/>
                  <a:gd name="T23" fmla="*/ 404 h 746"/>
                  <a:gd name="T24" fmla="*/ 341 w 979"/>
                  <a:gd name="T25" fmla="*/ 429 h 746"/>
                  <a:gd name="T26" fmla="*/ 281 w 979"/>
                  <a:gd name="T27" fmla="*/ 434 h 746"/>
                  <a:gd name="T28" fmla="*/ 297 w 979"/>
                  <a:gd name="T29" fmla="*/ 483 h 746"/>
                  <a:gd name="T30" fmla="*/ 306 w 979"/>
                  <a:gd name="T31" fmla="*/ 446 h 746"/>
                  <a:gd name="T32" fmla="*/ 357 w 979"/>
                  <a:gd name="T33" fmla="*/ 494 h 746"/>
                  <a:gd name="T34" fmla="*/ 327 w 979"/>
                  <a:gd name="T35" fmla="*/ 524 h 746"/>
                  <a:gd name="T36" fmla="*/ 306 w 979"/>
                  <a:gd name="T37" fmla="*/ 546 h 746"/>
                  <a:gd name="T38" fmla="*/ 314 w 979"/>
                  <a:gd name="T39" fmla="*/ 589 h 746"/>
                  <a:gd name="T40" fmla="*/ 338 w 979"/>
                  <a:gd name="T41" fmla="*/ 623 h 746"/>
                  <a:gd name="T42" fmla="*/ 336 w 979"/>
                  <a:gd name="T43" fmla="*/ 653 h 746"/>
                  <a:gd name="T44" fmla="*/ 368 w 979"/>
                  <a:gd name="T45" fmla="*/ 683 h 746"/>
                  <a:gd name="T46" fmla="*/ 395 w 979"/>
                  <a:gd name="T47" fmla="*/ 721 h 746"/>
                  <a:gd name="T48" fmla="*/ 455 w 979"/>
                  <a:gd name="T49" fmla="*/ 731 h 746"/>
                  <a:gd name="T50" fmla="*/ 482 w 979"/>
                  <a:gd name="T51" fmla="*/ 737 h 746"/>
                  <a:gd name="T52" fmla="*/ 482 w 979"/>
                  <a:gd name="T53" fmla="*/ 701 h 746"/>
                  <a:gd name="T54" fmla="*/ 504 w 979"/>
                  <a:gd name="T55" fmla="*/ 656 h 746"/>
                  <a:gd name="T56" fmla="*/ 512 w 979"/>
                  <a:gd name="T57" fmla="*/ 603 h 746"/>
                  <a:gd name="T58" fmla="*/ 575 w 979"/>
                  <a:gd name="T59" fmla="*/ 589 h 746"/>
                  <a:gd name="T60" fmla="*/ 649 w 979"/>
                  <a:gd name="T61" fmla="*/ 524 h 746"/>
                  <a:gd name="T62" fmla="*/ 725 w 979"/>
                  <a:gd name="T63" fmla="*/ 511 h 746"/>
                  <a:gd name="T64" fmla="*/ 770 w 979"/>
                  <a:gd name="T65" fmla="*/ 486 h 746"/>
                  <a:gd name="T66" fmla="*/ 813 w 979"/>
                  <a:gd name="T67" fmla="*/ 451 h 746"/>
                  <a:gd name="T68" fmla="*/ 745 w 979"/>
                  <a:gd name="T69" fmla="*/ 429 h 746"/>
                  <a:gd name="T70" fmla="*/ 728 w 979"/>
                  <a:gd name="T71" fmla="*/ 401 h 746"/>
                  <a:gd name="T72" fmla="*/ 832 w 979"/>
                  <a:gd name="T73" fmla="*/ 448 h 746"/>
                  <a:gd name="T74" fmla="*/ 815 w 979"/>
                  <a:gd name="T75" fmla="*/ 404 h 746"/>
                  <a:gd name="T76" fmla="*/ 821 w 979"/>
                  <a:gd name="T77" fmla="*/ 388 h 746"/>
                  <a:gd name="T78" fmla="*/ 797 w 979"/>
                  <a:gd name="T79" fmla="*/ 358 h 746"/>
                  <a:gd name="T80" fmla="*/ 823 w 979"/>
                  <a:gd name="T81" fmla="*/ 333 h 746"/>
                  <a:gd name="T82" fmla="*/ 832 w 979"/>
                  <a:gd name="T83" fmla="*/ 323 h 746"/>
                  <a:gd name="T84" fmla="*/ 840 w 979"/>
                  <a:gd name="T85" fmla="*/ 312 h 746"/>
                  <a:gd name="T86" fmla="*/ 860 w 979"/>
                  <a:gd name="T87" fmla="*/ 281 h 746"/>
                  <a:gd name="T88" fmla="*/ 838 w 979"/>
                  <a:gd name="T89" fmla="*/ 241 h 746"/>
                  <a:gd name="T90" fmla="*/ 862 w 979"/>
                  <a:gd name="T91" fmla="*/ 213 h 746"/>
                  <a:gd name="T92" fmla="*/ 868 w 979"/>
                  <a:gd name="T93" fmla="*/ 181 h 746"/>
                  <a:gd name="T94" fmla="*/ 858 w 979"/>
                  <a:gd name="T95" fmla="*/ 143 h 746"/>
                  <a:gd name="T96" fmla="*/ 921 w 979"/>
                  <a:gd name="T97" fmla="*/ 121 h 746"/>
                  <a:gd name="T98" fmla="*/ 938 w 979"/>
                  <a:gd name="T99" fmla="*/ 102 h 746"/>
                  <a:gd name="T100" fmla="*/ 873 w 979"/>
                  <a:gd name="T101" fmla="*/ 83 h 746"/>
                  <a:gd name="T102" fmla="*/ 780 w 979"/>
                  <a:gd name="T103" fmla="*/ 100 h 746"/>
                  <a:gd name="T104" fmla="*/ 788 w 979"/>
                  <a:gd name="T105" fmla="*/ 77 h 746"/>
                  <a:gd name="T106" fmla="*/ 673 w 979"/>
                  <a:gd name="T107" fmla="*/ 67 h 746"/>
                  <a:gd name="T108" fmla="*/ 848 w 979"/>
                  <a:gd name="T109" fmla="*/ 47 h 746"/>
                  <a:gd name="T110" fmla="*/ 766 w 979"/>
                  <a:gd name="T111" fmla="*/ 17 h 746"/>
                  <a:gd name="T112" fmla="*/ 673 w 979"/>
                  <a:gd name="T113" fmla="*/ 4 h 746"/>
                  <a:gd name="T114" fmla="*/ 534 w 979"/>
                  <a:gd name="T115" fmla="*/ 17 h 746"/>
                  <a:gd name="T116" fmla="*/ 504 w 979"/>
                  <a:gd name="T117" fmla="*/ 34 h 746"/>
                  <a:gd name="T118" fmla="*/ 447 w 979"/>
                  <a:gd name="T119" fmla="*/ 47 h 746"/>
                  <a:gd name="T120" fmla="*/ 447 w 979"/>
                  <a:gd name="T121" fmla="*/ 91 h 746"/>
                  <a:gd name="T122" fmla="*/ 363 w 979"/>
                  <a:gd name="T123" fmla="*/ 47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9" h="746">
                    <a:moveTo>
                      <a:pt x="357" y="93"/>
                    </a:moveTo>
                    <a:lnTo>
                      <a:pt x="333" y="83"/>
                    </a:lnTo>
                    <a:lnTo>
                      <a:pt x="314" y="75"/>
                    </a:lnTo>
                    <a:lnTo>
                      <a:pt x="306" y="83"/>
                    </a:lnTo>
                    <a:lnTo>
                      <a:pt x="299" y="93"/>
                    </a:lnTo>
                    <a:lnTo>
                      <a:pt x="297" y="72"/>
                    </a:lnTo>
                    <a:lnTo>
                      <a:pt x="294" y="58"/>
                    </a:lnTo>
                    <a:lnTo>
                      <a:pt x="281" y="58"/>
                    </a:lnTo>
                    <a:lnTo>
                      <a:pt x="273" y="61"/>
                    </a:lnTo>
                    <a:lnTo>
                      <a:pt x="273" y="63"/>
                    </a:lnTo>
                    <a:lnTo>
                      <a:pt x="273" y="67"/>
                    </a:lnTo>
                    <a:lnTo>
                      <a:pt x="269" y="64"/>
                    </a:lnTo>
                    <a:lnTo>
                      <a:pt x="269" y="63"/>
                    </a:lnTo>
                    <a:lnTo>
                      <a:pt x="261" y="63"/>
                    </a:lnTo>
                    <a:lnTo>
                      <a:pt x="256" y="67"/>
                    </a:lnTo>
                    <a:lnTo>
                      <a:pt x="251" y="64"/>
                    </a:lnTo>
                    <a:lnTo>
                      <a:pt x="243" y="63"/>
                    </a:lnTo>
                    <a:lnTo>
                      <a:pt x="218" y="67"/>
                    </a:lnTo>
                    <a:lnTo>
                      <a:pt x="193" y="75"/>
                    </a:lnTo>
                    <a:lnTo>
                      <a:pt x="196" y="83"/>
                    </a:lnTo>
                    <a:lnTo>
                      <a:pt x="199" y="93"/>
                    </a:lnTo>
                    <a:lnTo>
                      <a:pt x="191" y="83"/>
                    </a:lnTo>
                    <a:lnTo>
                      <a:pt x="186" y="75"/>
                    </a:lnTo>
                    <a:lnTo>
                      <a:pt x="180" y="75"/>
                    </a:lnTo>
                    <a:lnTo>
                      <a:pt x="176" y="75"/>
                    </a:lnTo>
                    <a:lnTo>
                      <a:pt x="171" y="85"/>
                    </a:lnTo>
                    <a:lnTo>
                      <a:pt x="166" y="97"/>
                    </a:lnTo>
                    <a:lnTo>
                      <a:pt x="169" y="100"/>
                    </a:lnTo>
                    <a:lnTo>
                      <a:pt x="174" y="105"/>
                    </a:lnTo>
                    <a:lnTo>
                      <a:pt x="163" y="100"/>
                    </a:lnTo>
                    <a:lnTo>
                      <a:pt x="153" y="97"/>
                    </a:lnTo>
                    <a:lnTo>
                      <a:pt x="146" y="97"/>
                    </a:lnTo>
                    <a:lnTo>
                      <a:pt x="139" y="100"/>
                    </a:lnTo>
                    <a:lnTo>
                      <a:pt x="123" y="105"/>
                    </a:lnTo>
                    <a:lnTo>
                      <a:pt x="109" y="113"/>
                    </a:lnTo>
                    <a:lnTo>
                      <a:pt x="93" y="115"/>
                    </a:lnTo>
                    <a:lnTo>
                      <a:pt x="81" y="121"/>
                    </a:lnTo>
                    <a:lnTo>
                      <a:pt x="78" y="126"/>
                    </a:lnTo>
                    <a:lnTo>
                      <a:pt x="78" y="130"/>
                    </a:lnTo>
                    <a:lnTo>
                      <a:pt x="76" y="132"/>
                    </a:lnTo>
                    <a:lnTo>
                      <a:pt x="78" y="138"/>
                    </a:lnTo>
                    <a:lnTo>
                      <a:pt x="85" y="135"/>
                    </a:lnTo>
                    <a:lnTo>
                      <a:pt x="93" y="132"/>
                    </a:lnTo>
                    <a:lnTo>
                      <a:pt x="98" y="135"/>
                    </a:lnTo>
                    <a:lnTo>
                      <a:pt x="101" y="138"/>
                    </a:lnTo>
                    <a:lnTo>
                      <a:pt x="115" y="135"/>
                    </a:lnTo>
                    <a:lnTo>
                      <a:pt x="133" y="132"/>
                    </a:lnTo>
                    <a:lnTo>
                      <a:pt x="131" y="135"/>
                    </a:lnTo>
                    <a:lnTo>
                      <a:pt x="128" y="140"/>
                    </a:lnTo>
                    <a:lnTo>
                      <a:pt x="131" y="138"/>
                    </a:lnTo>
                    <a:lnTo>
                      <a:pt x="131" y="140"/>
                    </a:lnTo>
                    <a:lnTo>
                      <a:pt x="131" y="143"/>
                    </a:lnTo>
                    <a:lnTo>
                      <a:pt x="128" y="148"/>
                    </a:lnTo>
                    <a:lnTo>
                      <a:pt x="128" y="151"/>
                    </a:lnTo>
                    <a:lnTo>
                      <a:pt x="131" y="153"/>
                    </a:lnTo>
                    <a:lnTo>
                      <a:pt x="131" y="157"/>
                    </a:lnTo>
                    <a:lnTo>
                      <a:pt x="118" y="168"/>
                    </a:lnTo>
                    <a:lnTo>
                      <a:pt x="103" y="175"/>
                    </a:lnTo>
                    <a:lnTo>
                      <a:pt x="88" y="173"/>
                    </a:lnTo>
                    <a:lnTo>
                      <a:pt x="73" y="173"/>
                    </a:lnTo>
                    <a:lnTo>
                      <a:pt x="65" y="175"/>
                    </a:lnTo>
                    <a:lnTo>
                      <a:pt x="60" y="181"/>
                    </a:lnTo>
                    <a:lnTo>
                      <a:pt x="54" y="178"/>
                    </a:lnTo>
                    <a:lnTo>
                      <a:pt x="48" y="178"/>
                    </a:lnTo>
                    <a:lnTo>
                      <a:pt x="28" y="181"/>
                    </a:lnTo>
                    <a:lnTo>
                      <a:pt x="8" y="183"/>
                    </a:lnTo>
                    <a:lnTo>
                      <a:pt x="3" y="188"/>
                    </a:lnTo>
                    <a:lnTo>
                      <a:pt x="0" y="190"/>
                    </a:lnTo>
                    <a:lnTo>
                      <a:pt x="3" y="198"/>
                    </a:lnTo>
                    <a:lnTo>
                      <a:pt x="5" y="205"/>
                    </a:lnTo>
                    <a:lnTo>
                      <a:pt x="11" y="208"/>
                    </a:lnTo>
                    <a:lnTo>
                      <a:pt x="21" y="211"/>
                    </a:lnTo>
                    <a:lnTo>
                      <a:pt x="22" y="213"/>
                    </a:lnTo>
                    <a:lnTo>
                      <a:pt x="25" y="218"/>
                    </a:lnTo>
                    <a:lnTo>
                      <a:pt x="35" y="220"/>
                    </a:lnTo>
                    <a:lnTo>
                      <a:pt x="48" y="220"/>
                    </a:lnTo>
                    <a:lnTo>
                      <a:pt x="51" y="211"/>
                    </a:lnTo>
                    <a:lnTo>
                      <a:pt x="55" y="220"/>
                    </a:lnTo>
                    <a:lnTo>
                      <a:pt x="78" y="220"/>
                    </a:lnTo>
                    <a:lnTo>
                      <a:pt x="103" y="218"/>
                    </a:lnTo>
                    <a:lnTo>
                      <a:pt x="101" y="228"/>
                    </a:lnTo>
                    <a:lnTo>
                      <a:pt x="84" y="225"/>
                    </a:lnTo>
                    <a:lnTo>
                      <a:pt x="71" y="225"/>
                    </a:lnTo>
                    <a:lnTo>
                      <a:pt x="55" y="228"/>
                    </a:lnTo>
                    <a:lnTo>
                      <a:pt x="43" y="230"/>
                    </a:lnTo>
                    <a:lnTo>
                      <a:pt x="41" y="233"/>
                    </a:lnTo>
                    <a:lnTo>
                      <a:pt x="38" y="235"/>
                    </a:lnTo>
                    <a:lnTo>
                      <a:pt x="41" y="235"/>
                    </a:lnTo>
                    <a:lnTo>
                      <a:pt x="43" y="238"/>
                    </a:lnTo>
                    <a:lnTo>
                      <a:pt x="30" y="235"/>
                    </a:lnTo>
                    <a:lnTo>
                      <a:pt x="25" y="233"/>
                    </a:lnTo>
                    <a:lnTo>
                      <a:pt x="16" y="233"/>
                    </a:lnTo>
                    <a:lnTo>
                      <a:pt x="11" y="235"/>
                    </a:lnTo>
                    <a:lnTo>
                      <a:pt x="13" y="238"/>
                    </a:lnTo>
                    <a:lnTo>
                      <a:pt x="16" y="246"/>
                    </a:lnTo>
                    <a:lnTo>
                      <a:pt x="16" y="248"/>
                    </a:lnTo>
                    <a:lnTo>
                      <a:pt x="22" y="248"/>
                    </a:lnTo>
                    <a:lnTo>
                      <a:pt x="38" y="252"/>
                    </a:lnTo>
                    <a:lnTo>
                      <a:pt x="35" y="255"/>
                    </a:lnTo>
                    <a:lnTo>
                      <a:pt x="33" y="255"/>
                    </a:lnTo>
                    <a:lnTo>
                      <a:pt x="38" y="260"/>
                    </a:lnTo>
                    <a:lnTo>
                      <a:pt x="41" y="265"/>
                    </a:lnTo>
                    <a:lnTo>
                      <a:pt x="46" y="268"/>
                    </a:lnTo>
                    <a:lnTo>
                      <a:pt x="55" y="271"/>
                    </a:lnTo>
                    <a:lnTo>
                      <a:pt x="60" y="271"/>
                    </a:lnTo>
                    <a:lnTo>
                      <a:pt x="68" y="273"/>
                    </a:lnTo>
                    <a:lnTo>
                      <a:pt x="71" y="265"/>
                    </a:lnTo>
                    <a:lnTo>
                      <a:pt x="71" y="258"/>
                    </a:lnTo>
                    <a:lnTo>
                      <a:pt x="81" y="263"/>
                    </a:lnTo>
                    <a:lnTo>
                      <a:pt x="84" y="263"/>
                    </a:lnTo>
                    <a:lnTo>
                      <a:pt x="84" y="260"/>
                    </a:lnTo>
                    <a:lnTo>
                      <a:pt x="88" y="258"/>
                    </a:lnTo>
                    <a:lnTo>
                      <a:pt x="93" y="258"/>
                    </a:lnTo>
                    <a:lnTo>
                      <a:pt x="101" y="258"/>
                    </a:lnTo>
                    <a:lnTo>
                      <a:pt x="103" y="263"/>
                    </a:lnTo>
                    <a:lnTo>
                      <a:pt x="111" y="268"/>
                    </a:lnTo>
                    <a:lnTo>
                      <a:pt x="111" y="265"/>
                    </a:lnTo>
                    <a:lnTo>
                      <a:pt x="114" y="260"/>
                    </a:lnTo>
                    <a:lnTo>
                      <a:pt x="123" y="260"/>
                    </a:lnTo>
                    <a:lnTo>
                      <a:pt x="139" y="260"/>
                    </a:lnTo>
                    <a:lnTo>
                      <a:pt x="141" y="255"/>
                    </a:lnTo>
                    <a:lnTo>
                      <a:pt x="144" y="252"/>
                    </a:lnTo>
                    <a:lnTo>
                      <a:pt x="146" y="255"/>
                    </a:lnTo>
                    <a:lnTo>
                      <a:pt x="148" y="263"/>
                    </a:lnTo>
                    <a:lnTo>
                      <a:pt x="153" y="258"/>
                    </a:lnTo>
                    <a:lnTo>
                      <a:pt x="158" y="255"/>
                    </a:lnTo>
                    <a:lnTo>
                      <a:pt x="193" y="265"/>
                    </a:lnTo>
                    <a:lnTo>
                      <a:pt x="199" y="271"/>
                    </a:lnTo>
                    <a:lnTo>
                      <a:pt x="204" y="278"/>
                    </a:lnTo>
                    <a:lnTo>
                      <a:pt x="210" y="278"/>
                    </a:lnTo>
                    <a:lnTo>
                      <a:pt x="221" y="278"/>
                    </a:lnTo>
                    <a:lnTo>
                      <a:pt x="223" y="285"/>
                    </a:lnTo>
                    <a:lnTo>
                      <a:pt x="226" y="293"/>
                    </a:lnTo>
                    <a:lnTo>
                      <a:pt x="231" y="293"/>
                    </a:lnTo>
                    <a:lnTo>
                      <a:pt x="237" y="295"/>
                    </a:lnTo>
                    <a:lnTo>
                      <a:pt x="240" y="303"/>
                    </a:lnTo>
                    <a:lnTo>
                      <a:pt x="248" y="311"/>
                    </a:lnTo>
                    <a:lnTo>
                      <a:pt x="254" y="311"/>
                    </a:lnTo>
                    <a:lnTo>
                      <a:pt x="259" y="311"/>
                    </a:lnTo>
                    <a:lnTo>
                      <a:pt x="259" y="312"/>
                    </a:lnTo>
                    <a:lnTo>
                      <a:pt x="261" y="315"/>
                    </a:lnTo>
                    <a:lnTo>
                      <a:pt x="256" y="318"/>
                    </a:lnTo>
                    <a:lnTo>
                      <a:pt x="256" y="326"/>
                    </a:lnTo>
                    <a:lnTo>
                      <a:pt x="251" y="328"/>
                    </a:lnTo>
                    <a:lnTo>
                      <a:pt x="246" y="331"/>
                    </a:lnTo>
                    <a:lnTo>
                      <a:pt x="254" y="331"/>
                    </a:lnTo>
                    <a:lnTo>
                      <a:pt x="261" y="328"/>
                    </a:lnTo>
                    <a:lnTo>
                      <a:pt x="264" y="333"/>
                    </a:lnTo>
                    <a:lnTo>
                      <a:pt x="267" y="341"/>
                    </a:lnTo>
                    <a:lnTo>
                      <a:pt x="271" y="341"/>
                    </a:lnTo>
                    <a:lnTo>
                      <a:pt x="269" y="345"/>
                    </a:lnTo>
                    <a:lnTo>
                      <a:pt x="269" y="348"/>
                    </a:lnTo>
                    <a:lnTo>
                      <a:pt x="271" y="350"/>
                    </a:lnTo>
                    <a:lnTo>
                      <a:pt x="276" y="353"/>
                    </a:lnTo>
                    <a:lnTo>
                      <a:pt x="276" y="358"/>
                    </a:lnTo>
                    <a:lnTo>
                      <a:pt x="276" y="363"/>
                    </a:lnTo>
                    <a:lnTo>
                      <a:pt x="278" y="363"/>
                    </a:lnTo>
                    <a:lnTo>
                      <a:pt x="284" y="363"/>
                    </a:lnTo>
                    <a:lnTo>
                      <a:pt x="284" y="369"/>
                    </a:lnTo>
                    <a:lnTo>
                      <a:pt x="284" y="375"/>
                    </a:lnTo>
                    <a:lnTo>
                      <a:pt x="276" y="375"/>
                    </a:lnTo>
                    <a:lnTo>
                      <a:pt x="271" y="378"/>
                    </a:lnTo>
                    <a:lnTo>
                      <a:pt x="271" y="380"/>
                    </a:lnTo>
                    <a:lnTo>
                      <a:pt x="273" y="386"/>
                    </a:lnTo>
                    <a:lnTo>
                      <a:pt x="269" y="388"/>
                    </a:lnTo>
                    <a:lnTo>
                      <a:pt x="267" y="391"/>
                    </a:lnTo>
                    <a:lnTo>
                      <a:pt x="269" y="396"/>
                    </a:lnTo>
                    <a:lnTo>
                      <a:pt x="273" y="399"/>
                    </a:lnTo>
                    <a:lnTo>
                      <a:pt x="267" y="401"/>
                    </a:lnTo>
                    <a:lnTo>
                      <a:pt x="264" y="404"/>
                    </a:lnTo>
                    <a:lnTo>
                      <a:pt x="264" y="405"/>
                    </a:lnTo>
                    <a:lnTo>
                      <a:pt x="269" y="408"/>
                    </a:lnTo>
                    <a:lnTo>
                      <a:pt x="278" y="408"/>
                    </a:lnTo>
                    <a:lnTo>
                      <a:pt x="289" y="410"/>
                    </a:lnTo>
                    <a:lnTo>
                      <a:pt x="289" y="404"/>
                    </a:lnTo>
                    <a:lnTo>
                      <a:pt x="291" y="396"/>
                    </a:lnTo>
                    <a:lnTo>
                      <a:pt x="294" y="396"/>
                    </a:lnTo>
                    <a:lnTo>
                      <a:pt x="297" y="399"/>
                    </a:lnTo>
                    <a:lnTo>
                      <a:pt x="297" y="404"/>
                    </a:lnTo>
                    <a:lnTo>
                      <a:pt x="308" y="404"/>
                    </a:lnTo>
                    <a:lnTo>
                      <a:pt x="324" y="405"/>
                    </a:lnTo>
                    <a:lnTo>
                      <a:pt x="321" y="408"/>
                    </a:lnTo>
                    <a:lnTo>
                      <a:pt x="321" y="413"/>
                    </a:lnTo>
                    <a:lnTo>
                      <a:pt x="327" y="410"/>
                    </a:lnTo>
                    <a:lnTo>
                      <a:pt x="336" y="410"/>
                    </a:lnTo>
                    <a:lnTo>
                      <a:pt x="333" y="413"/>
                    </a:lnTo>
                    <a:lnTo>
                      <a:pt x="332" y="416"/>
                    </a:lnTo>
                    <a:lnTo>
                      <a:pt x="341" y="416"/>
                    </a:lnTo>
                    <a:lnTo>
                      <a:pt x="352" y="418"/>
                    </a:lnTo>
                    <a:lnTo>
                      <a:pt x="346" y="421"/>
                    </a:lnTo>
                    <a:lnTo>
                      <a:pt x="344" y="423"/>
                    </a:lnTo>
                    <a:lnTo>
                      <a:pt x="344" y="426"/>
                    </a:lnTo>
                    <a:lnTo>
                      <a:pt x="349" y="426"/>
                    </a:lnTo>
                    <a:lnTo>
                      <a:pt x="346" y="426"/>
                    </a:lnTo>
                    <a:lnTo>
                      <a:pt x="341" y="429"/>
                    </a:lnTo>
                    <a:lnTo>
                      <a:pt x="338" y="431"/>
                    </a:lnTo>
                    <a:lnTo>
                      <a:pt x="338" y="434"/>
                    </a:lnTo>
                    <a:lnTo>
                      <a:pt x="344" y="434"/>
                    </a:lnTo>
                    <a:lnTo>
                      <a:pt x="349" y="434"/>
                    </a:lnTo>
                    <a:lnTo>
                      <a:pt x="349" y="436"/>
                    </a:lnTo>
                    <a:lnTo>
                      <a:pt x="341" y="436"/>
                    </a:lnTo>
                    <a:lnTo>
                      <a:pt x="341" y="440"/>
                    </a:lnTo>
                    <a:lnTo>
                      <a:pt x="349" y="446"/>
                    </a:lnTo>
                    <a:lnTo>
                      <a:pt x="349" y="448"/>
                    </a:lnTo>
                    <a:lnTo>
                      <a:pt x="341" y="446"/>
                    </a:lnTo>
                    <a:lnTo>
                      <a:pt x="333" y="443"/>
                    </a:lnTo>
                    <a:lnTo>
                      <a:pt x="327" y="438"/>
                    </a:lnTo>
                    <a:lnTo>
                      <a:pt x="321" y="434"/>
                    </a:lnTo>
                    <a:lnTo>
                      <a:pt x="301" y="431"/>
                    </a:lnTo>
                    <a:lnTo>
                      <a:pt x="281" y="434"/>
                    </a:lnTo>
                    <a:lnTo>
                      <a:pt x="281" y="436"/>
                    </a:lnTo>
                    <a:lnTo>
                      <a:pt x="284" y="440"/>
                    </a:lnTo>
                    <a:lnTo>
                      <a:pt x="289" y="440"/>
                    </a:lnTo>
                    <a:lnTo>
                      <a:pt x="297" y="443"/>
                    </a:lnTo>
                    <a:lnTo>
                      <a:pt x="297" y="446"/>
                    </a:lnTo>
                    <a:lnTo>
                      <a:pt x="299" y="451"/>
                    </a:lnTo>
                    <a:lnTo>
                      <a:pt x="291" y="448"/>
                    </a:lnTo>
                    <a:lnTo>
                      <a:pt x="281" y="448"/>
                    </a:lnTo>
                    <a:lnTo>
                      <a:pt x="276" y="464"/>
                    </a:lnTo>
                    <a:lnTo>
                      <a:pt x="271" y="473"/>
                    </a:lnTo>
                    <a:lnTo>
                      <a:pt x="271" y="476"/>
                    </a:lnTo>
                    <a:lnTo>
                      <a:pt x="276" y="476"/>
                    </a:lnTo>
                    <a:lnTo>
                      <a:pt x="284" y="478"/>
                    </a:lnTo>
                    <a:lnTo>
                      <a:pt x="297" y="478"/>
                    </a:lnTo>
                    <a:lnTo>
                      <a:pt x="297" y="483"/>
                    </a:lnTo>
                    <a:lnTo>
                      <a:pt x="289" y="483"/>
                    </a:lnTo>
                    <a:lnTo>
                      <a:pt x="281" y="483"/>
                    </a:lnTo>
                    <a:lnTo>
                      <a:pt x="286" y="491"/>
                    </a:lnTo>
                    <a:lnTo>
                      <a:pt x="294" y="491"/>
                    </a:lnTo>
                    <a:lnTo>
                      <a:pt x="303" y="489"/>
                    </a:lnTo>
                    <a:lnTo>
                      <a:pt x="311" y="486"/>
                    </a:lnTo>
                    <a:lnTo>
                      <a:pt x="316" y="483"/>
                    </a:lnTo>
                    <a:lnTo>
                      <a:pt x="321" y="481"/>
                    </a:lnTo>
                    <a:lnTo>
                      <a:pt x="327" y="481"/>
                    </a:lnTo>
                    <a:lnTo>
                      <a:pt x="327" y="476"/>
                    </a:lnTo>
                    <a:lnTo>
                      <a:pt x="327" y="470"/>
                    </a:lnTo>
                    <a:lnTo>
                      <a:pt x="314" y="461"/>
                    </a:lnTo>
                    <a:lnTo>
                      <a:pt x="301" y="451"/>
                    </a:lnTo>
                    <a:lnTo>
                      <a:pt x="301" y="446"/>
                    </a:lnTo>
                    <a:lnTo>
                      <a:pt x="306" y="446"/>
                    </a:lnTo>
                    <a:lnTo>
                      <a:pt x="314" y="448"/>
                    </a:lnTo>
                    <a:lnTo>
                      <a:pt x="316" y="453"/>
                    </a:lnTo>
                    <a:lnTo>
                      <a:pt x="321" y="459"/>
                    </a:lnTo>
                    <a:lnTo>
                      <a:pt x="329" y="459"/>
                    </a:lnTo>
                    <a:lnTo>
                      <a:pt x="333" y="456"/>
                    </a:lnTo>
                    <a:lnTo>
                      <a:pt x="336" y="459"/>
                    </a:lnTo>
                    <a:lnTo>
                      <a:pt x="338" y="461"/>
                    </a:lnTo>
                    <a:lnTo>
                      <a:pt x="344" y="459"/>
                    </a:lnTo>
                    <a:lnTo>
                      <a:pt x="352" y="459"/>
                    </a:lnTo>
                    <a:lnTo>
                      <a:pt x="349" y="468"/>
                    </a:lnTo>
                    <a:lnTo>
                      <a:pt x="346" y="481"/>
                    </a:lnTo>
                    <a:lnTo>
                      <a:pt x="352" y="481"/>
                    </a:lnTo>
                    <a:lnTo>
                      <a:pt x="357" y="481"/>
                    </a:lnTo>
                    <a:lnTo>
                      <a:pt x="354" y="486"/>
                    </a:lnTo>
                    <a:lnTo>
                      <a:pt x="357" y="494"/>
                    </a:lnTo>
                    <a:lnTo>
                      <a:pt x="352" y="496"/>
                    </a:lnTo>
                    <a:lnTo>
                      <a:pt x="352" y="498"/>
                    </a:lnTo>
                    <a:lnTo>
                      <a:pt x="349" y="494"/>
                    </a:lnTo>
                    <a:lnTo>
                      <a:pt x="344" y="491"/>
                    </a:lnTo>
                    <a:lnTo>
                      <a:pt x="344" y="496"/>
                    </a:lnTo>
                    <a:lnTo>
                      <a:pt x="344" y="503"/>
                    </a:lnTo>
                    <a:lnTo>
                      <a:pt x="346" y="513"/>
                    </a:lnTo>
                    <a:lnTo>
                      <a:pt x="336" y="511"/>
                    </a:lnTo>
                    <a:lnTo>
                      <a:pt x="329" y="511"/>
                    </a:lnTo>
                    <a:lnTo>
                      <a:pt x="324" y="513"/>
                    </a:lnTo>
                    <a:lnTo>
                      <a:pt x="324" y="519"/>
                    </a:lnTo>
                    <a:lnTo>
                      <a:pt x="316" y="519"/>
                    </a:lnTo>
                    <a:lnTo>
                      <a:pt x="316" y="521"/>
                    </a:lnTo>
                    <a:lnTo>
                      <a:pt x="321" y="521"/>
                    </a:lnTo>
                    <a:lnTo>
                      <a:pt x="327" y="524"/>
                    </a:lnTo>
                    <a:lnTo>
                      <a:pt x="338" y="521"/>
                    </a:lnTo>
                    <a:lnTo>
                      <a:pt x="349" y="516"/>
                    </a:lnTo>
                    <a:lnTo>
                      <a:pt x="349" y="521"/>
                    </a:lnTo>
                    <a:lnTo>
                      <a:pt x="349" y="526"/>
                    </a:lnTo>
                    <a:lnTo>
                      <a:pt x="336" y="526"/>
                    </a:lnTo>
                    <a:lnTo>
                      <a:pt x="327" y="529"/>
                    </a:lnTo>
                    <a:lnTo>
                      <a:pt x="321" y="526"/>
                    </a:lnTo>
                    <a:lnTo>
                      <a:pt x="314" y="524"/>
                    </a:lnTo>
                    <a:lnTo>
                      <a:pt x="314" y="526"/>
                    </a:lnTo>
                    <a:lnTo>
                      <a:pt x="316" y="529"/>
                    </a:lnTo>
                    <a:lnTo>
                      <a:pt x="308" y="533"/>
                    </a:lnTo>
                    <a:lnTo>
                      <a:pt x="301" y="538"/>
                    </a:lnTo>
                    <a:lnTo>
                      <a:pt x="301" y="541"/>
                    </a:lnTo>
                    <a:lnTo>
                      <a:pt x="301" y="546"/>
                    </a:lnTo>
                    <a:lnTo>
                      <a:pt x="306" y="546"/>
                    </a:lnTo>
                    <a:lnTo>
                      <a:pt x="306" y="549"/>
                    </a:lnTo>
                    <a:lnTo>
                      <a:pt x="301" y="554"/>
                    </a:lnTo>
                    <a:lnTo>
                      <a:pt x="303" y="559"/>
                    </a:lnTo>
                    <a:lnTo>
                      <a:pt x="306" y="563"/>
                    </a:lnTo>
                    <a:lnTo>
                      <a:pt x="311" y="563"/>
                    </a:lnTo>
                    <a:lnTo>
                      <a:pt x="308" y="571"/>
                    </a:lnTo>
                    <a:lnTo>
                      <a:pt x="306" y="579"/>
                    </a:lnTo>
                    <a:lnTo>
                      <a:pt x="308" y="579"/>
                    </a:lnTo>
                    <a:lnTo>
                      <a:pt x="311" y="581"/>
                    </a:lnTo>
                    <a:lnTo>
                      <a:pt x="306" y="581"/>
                    </a:lnTo>
                    <a:lnTo>
                      <a:pt x="303" y="581"/>
                    </a:lnTo>
                    <a:lnTo>
                      <a:pt x="301" y="584"/>
                    </a:lnTo>
                    <a:lnTo>
                      <a:pt x="301" y="587"/>
                    </a:lnTo>
                    <a:lnTo>
                      <a:pt x="306" y="587"/>
                    </a:lnTo>
                    <a:lnTo>
                      <a:pt x="314" y="589"/>
                    </a:lnTo>
                    <a:lnTo>
                      <a:pt x="311" y="590"/>
                    </a:lnTo>
                    <a:lnTo>
                      <a:pt x="311" y="593"/>
                    </a:lnTo>
                    <a:lnTo>
                      <a:pt x="306" y="593"/>
                    </a:lnTo>
                    <a:lnTo>
                      <a:pt x="308" y="596"/>
                    </a:lnTo>
                    <a:lnTo>
                      <a:pt x="316" y="596"/>
                    </a:lnTo>
                    <a:lnTo>
                      <a:pt x="324" y="596"/>
                    </a:lnTo>
                    <a:lnTo>
                      <a:pt x="324" y="598"/>
                    </a:lnTo>
                    <a:lnTo>
                      <a:pt x="324" y="603"/>
                    </a:lnTo>
                    <a:lnTo>
                      <a:pt x="324" y="606"/>
                    </a:lnTo>
                    <a:lnTo>
                      <a:pt x="324" y="609"/>
                    </a:lnTo>
                    <a:lnTo>
                      <a:pt x="329" y="617"/>
                    </a:lnTo>
                    <a:lnTo>
                      <a:pt x="332" y="622"/>
                    </a:lnTo>
                    <a:lnTo>
                      <a:pt x="329" y="623"/>
                    </a:lnTo>
                    <a:lnTo>
                      <a:pt x="329" y="631"/>
                    </a:lnTo>
                    <a:lnTo>
                      <a:pt x="338" y="623"/>
                    </a:lnTo>
                    <a:lnTo>
                      <a:pt x="354" y="619"/>
                    </a:lnTo>
                    <a:lnTo>
                      <a:pt x="354" y="622"/>
                    </a:lnTo>
                    <a:lnTo>
                      <a:pt x="354" y="626"/>
                    </a:lnTo>
                    <a:lnTo>
                      <a:pt x="349" y="626"/>
                    </a:lnTo>
                    <a:lnTo>
                      <a:pt x="349" y="628"/>
                    </a:lnTo>
                    <a:lnTo>
                      <a:pt x="349" y="634"/>
                    </a:lnTo>
                    <a:lnTo>
                      <a:pt x="338" y="634"/>
                    </a:lnTo>
                    <a:lnTo>
                      <a:pt x="333" y="636"/>
                    </a:lnTo>
                    <a:lnTo>
                      <a:pt x="338" y="636"/>
                    </a:lnTo>
                    <a:lnTo>
                      <a:pt x="341" y="639"/>
                    </a:lnTo>
                    <a:lnTo>
                      <a:pt x="338" y="639"/>
                    </a:lnTo>
                    <a:lnTo>
                      <a:pt x="332" y="641"/>
                    </a:lnTo>
                    <a:lnTo>
                      <a:pt x="333" y="647"/>
                    </a:lnTo>
                    <a:lnTo>
                      <a:pt x="336" y="649"/>
                    </a:lnTo>
                    <a:lnTo>
                      <a:pt x="336" y="653"/>
                    </a:lnTo>
                    <a:lnTo>
                      <a:pt x="341" y="653"/>
                    </a:lnTo>
                    <a:lnTo>
                      <a:pt x="346" y="653"/>
                    </a:lnTo>
                    <a:lnTo>
                      <a:pt x="344" y="658"/>
                    </a:lnTo>
                    <a:lnTo>
                      <a:pt x="344" y="664"/>
                    </a:lnTo>
                    <a:lnTo>
                      <a:pt x="349" y="671"/>
                    </a:lnTo>
                    <a:lnTo>
                      <a:pt x="352" y="666"/>
                    </a:lnTo>
                    <a:lnTo>
                      <a:pt x="357" y="666"/>
                    </a:lnTo>
                    <a:lnTo>
                      <a:pt x="357" y="671"/>
                    </a:lnTo>
                    <a:lnTo>
                      <a:pt x="354" y="674"/>
                    </a:lnTo>
                    <a:lnTo>
                      <a:pt x="357" y="679"/>
                    </a:lnTo>
                    <a:lnTo>
                      <a:pt x="359" y="677"/>
                    </a:lnTo>
                    <a:lnTo>
                      <a:pt x="363" y="677"/>
                    </a:lnTo>
                    <a:lnTo>
                      <a:pt x="363" y="683"/>
                    </a:lnTo>
                    <a:lnTo>
                      <a:pt x="363" y="688"/>
                    </a:lnTo>
                    <a:lnTo>
                      <a:pt x="368" y="683"/>
                    </a:lnTo>
                    <a:lnTo>
                      <a:pt x="379" y="682"/>
                    </a:lnTo>
                    <a:lnTo>
                      <a:pt x="376" y="686"/>
                    </a:lnTo>
                    <a:lnTo>
                      <a:pt x="376" y="691"/>
                    </a:lnTo>
                    <a:lnTo>
                      <a:pt x="379" y="691"/>
                    </a:lnTo>
                    <a:lnTo>
                      <a:pt x="384" y="691"/>
                    </a:lnTo>
                    <a:lnTo>
                      <a:pt x="384" y="707"/>
                    </a:lnTo>
                    <a:lnTo>
                      <a:pt x="389" y="707"/>
                    </a:lnTo>
                    <a:lnTo>
                      <a:pt x="395" y="704"/>
                    </a:lnTo>
                    <a:lnTo>
                      <a:pt x="392" y="707"/>
                    </a:lnTo>
                    <a:lnTo>
                      <a:pt x="389" y="709"/>
                    </a:lnTo>
                    <a:lnTo>
                      <a:pt x="389" y="712"/>
                    </a:lnTo>
                    <a:lnTo>
                      <a:pt x="395" y="712"/>
                    </a:lnTo>
                    <a:lnTo>
                      <a:pt x="392" y="716"/>
                    </a:lnTo>
                    <a:lnTo>
                      <a:pt x="395" y="718"/>
                    </a:lnTo>
                    <a:lnTo>
                      <a:pt x="395" y="721"/>
                    </a:lnTo>
                    <a:lnTo>
                      <a:pt x="396" y="726"/>
                    </a:lnTo>
                    <a:lnTo>
                      <a:pt x="404" y="724"/>
                    </a:lnTo>
                    <a:lnTo>
                      <a:pt x="414" y="721"/>
                    </a:lnTo>
                    <a:lnTo>
                      <a:pt x="419" y="716"/>
                    </a:lnTo>
                    <a:lnTo>
                      <a:pt x="426" y="709"/>
                    </a:lnTo>
                    <a:lnTo>
                      <a:pt x="425" y="716"/>
                    </a:lnTo>
                    <a:lnTo>
                      <a:pt x="425" y="721"/>
                    </a:lnTo>
                    <a:lnTo>
                      <a:pt x="426" y="726"/>
                    </a:lnTo>
                    <a:lnTo>
                      <a:pt x="429" y="726"/>
                    </a:lnTo>
                    <a:lnTo>
                      <a:pt x="436" y="729"/>
                    </a:lnTo>
                    <a:lnTo>
                      <a:pt x="452" y="726"/>
                    </a:lnTo>
                    <a:lnTo>
                      <a:pt x="447" y="734"/>
                    </a:lnTo>
                    <a:lnTo>
                      <a:pt x="444" y="739"/>
                    </a:lnTo>
                    <a:lnTo>
                      <a:pt x="447" y="737"/>
                    </a:lnTo>
                    <a:lnTo>
                      <a:pt x="455" y="731"/>
                    </a:lnTo>
                    <a:lnTo>
                      <a:pt x="452" y="734"/>
                    </a:lnTo>
                    <a:lnTo>
                      <a:pt x="449" y="739"/>
                    </a:lnTo>
                    <a:lnTo>
                      <a:pt x="452" y="739"/>
                    </a:lnTo>
                    <a:lnTo>
                      <a:pt x="456" y="742"/>
                    </a:lnTo>
                    <a:lnTo>
                      <a:pt x="456" y="737"/>
                    </a:lnTo>
                    <a:lnTo>
                      <a:pt x="461" y="734"/>
                    </a:lnTo>
                    <a:lnTo>
                      <a:pt x="461" y="739"/>
                    </a:lnTo>
                    <a:lnTo>
                      <a:pt x="461" y="744"/>
                    </a:lnTo>
                    <a:lnTo>
                      <a:pt x="464" y="746"/>
                    </a:lnTo>
                    <a:lnTo>
                      <a:pt x="477" y="746"/>
                    </a:lnTo>
                    <a:lnTo>
                      <a:pt x="474" y="744"/>
                    </a:lnTo>
                    <a:lnTo>
                      <a:pt x="472" y="742"/>
                    </a:lnTo>
                    <a:lnTo>
                      <a:pt x="477" y="739"/>
                    </a:lnTo>
                    <a:lnTo>
                      <a:pt x="482" y="739"/>
                    </a:lnTo>
                    <a:lnTo>
                      <a:pt x="482" y="737"/>
                    </a:lnTo>
                    <a:lnTo>
                      <a:pt x="474" y="734"/>
                    </a:lnTo>
                    <a:lnTo>
                      <a:pt x="477" y="734"/>
                    </a:lnTo>
                    <a:lnTo>
                      <a:pt x="477" y="731"/>
                    </a:lnTo>
                    <a:lnTo>
                      <a:pt x="477" y="729"/>
                    </a:lnTo>
                    <a:lnTo>
                      <a:pt x="472" y="729"/>
                    </a:lnTo>
                    <a:lnTo>
                      <a:pt x="466" y="726"/>
                    </a:lnTo>
                    <a:lnTo>
                      <a:pt x="469" y="724"/>
                    </a:lnTo>
                    <a:lnTo>
                      <a:pt x="474" y="724"/>
                    </a:lnTo>
                    <a:lnTo>
                      <a:pt x="477" y="721"/>
                    </a:lnTo>
                    <a:lnTo>
                      <a:pt x="480" y="718"/>
                    </a:lnTo>
                    <a:lnTo>
                      <a:pt x="477" y="716"/>
                    </a:lnTo>
                    <a:lnTo>
                      <a:pt x="477" y="712"/>
                    </a:lnTo>
                    <a:lnTo>
                      <a:pt x="480" y="709"/>
                    </a:lnTo>
                    <a:lnTo>
                      <a:pt x="485" y="707"/>
                    </a:lnTo>
                    <a:lnTo>
                      <a:pt x="482" y="701"/>
                    </a:lnTo>
                    <a:lnTo>
                      <a:pt x="482" y="699"/>
                    </a:lnTo>
                    <a:lnTo>
                      <a:pt x="485" y="694"/>
                    </a:lnTo>
                    <a:lnTo>
                      <a:pt x="489" y="691"/>
                    </a:lnTo>
                    <a:lnTo>
                      <a:pt x="487" y="686"/>
                    </a:lnTo>
                    <a:lnTo>
                      <a:pt x="487" y="679"/>
                    </a:lnTo>
                    <a:lnTo>
                      <a:pt x="491" y="677"/>
                    </a:lnTo>
                    <a:lnTo>
                      <a:pt x="494" y="674"/>
                    </a:lnTo>
                    <a:lnTo>
                      <a:pt x="491" y="671"/>
                    </a:lnTo>
                    <a:lnTo>
                      <a:pt x="489" y="671"/>
                    </a:lnTo>
                    <a:lnTo>
                      <a:pt x="491" y="669"/>
                    </a:lnTo>
                    <a:lnTo>
                      <a:pt x="491" y="664"/>
                    </a:lnTo>
                    <a:lnTo>
                      <a:pt x="494" y="664"/>
                    </a:lnTo>
                    <a:lnTo>
                      <a:pt x="499" y="666"/>
                    </a:lnTo>
                    <a:lnTo>
                      <a:pt x="504" y="661"/>
                    </a:lnTo>
                    <a:lnTo>
                      <a:pt x="504" y="656"/>
                    </a:lnTo>
                    <a:lnTo>
                      <a:pt x="504" y="652"/>
                    </a:lnTo>
                    <a:lnTo>
                      <a:pt x="507" y="652"/>
                    </a:lnTo>
                    <a:lnTo>
                      <a:pt x="512" y="652"/>
                    </a:lnTo>
                    <a:lnTo>
                      <a:pt x="510" y="647"/>
                    </a:lnTo>
                    <a:lnTo>
                      <a:pt x="510" y="639"/>
                    </a:lnTo>
                    <a:lnTo>
                      <a:pt x="512" y="636"/>
                    </a:lnTo>
                    <a:lnTo>
                      <a:pt x="515" y="631"/>
                    </a:lnTo>
                    <a:lnTo>
                      <a:pt x="510" y="631"/>
                    </a:lnTo>
                    <a:lnTo>
                      <a:pt x="504" y="631"/>
                    </a:lnTo>
                    <a:lnTo>
                      <a:pt x="502" y="628"/>
                    </a:lnTo>
                    <a:lnTo>
                      <a:pt x="502" y="626"/>
                    </a:lnTo>
                    <a:lnTo>
                      <a:pt x="510" y="626"/>
                    </a:lnTo>
                    <a:lnTo>
                      <a:pt x="517" y="628"/>
                    </a:lnTo>
                    <a:lnTo>
                      <a:pt x="515" y="617"/>
                    </a:lnTo>
                    <a:lnTo>
                      <a:pt x="512" y="603"/>
                    </a:lnTo>
                    <a:lnTo>
                      <a:pt x="517" y="601"/>
                    </a:lnTo>
                    <a:lnTo>
                      <a:pt x="521" y="603"/>
                    </a:lnTo>
                    <a:lnTo>
                      <a:pt x="521" y="598"/>
                    </a:lnTo>
                    <a:lnTo>
                      <a:pt x="527" y="596"/>
                    </a:lnTo>
                    <a:lnTo>
                      <a:pt x="524" y="593"/>
                    </a:lnTo>
                    <a:lnTo>
                      <a:pt x="524" y="590"/>
                    </a:lnTo>
                    <a:lnTo>
                      <a:pt x="537" y="590"/>
                    </a:lnTo>
                    <a:lnTo>
                      <a:pt x="547" y="589"/>
                    </a:lnTo>
                    <a:lnTo>
                      <a:pt x="554" y="587"/>
                    </a:lnTo>
                    <a:lnTo>
                      <a:pt x="564" y="581"/>
                    </a:lnTo>
                    <a:lnTo>
                      <a:pt x="564" y="584"/>
                    </a:lnTo>
                    <a:lnTo>
                      <a:pt x="564" y="589"/>
                    </a:lnTo>
                    <a:lnTo>
                      <a:pt x="567" y="590"/>
                    </a:lnTo>
                    <a:lnTo>
                      <a:pt x="572" y="593"/>
                    </a:lnTo>
                    <a:lnTo>
                      <a:pt x="575" y="589"/>
                    </a:lnTo>
                    <a:lnTo>
                      <a:pt x="580" y="584"/>
                    </a:lnTo>
                    <a:lnTo>
                      <a:pt x="581" y="581"/>
                    </a:lnTo>
                    <a:lnTo>
                      <a:pt x="587" y="581"/>
                    </a:lnTo>
                    <a:lnTo>
                      <a:pt x="587" y="584"/>
                    </a:lnTo>
                    <a:lnTo>
                      <a:pt x="592" y="587"/>
                    </a:lnTo>
                    <a:lnTo>
                      <a:pt x="597" y="574"/>
                    </a:lnTo>
                    <a:lnTo>
                      <a:pt x="605" y="560"/>
                    </a:lnTo>
                    <a:lnTo>
                      <a:pt x="614" y="557"/>
                    </a:lnTo>
                    <a:lnTo>
                      <a:pt x="625" y="554"/>
                    </a:lnTo>
                    <a:lnTo>
                      <a:pt x="630" y="546"/>
                    </a:lnTo>
                    <a:lnTo>
                      <a:pt x="635" y="538"/>
                    </a:lnTo>
                    <a:lnTo>
                      <a:pt x="640" y="536"/>
                    </a:lnTo>
                    <a:lnTo>
                      <a:pt x="647" y="536"/>
                    </a:lnTo>
                    <a:lnTo>
                      <a:pt x="647" y="529"/>
                    </a:lnTo>
                    <a:lnTo>
                      <a:pt x="649" y="524"/>
                    </a:lnTo>
                    <a:lnTo>
                      <a:pt x="644" y="519"/>
                    </a:lnTo>
                    <a:lnTo>
                      <a:pt x="643" y="511"/>
                    </a:lnTo>
                    <a:lnTo>
                      <a:pt x="649" y="516"/>
                    </a:lnTo>
                    <a:lnTo>
                      <a:pt x="657" y="519"/>
                    </a:lnTo>
                    <a:lnTo>
                      <a:pt x="668" y="521"/>
                    </a:lnTo>
                    <a:lnTo>
                      <a:pt x="682" y="521"/>
                    </a:lnTo>
                    <a:lnTo>
                      <a:pt x="679" y="513"/>
                    </a:lnTo>
                    <a:lnTo>
                      <a:pt x="685" y="513"/>
                    </a:lnTo>
                    <a:lnTo>
                      <a:pt x="693" y="519"/>
                    </a:lnTo>
                    <a:lnTo>
                      <a:pt x="695" y="513"/>
                    </a:lnTo>
                    <a:lnTo>
                      <a:pt x="698" y="511"/>
                    </a:lnTo>
                    <a:lnTo>
                      <a:pt x="700" y="513"/>
                    </a:lnTo>
                    <a:lnTo>
                      <a:pt x="704" y="516"/>
                    </a:lnTo>
                    <a:lnTo>
                      <a:pt x="715" y="513"/>
                    </a:lnTo>
                    <a:lnTo>
                      <a:pt x="725" y="511"/>
                    </a:lnTo>
                    <a:lnTo>
                      <a:pt x="725" y="508"/>
                    </a:lnTo>
                    <a:lnTo>
                      <a:pt x="728" y="506"/>
                    </a:lnTo>
                    <a:lnTo>
                      <a:pt x="733" y="506"/>
                    </a:lnTo>
                    <a:lnTo>
                      <a:pt x="740" y="506"/>
                    </a:lnTo>
                    <a:lnTo>
                      <a:pt x="742" y="503"/>
                    </a:lnTo>
                    <a:lnTo>
                      <a:pt x="747" y="500"/>
                    </a:lnTo>
                    <a:lnTo>
                      <a:pt x="747" y="496"/>
                    </a:lnTo>
                    <a:lnTo>
                      <a:pt x="747" y="494"/>
                    </a:lnTo>
                    <a:lnTo>
                      <a:pt x="753" y="494"/>
                    </a:lnTo>
                    <a:lnTo>
                      <a:pt x="760" y="496"/>
                    </a:lnTo>
                    <a:lnTo>
                      <a:pt x="760" y="491"/>
                    </a:lnTo>
                    <a:lnTo>
                      <a:pt x="760" y="489"/>
                    </a:lnTo>
                    <a:lnTo>
                      <a:pt x="763" y="486"/>
                    </a:lnTo>
                    <a:lnTo>
                      <a:pt x="766" y="486"/>
                    </a:lnTo>
                    <a:lnTo>
                      <a:pt x="770" y="486"/>
                    </a:lnTo>
                    <a:lnTo>
                      <a:pt x="775" y="489"/>
                    </a:lnTo>
                    <a:lnTo>
                      <a:pt x="777" y="483"/>
                    </a:lnTo>
                    <a:lnTo>
                      <a:pt x="780" y="481"/>
                    </a:lnTo>
                    <a:lnTo>
                      <a:pt x="790" y="481"/>
                    </a:lnTo>
                    <a:lnTo>
                      <a:pt x="800" y="481"/>
                    </a:lnTo>
                    <a:lnTo>
                      <a:pt x="800" y="476"/>
                    </a:lnTo>
                    <a:lnTo>
                      <a:pt x="800" y="473"/>
                    </a:lnTo>
                    <a:lnTo>
                      <a:pt x="802" y="470"/>
                    </a:lnTo>
                    <a:lnTo>
                      <a:pt x="807" y="470"/>
                    </a:lnTo>
                    <a:lnTo>
                      <a:pt x="810" y="464"/>
                    </a:lnTo>
                    <a:lnTo>
                      <a:pt x="813" y="459"/>
                    </a:lnTo>
                    <a:lnTo>
                      <a:pt x="818" y="456"/>
                    </a:lnTo>
                    <a:lnTo>
                      <a:pt x="826" y="456"/>
                    </a:lnTo>
                    <a:lnTo>
                      <a:pt x="826" y="451"/>
                    </a:lnTo>
                    <a:lnTo>
                      <a:pt x="813" y="451"/>
                    </a:lnTo>
                    <a:lnTo>
                      <a:pt x="797" y="451"/>
                    </a:lnTo>
                    <a:lnTo>
                      <a:pt x="793" y="446"/>
                    </a:lnTo>
                    <a:lnTo>
                      <a:pt x="785" y="443"/>
                    </a:lnTo>
                    <a:lnTo>
                      <a:pt x="775" y="446"/>
                    </a:lnTo>
                    <a:lnTo>
                      <a:pt x="770" y="451"/>
                    </a:lnTo>
                    <a:lnTo>
                      <a:pt x="760" y="451"/>
                    </a:lnTo>
                    <a:lnTo>
                      <a:pt x="753" y="448"/>
                    </a:lnTo>
                    <a:lnTo>
                      <a:pt x="755" y="446"/>
                    </a:lnTo>
                    <a:lnTo>
                      <a:pt x="755" y="443"/>
                    </a:lnTo>
                    <a:lnTo>
                      <a:pt x="755" y="440"/>
                    </a:lnTo>
                    <a:lnTo>
                      <a:pt x="755" y="438"/>
                    </a:lnTo>
                    <a:lnTo>
                      <a:pt x="767" y="438"/>
                    </a:lnTo>
                    <a:lnTo>
                      <a:pt x="767" y="434"/>
                    </a:lnTo>
                    <a:lnTo>
                      <a:pt x="767" y="429"/>
                    </a:lnTo>
                    <a:lnTo>
                      <a:pt x="745" y="429"/>
                    </a:lnTo>
                    <a:lnTo>
                      <a:pt x="723" y="431"/>
                    </a:lnTo>
                    <a:lnTo>
                      <a:pt x="725" y="426"/>
                    </a:lnTo>
                    <a:lnTo>
                      <a:pt x="728" y="423"/>
                    </a:lnTo>
                    <a:lnTo>
                      <a:pt x="747" y="423"/>
                    </a:lnTo>
                    <a:lnTo>
                      <a:pt x="770" y="423"/>
                    </a:lnTo>
                    <a:lnTo>
                      <a:pt x="770" y="418"/>
                    </a:lnTo>
                    <a:lnTo>
                      <a:pt x="770" y="416"/>
                    </a:lnTo>
                    <a:lnTo>
                      <a:pt x="766" y="416"/>
                    </a:lnTo>
                    <a:lnTo>
                      <a:pt x="760" y="416"/>
                    </a:lnTo>
                    <a:lnTo>
                      <a:pt x="758" y="413"/>
                    </a:lnTo>
                    <a:lnTo>
                      <a:pt x="758" y="410"/>
                    </a:lnTo>
                    <a:lnTo>
                      <a:pt x="737" y="410"/>
                    </a:lnTo>
                    <a:lnTo>
                      <a:pt x="720" y="413"/>
                    </a:lnTo>
                    <a:lnTo>
                      <a:pt x="725" y="405"/>
                    </a:lnTo>
                    <a:lnTo>
                      <a:pt x="728" y="401"/>
                    </a:lnTo>
                    <a:lnTo>
                      <a:pt x="730" y="404"/>
                    </a:lnTo>
                    <a:lnTo>
                      <a:pt x="733" y="405"/>
                    </a:lnTo>
                    <a:lnTo>
                      <a:pt x="740" y="405"/>
                    </a:lnTo>
                    <a:lnTo>
                      <a:pt x="747" y="404"/>
                    </a:lnTo>
                    <a:lnTo>
                      <a:pt x="766" y="408"/>
                    </a:lnTo>
                    <a:lnTo>
                      <a:pt x="783" y="416"/>
                    </a:lnTo>
                    <a:lnTo>
                      <a:pt x="785" y="421"/>
                    </a:lnTo>
                    <a:lnTo>
                      <a:pt x="788" y="426"/>
                    </a:lnTo>
                    <a:lnTo>
                      <a:pt x="796" y="434"/>
                    </a:lnTo>
                    <a:lnTo>
                      <a:pt x="802" y="440"/>
                    </a:lnTo>
                    <a:lnTo>
                      <a:pt x="813" y="443"/>
                    </a:lnTo>
                    <a:lnTo>
                      <a:pt x="823" y="446"/>
                    </a:lnTo>
                    <a:lnTo>
                      <a:pt x="826" y="446"/>
                    </a:lnTo>
                    <a:lnTo>
                      <a:pt x="828" y="446"/>
                    </a:lnTo>
                    <a:lnTo>
                      <a:pt x="832" y="448"/>
                    </a:lnTo>
                    <a:lnTo>
                      <a:pt x="835" y="440"/>
                    </a:lnTo>
                    <a:lnTo>
                      <a:pt x="830" y="440"/>
                    </a:lnTo>
                    <a:lnTo>
                      <a:pt x="830" y="438"/>
                    </a:lnTo>
                    <a:lnTo>
                      <a:pt x="832" y="431"/>
                    </a:lnTo>
                    <a:lnTo>
                      <a:pt x="835" y="426"/>
                    </a:lnTo>
                    <a:lnTo>
                      <a:pt x="830" y="426"/>
                    </a:lnTo>
                    <a:lnTo>
                      <a:pt x="828" y="421"/>
                    </a:lnTo>
                    <a:lnTo>
                      <a:pt x="828" y="413"/>
                    </a:lnTo>
                    <a:lnTo>
                      <a:pt x="823" y="413"/>
                    </a:lnTo>
                    <a:lnTo>
                      <a:pt x="821" y="413"/>
                    </a:lnTo>
                    <a:lnTo>
                      <a:pt x="821" y="408"/>
                    </a:lnTo>
                    <a:lnTo>
                      <a:pt x="815" y="408"/>
                    </a:lnTo>
                    <a:lnTo>
                      <a:pt x="813" y="408"/>
                    </a:lnTo>
                    <a:lnTo>
                      <a:pt x="813" y="405"/>
                    </a:lnTo>
                    <a:lnTo>
                      <a:pt x="815" y="404"/>
                    </a:lnTo>
                    <a:lnTo>
                      <a:pt x="813" y="401"/>
                    </a:lnTo>
                    <a:lnTo>
                      <a:pt x="810" y="399"/>
                    </a:lnTo>
                    <a:lnTo>
                      <a:pt x="805" y="396"/>
                    </a:lnTo>
                    <a:lnTo>
                      <a:pt x="800" y="396"/>
                    </a:lnTo>
                    <a:lnTo>
                      <a:pt x="797" y="393"/>
                    </a:lnTo>
                    <a:lnTo>
                      <a:pt x="802" y="393"/>
                    </a:lnTo>
                    <a:lnTo>
                      <a:pt x="810" y="396"/>
                    </a:lnTo>
                    <a:lnTo>
                      <a:pt x="818" y="401"/>
                    </a:lnTo>
                    <a:lnTo>
                      <a:pt x="826" y="401"/>
                    </a:lnTo>
                    <a:lnTo>
                      <a:pt x="830" y="401"/>
                    </a:lnTo>
                    <a:lnTo>
                      <a:pt x="830" y="399"/>
                    </a:lnTo>
                    <a:lnTo>
                      <a:pt x="823" y="396"/>
                    </a:lnTo>
                    <a:lnTo>
                      <a:pt x="826" y="393"/>
                    </a:lnTo>
                    <a:lnTo>
                      <a:pt x="828" y="391"/>
                    </a:lnTo>
                    <a:lnTo>
                      <a:pt x="821" y="388"/>
                    </a:lnTo>
                    <a:lnTo>
                      <a:pt x="826" y="386"/>
                    </a:lnTo>
                    <a:lnTo>
                      <a:pt x="830" y="383"/>
                    </a:lnTo>
                    <a:lnTo>
                      <a:pt x="828" y="380"/>
                    </a:lnTo>
                    <a:lnTo>
                      <a:pt x="830" y="375"/>
                    </a:lnTo>
                    <a:lnTo>
                      <a:pt x="826" y="374"/>
                    </a:lnTo>
                    <a:lnTo>
                      <a:pt x="821" y="374"/>
                    </a:lnTo>
                    <a:lnTo>
                      <a:pt x="821" y="371"/>
                    </a:lnTo>
                    <a:lnTo>
                      <a:pt x="818" y="371"/>
                    </a:lnTo>
                    <a:lnTo>
                      <a:pt x="810" y="371"/>
                    </a:lnTo>
                    <a:lnTo>
                      <a:pt x="815" y="371"/>
                    </a:lnTo>
                    <a:lnTo>
                      <a:pt x="815" y="369"/>
                    </a:lnTo>
                    <a:lnTo>
                      <a:pt x="818" y="366"/>
                    </a:lnTo>
                    <a:lnTo>
                      <a:pt x="810" y="363"/>
                    </a:lnTo>
                    <a:lnTo>
                      <a:pt x="802" y="361"/>
                    </a:lnTo>
                    <a:lnTo>
                      <a:pt x="797" y="358"/>
                    </a:lnTo>
                    <a:lnTo>
                      <a:pt x="793" y="355"/>
                    </a:lnTo>
                    <a:lnTo>
                      <a:pt x="810" y="355"/>
                    </a:lnTo>
                    <a:lnTo>
                      <a:pt x="835" y="355"/>
                    </a:lnTo>
                    <a:lnTo>
                      <a:pt x="835" y="350"/>
                    </a:lnTo>
                    <a:lnTo>
                      <a:pt x="840" y="350"/>
                    </a:lnTo>
                    <a:lnTo>
                      <a:pt x="848" y="348"/>
                    </a:lnTo>
                    <a:lnTo>
                      <a:pt x="848" y="341"/>
                    </a:lnTo>
                    <a:lnTo>
                      <a:pt x="848" y="336"/>
                    </a:lnTo>
                    <a:lnTo>
                      <a:pt x="838" y="333"/>
                    </a:lnTo>
                    <a:lnTo>
                      <a:pt x="832" y="333"/>
                    </a:lnTo>
                    <a:lnTo>
                      <a:pt x="830" y="339"/>
                    </a:lnTo>
                    <a:lnTo>
                      <a:pt x="828" y="344"/>
                    </a:lnTo>
                    <a:lnTo>
                      <a:pt x="828" y="339"/>
                    </a:lnTo>
                    <a:lnTo>
                      <a:pt x="828" y="336"/>
                    </a:lnTo>
                    <a:lnTo>
                      <a:pt x="823" y="333"/>
                    </a:lnTo>
                    <a:lnTo>
                      <a:pt x="821" y="333"/>
                    </a:lnTo>
                    <a:lnTo>
                      <a:pt x="821" y="328"/>
                    </a:lnTo>
                    <a:lnTo>
                      <a:pt x="823" y="326"/>
                    </a:lnTo>
                    <a:lnTo>
                      <a:pt x="823" y="320"/>
                    </a:lnTo>
                    <a:lnTo>
                      <a:pt x="823" y="315"/>
                    </a:lnTo>
                    <a:lnTo>
                      <a:pt x="828" y="315"/>
                    </a:lnTo>
                    <a:lnTo>
                      <a:pt x="830" y="320"/>
                    </a:lnTo>
                    <a:lnTo>
                      <a:pt x="826" y="320"/>
                    </a:lnTo>
                    <a:lnTo>
                      <a:pt x="826" y="323"/>
                    </a:lnTo>
                    <a:lnTo>
                      <a:pt x="826" y="326"/>
                    </a:lnTo>
                    <a:lnTo>
                      <a:pt x="826" y="331"/>
                    </a:lnTo>
                    <a:lnTo>
                      <a:pt x="832" y="331"/>
                    </a:lnTo>
                    <a:lnTo>
                      <a:pt x="843" y="331"/>
                    </a:lnTo>
                    <a:lnTo>
                      <a:pt x="843" y="326"/>
                    </a:lnTo>
                    <a:lnTo>
                      <a:pt x="832" y="323"/>
                    </a:lnTo>
                    <a:lnTo>
                      <a:pt x="830" y="320"/>
                    </a:lnTo>
                    <a:lnTo>
                      <a:pt x="830" y="318"/>
                    </a:lnTo>
                    <a:lnTo>
                      <a:pt x="832" y="318"/>
                    </a:lnTo>
                    <a:lnTo>
                      <a:pt x="845" y="320"/>
                    </a:lnTo>
                    <a:lnTo>
                      <a:pt x="856" y="323"/>
                    </a:lnTo>
                    <a:lnTo>
                      <a:pt x="858" y="328"/>
                    </a:lnTo>
                    <a:lnTo>
                      <a:pt x="865" y="326"/>
                    </a:lnTo>
                    <a:lnTo>
                      <a:pt x="873" y="326"/>
                    </a:lnTo>
                    <a:lnTo>
                      <a:pt x="870" y="318"/>
                    </a:lnTo>
                    <a:lnTo>
                      <a:pt x="858" y="318"/>
                    </a:lnTo>
                    <a:lnTo>
                      <a:pt x="845" y="320"/>
                    </a:lnTo>
                    <a:lnTo>
                      <a:pt x="848" y="312"/>
                    </a:lnTo>
                    <a:lnTo>
                      <a:pt x="848" y="309"/>
                    </a:lnTo>
                    <a:lnTo>
                      <a:pt x="843" y="309"/>
                    </a:lnTo>
                    <a:lnTo>
                      <a:pt x="840" y="312"/>
                    </a:lnTo>
                    <a:lnTo>
                      <a:pt x="838" y="312"/>
                    </a:lnTo>
                    <a:lnTo>
                      <a:pt x="838" y="311"/>
                    </a:lnTo>
                    <a:lnTo>
                      <a:pt x="838" y="309"/>
                    </a:lnTo>
                    <a:lnTo>
                      <a:pt x="840" y="309"/>
                    </a:lnTo>
                    <a:lnTo>
                      <a:pt x="840" y="303"/>
                    </a:lnTo>
                    <a:lnTo>
                      <a:pt x="840" y="295"/>
                    </a:lnTo>
                    <a:lnTo>
                      <a:pt x="830" y="293"/>
                    </a:lnTo>
                    <a:lnTo>
                      <a:pt x="830" y="290"/>
                    </a:lnTo>
                    <a:lnTo>
                      <a:pt x="835" y="290"/>
                    </a:lnTo>
                    <a:lnTo>
                      <a:pt x="851" y="290"/>
                    </a:lnTo>
                    <a:lnTo>
                      <a:pt x="853" y="293"/>
                    </a:lnTo>
                    <a:lnTo>
                      <a:pt x="856" y="298"/>
                    </a:lnTo>
                    <a:lnTo>
                      <a:pt x="860" y="295"/>
                    </a:lnTo>
                    <a:lnTo>
                      <a:pt x="862" y="293"/>
                    </a:lnTo>
                    <a:lnTo>
                      <a:pt x="860" y="281"/>
                    </a:lnTo>
                    <a:lnTo>
                      <a:pt x="858" y="271"/>
                    </a:lnTo>
                    <a:lnTo>
                      <a:pt x="853" y="271"/>
                    </a:lnTo>
                    <a:lnTo>
                      <a:pt x="853" y="268"/>
                    </a:lnTo>
                    <a:lnTo>
                      <a:pt x="856" y="263"/>
                    </a:lnTo>
                    <a:lnTo>
                      <a:pt x="853" y="260"/>
                    </a:lnTo>
                    <a:lnTo>
                      <a:pt x="843" y="258"/>
                    </a:lnTo>
                    <a:lnTo>
                      <a:pt x="843" y="263"/>
                    </a:lnTo>
                    <a:lnTo>
                      <a:pt x="838" y="263"/>
                    </a:lnTo>
                    <a:lnTo>
                      <a:pt x="828" y="265"/>
                    </a:lnTo>
                    <a:lnTo>
                      <a:pt x="826" y="265"/>
                    </a:lnTo>
                    <a:lnTo>
                      <a:pt x="828" y="263"/>
                    </a:lnTo>
                    <a:lnTo>
                      <a:pt x="838" y="255"/>
                    </a:lnTo>
                    <a:lnTo>
                      <a:pt x="843" y="252"/>
                    </a:lnTo>
                    <a:lnTo>
                      <a:pt x="840" y="248"/>
                    </a:lnTo>
                    <a:lnTo>
                      <a:pt x="838" y="241"/>
                    </a:lnTo>
                    <a:lnTo>
                      <a:pt x="860" y="243"/>
                    </a:lnTo>
                    <a:lnTo>
                      <a:pt x="883" y="248"/>
                    </a:lnTo>
                    <a:lnTo>
                      <a:pt x="883" y="241"/>
                    </a:lnTo>
                    <a:lnTo>
                      <a:pt x="883" y="235"/>
                    </a:lnTo>
                    <a:lnTo>
                      <a:pt x="878" y="235"/>
                    </a:lnTo>
                    <a:lnTo>
                      <a:pt x="875" y="225"/>
                    </a:lnTo>
                    <a:lnTo>
                      <a:pt x="868" y="225"/>
                    </a:lnTo>
                    <a:lnTo>
                      <a:pt x="868" y="228"/>
                    </a:lnTo>
                    <a:lnTo>
                      <a:pt x="862" y="228"/>
                    </a:lnTo>
                    <a:lnTo>
                      <a:pt x="851" y="225"/>
                    </a:lnTo>
                    <a:lnTo>
                      <a:pt x="851" y="222"/>
                    </a:lnTo>
                    <a:lnTo>
                      <a:pt x="851" y="216"/>
                    </a:lnTo>
                    <a:lnTo>
                      <a:pt x="858" y="218"/>
                    </a:lnTo>
                    <a:lnTo>
                      <a:pt x="865" y="218"/>
                    </a:lnTo>
                    <a:lnTo>
                      <a:pt x="862" y="213"/>
                    </a:lnTo>
                    <a:lnTo>
                      <a:pt x="862" y="211"/>
                    </a:lnTo>
                    <a:lnTo>
                      <a:pt x="856" y="208"/>
                    </a:lnTo>
                    <a:lnTo>
                      <a:pt x="851" y="208"/>
                    </a:lnTo>
                    <a:lnTo>
                      <a:pt x="838" y="205"/>
                    </a:lnTo>
                    <a:lnTo>
                      <a:pt x="828" y="205"/>
                    </a:lnTo>
                    <a:lnTo>
                      <a:pt x="828" y="200"/>
                    </a:lnTo>
                    <a:lnTo>
                      <a:pt x="828" y="195"/>
                    </a:lnTo>
                    <a:lnTo>
                      <a:pt x="838" y="195"/>
                    </a:lnTo>
                    <a:lnTo>
                      <a:pt x="848" y="198"/>
                    </a:lnTo>
                    <a:lnTo>
                      <a:pt x="848" y="200"/>
                    </a:lnTo>
                    <a:lnTo>
                      <a:pt x="853" y="203"/>
                    </a:lnTo>
                    <a:lnTo>
                      <a:pt x="853" y="195"/>
                    </a:lnTo>
                    <a:lnTo>
                      <a:pt x="856" y="190"/>
                    </a:lnTo>
                    <a:lnTo>
                      <a:pt x="860" y="186"/>
                    </a:lnTo>
                    <a:lnTo>
                      <a:pt x="868" y="181"/>
                    </a:lnTo>
                    <a:lnTo>
                      <a:pt x="868" y="170"/>
                    </a:lnTo>
                    <a:lnTo>
                      <a:pt x="868" y="157"/>
                    </a:lnTo>
                    <a:lnTo>
                      <a:pt x="878" y="157"/>
                    </a:lnTo>
                    <a:lnTo>
                      <a:pt x="890" y="157"/>
                    </a:lnTo>
                    <a:lnTo>
                      <a:pt x="890" y="153"/>
                    </a:lnTo>
                    <a:lnTo>
                      <a:pt x="890" y="148"/>
                    </a:lnTo>
                    <a:lnTo>
                      <a:pt x="895" y="145"/>
                    </a:lnTo>
                    <a:lnTo>
                      <a:pt x="898" y="143"/>
                    </a:lnTo>
                    <a:lnTo>
                      <a:pt x="895" y="140"/>
                    </a:lnTo>
                    <a:lnTo>
                      <a:pt x="892" y="138"/>
                    </a:lnTo>
                    <a:lnTo>
                      <a:pt x="883" y="135"/>
                    </a:lnTo>
                    <a:lnTo>
                      <a:pt x="870" y="135"/>
                    </a:lnTo>
                    <a:lnTo>
                      <a:pt x="865" y="138"/>
                    </a:lnTo>
                    <a:lnTo>
                      <a:pt x="860" y="140"/>
                    </a:lnTo>
                    <a:lnTo>
                      <a:pt x="858" y="143"/>
                    </a:lnTo>
                    <a:lnTo>
                      <a:pt x="856" y="140"/>
                    </a:lnTo>
                    <a:lnTo>
                      <a:pt x="853" y="140"/>
                    </a:lnTo>
                    <a:lnTo>
                      <a:pt x="853" y="135"/>
                    </a:lnTo>
                    <a:lnTo>
                      <a:pt x="853" y="132"/>
                    </a:lnTo>
                    <a:lnTo>
                      <a:pt x="851" y="130"/>
                    </a:lnTo>
                    <a:lnTo>
                      <a:pt x="853" y="126"/>
                    </a:lnTo>
                    <a:lnTo>
                      <a:pt x="856" y="127"/>
                    </a:lnTo>
                    <a:lnTo>
                      <a:pt x="860" y="126"/>
                    </a:lnTo>
                    <a:lnTo>
                      <a:pt x="870" y="126"/>
                    </a:lnTo>
                    <a:lnTo>
                      <a:pt x="881" y="127"/>
                    </a:lnTo>
                    <a:lnTo>
                      <a:pt x="892" y="130"/>
                    </a:lnTo>
                    <a:lnTo>
                      <a:pt x="905" y="130"/>
                    </a:lnTo>
                    <a:lnTo>
                      <a:pt x="916" y="127"/>
                    </a:lnTo>
                    <a:lnTo>
                      <a:pt x="919" y="123"/>
                    </a:lnTo>
                    <a:lnTo>
                      <a:pt x="921" y="121"/>
                    </a:lnTo>
                    <a:lnTo>
                      <a:pt x="922" y="121"/>
                    </a:lnTo>
                    <a:lnTo>
                      <a:pt x="925" y="118"/>
                    </a:lnTo>
                    <a:lnTo>
                      <a:pt x="925" y="113"/>
                    </a:lnTo>
                    <a:lnTo>
                      <a:pt x="921" y="110"/>
                    </a:lnTo>
                    <a:lnTo>
                      <a:pt x="916" y="110"/>
                    </a:lnTo>
                    <a:lnTo>
                      <a:pt x="903" y="113"/>
                    </a:lnTo>
                    <a:lnTo>
                      <a:pt x="890" y="118"/>
                    </a:lnTo>
                    <a:lnTo>
                      <a:pt x="878" y="118"/>
                    </a:lnTo>
                    <a:lnTo>
                      <a:pt x="873" y="115"/>
                    </a:lnTo>
                    <a:lnTo>
                      <a:pt x="878" y="113"/>
                    </a:lnTo>
                    <a:lnTo>
                      <a:pt x="888" y="110"/>
                    </a:lnTo>
                    <a:lnTo>
                      <a:pt x="908" y="110"/>
                    </a:lnTo>
                    <a:lnTo>
                      <a:pt x="930" y="110"/>
                    </a:lnTo>
                    <a:lnTo>
                      <a:pt x="930" y="105"/>
                    </a:lnTo>
                    <a:lnTo>
                      <a:pt x="938" y="102"/>
                    </a:lnTo>
                    <a:lnTo>
                      <a:pt x="949" y="102"/>
                    </a:lnTo>
                    <a:lnTo>
                      <a:pt x="949" y="97"/>
                    </a:lnTo>
                    <a:lnTo>
                      <a:pt x="951" y="96"/>
                    </a:lnTo>
                    <a:lnTo>
                      <a:pt x="963" y="93"/>
                    </a:lnTo>
                    <a:lnTo>
                      <a:pt x="976" y="91"/>
                    </a:lnTo>
                    <a:lnTo>
                      <a:pt x="979" y="85"/>
                    </a:lnTo>
                    <a:lnTo>
                      <a:pt x="973" y="80"/>
                    </a:lnTo>
                    <a:lnTo>
                      <a:pt x="971" y="77"/>
                    </a:lnTo>
                    <a:lnTo>
                      <a:pt x="955" y="75"/>
                    </a:lnTo>
                    <a:lnTo>
                      <a:pt x="930" y="75"/>
                    </a:lnTo>
                    <a:lnTo>
                      <a:pt x="905" y="75"/>
                    </a:lnTo>
                    <a:lnTo>
                      <a:pt x="892" y="75"/>
                    </a:lnTo>
                    <a:lnTo>
                      <a:pt x="892" y="80"/>
                    </a:lnTo>
                    <a:lnTo>
                      <a:pt x="881" y="83"/>
                    </a:lnTo>
                    <a:lnTo>
                      <a:pt x="873" y="83"/>
                    </a:lnTo>
                    <a:lnTo>
                      <a:pt x="868" y="83"/>
                    </a:lnTo>
                    <a:lnTo>
                      <a:pt x="858" y="83"/>
                    </a:lnTo>
                    <a:lnTo>
                      <a:pt x="858" y="85"/>
                    </a:lnTo>
                    <a:lnTo>
                      <a:pt x="856" y="88"/>
                    </a:lnTo>
                    <a:lnTo>
                      <a:pt x="853" y="80"/>
                    </a:lnTo>
                    <a:lnTo>
                      <a:pt x="851" y="77"/>
                    </a:lnTo>
                    <a:lnTo>
                      <a:pt x="843" y="83"/>
                    </a:lnTo>
                    <a:lnTo>
                      <a:pt x="838" y="91"/>
                    </a:lnTo>
                    <a:lnTo>
                      <a:pt x="832" y="91"/>
                    </a:lnTo>
                    <a:lnTo>
                      <a:pt x="828" y="91"/>
                    </a:lnTo>
                    <a:lnTo>
                      <a:pt x="823" y="96"/>
                    </a:lnTo>
                    <a:lnTo>
                      <a:pt x="821" y="100"/>
                    </a:lnTo>
                    <a:lnTo>
                      <a:pt x="800" y="102"/>
                    </a:lnTo>
                    <a:lnTo>
                      <a:pt x="783" y="102"/>
                    </a:lnTo>
                    <a:lnTo>
                      <a:pt x="780" y="100"/>
                    </a:lnTo>
                    <a:lnTo>
                      <a:pt x="780" y="97"/>
                    </a:lnTo>
                    <a:lnTo>
                      <a:pt x="785" y="96"/>
                    </a:lnTo>
                    <a:lnTo>
                      <a:pt x="788" y="93"/>
                    </a:lnTo>
                    <a:lnTo>
                      <a:pt x="793" y="93"/>
                    </a:lnTo>
                    <a:lnTo>
                      <a:pt x="800" y="96"/>
                    </a:lnTo>
                    <a:lnTo>
                      <a:pt x="802" y="91"/>
                    </a:lnTo>
                    <a:lnTo>
                      <a:pt x="810" y="85"/>
                    </a:lnTo>
                    <a:lnTo>
                      <a:pt x="815" y="83"/>
                    </a:lnTo>
                    <a:lnTo>
                      <a:pt x="818" y="77"/>
                    </a:lnTo>
                    <a:lnTo>
                      <a:pt x="823" y="70"/>
                    </a:lnTo>
                    <a:lnTo>
                      <a:pt x="807" y="67"/>
                    </a:lnTo>
                    <a:lnTo>
                      <a:pt x="790" y="67"/>
                    </a:lnTo>
                    <a:lnTo>
                      <a:pt x="788" y="70"/>
                    </a:lnTo>
                    <a:lnTo>
                      <a:pt x="790" y="72"/>
                    </a:lnTo>
                    <a:lnTo>
                      <a:pt x="788" y="77"/>
                    </a:lnTo>
                    <a:lnTo>
                      <a:pt x="783" y="80"/>
                    </a:lnTo>
                    <a:lnTo>
                      <a:pt x="767" y="80"/>
                    </a:lnTo>
                    <a:lnTo>
                      <a:pt x="753" y="80"/>
                    </a:lnTo>
                    <a:lnTo>
                      <a:pt x="755" y="72"/>
                    </a:lnTo>
                    <a:lnTo>
                      <a:pt x="753" y="67"/>
                    </a:lnTo>
                    <a:lnTo>
                      <a:pt x="730" y="67"/>
                    </a:lnTo>
                    <a:lnTo>
                      <a:pt x="709" y="70"/>
                    </a:lnTo>
                    <a:lnTo>
                      <a:pt x="695" y="67"/>
                    </a:lnTo>
                    <a:lnTo>
                      <a:pt x="685" y="67"/>
                    </a:lnTo>
                    <a:lnTo>
                      <a:pt x="670" y="72"/>
                    </a:lnTo>
                    <a:lnTo>
                      <a:pt x="657" y="77"/>
                    </a:lnTo>
                    <a:lnTo>
                      <a:pt x="649" y="77"/>
                    </a:lnTo>
                    <a:lnTo>
                      <a:pt x="643" y="77"/>
                    </a:lnTo>
                    <a:lnTo>
                      <a:pt x="657" y="72"/>
                    </a:lnTo>
                    <a:lnTo>
                      <a:pt x="673" y="67"/>
                    </a:lnTo>
                    <a:lnTo>
                      <a:pt x="673" y="63"/>
                    </a:lnTo>
                    <a:lnTo>
                      <a:pt x="677" y="61"/>
                    </a:lnTo>
                    <a:lnTo>
                      <a:pt x="682" y="61"/>
                    </a:lnTo>
                    <a:lnTo>
                      <a:pt x="717" y="58"/>
                    </a:lnTo>
                    <a:lnTo>
                      <a:pt x="747" y="63"/>
                    </a:lnTo>
                    <a:lnTo>
                      <a:pt x="753" y="61"/>
                    </a:lnTo>
                    <a:lnTo>
                      <a:pt x="758" y="61"/>
                    </a:lnTo>
                    <a:lnTo>
                      <a:pt x="770" y="61"/>
                    </a:lnTo>
                    <a:lnTo>
                      <a:pt x="777" y="63"/>
                    </a:lnTo>
                    <a:lnTo>
                      <a:pt x="790" y="61"/>
                    </a:lnTo>
                    <a:lnTo>
                      <a:pt x="797" y="61"/>
                    </a:lnTo>
                    <a:lnTo>
                      <a:pt x="813" y="61"/>
                    </a:lnTo>
                    <a:lnTo>
                      <a:pt x="830" y="61"/>
                    </a:lnTo>
                    <a:lnTo>
                      <a:pt x="838" y="53"/>
                    </a:lnTo>
                    <a:lnTo>
                      <a:pt x="848" y="47"/>
                    </a:lnTo>
                    <a:lnTo>
                      <a:pt x="840" y="42"/>
                    </a:lnTo>
                    <a:lnTo>
                      <a:pt x="832" y="37"/>
                    </a:lnTo>
                    <a:lnTo>
                      <a:pt x="821" y="37"/>
                    </a:lnTo>
                    <a:lnTo>
                      <a:pt x="813" y="40"/>
                    </a:lnTo>
                    <a:lnTo>
                      <a:pt x="810" y="37"/>
                    </a:lnTo>
                    <a:lnTo>
                      <a:pt x="810" y="33"/>
                    </a:lnTo>
                    <a:lnTo>
                      <a:pt x="790" y="33"/>
                    </a:lnTo>
                    <a:lnTo>
                      <a:pt x="770" y="37"/>
                    </a:lnTo>
                    <a:lnTo>
                      <a:pt x="775" y="34"/>
                    </a:lnTo>
                    <a:lnTo>
                      <a:pt x="785" y="33"/>
                    </a:lnTo>
                    <a:lnTo>
                      <a:pt x="783" y="20"/>
                    </a:lnTo>
                    <a:lnTo>
                      <a:pt x="777" y="17"/>
                    </a:lnTo>
                    <a:lnTo>
                      <a:pt x="775" y="15"/>
                    </a:lnTo>
                    <a:lnTo>
                      <a:pt x="767" y="15"/>
                    </a:lnTo>
                    <a:lnTo>
                      <a:pt x="766" y="17"/>
                    </a:lnTo>
                    <a:lnTo>
                      <a:pt x="763" y="20"/>
                    </a:lnTo>
                    <a:lnTo>
                      <a:pt x="760" y="23"/>
                    </a:lnTo>
                    <a:lnTo>
                      <a:pt x="750" y="23"/>
                    </a:lnTo>
                    <a:lnTo>
                      <a:pt x="740" y="25"/>
                    </a:lnTo>
                    <a:lnTo>
                      <a:pt x="747" y="17"/>
                    </a:lnTo>
                    <a:lnTo>
                      <a:pt x="758" y="12"/>
                    </a:lnTo>
                    <a:lnTo>
                      <a:pt x="758" y="7"/>
                    </a:lnTo>
                    <a:lnTo>
                      <a:pt x="740" y="7"/>
                    </a:lnTo>
                    <a:lnTo>
                      <a:pt x="723" y="7"/>
                    </a:lnTo>
                    <a:lnTo>
                      <a:pt x="715" y="4"/>
                    </a:lnTo>
                    <a:lnTo>
                      <a:pt x="707" y="3"/>
                    </a:lnTo>
                    <a:lnTo>
                      <a:pt x="695" y="4"/>
                    </a:lnTo>
                    <a:lnTo>
                      <a:pt x="679" y="7"/>
                    </a:lnTo>
                    <a:lnTo>
                      <a:pt x="679" y="4"/>
                    </a:lnTo>
                    <a:lnTo>
                      <a:pt x="673" y="4"/>
                    </a:lnTo>
                    <a:lnTo>
                      <a:pt x="668" y="4"/>
                    </a:lnTo>
                    <a:lnTo>
                      <a:pt x="665" y="0"/>
                    </a:lnTo>
                    <a:lnTo>
                      <a:pt x="630" y="0"/>
                    </a:lnTo>
                    <a:lnTo>
                      <a:pt x="592" y="3"/>
                    </a:lnTo>
                    <a:lnTo>
                      <a:pt x="584" y="0"/>
                    </a:lnTo>
                    <a:lnTo>
                      <a:pt x="575" y="0"/>
                    </a:lnTo>
                    <a:lnTo>
                      <a:pt x="572" y="3"/>
                    </a:lnTo>
                    <a:lnTo>
                      <a:pt x="572" y="7"/>
                    </a:lnTo>
                    <a:lnTo>
                      <a:pt x="564" y="4"/>
                    </a:lnTo>
                    <a:lnTo>
                      <a:pt x="557" y="3"/>
                    </a:lnTo>
                    <a:lnTo>
                      <a:pt x="557" y="7"/>
                    </a:lnTo>
                    <a:lnTo>
                      <a:pt x="557" y="12"/>
                    </a:lnTo>
                    <a:lnTo>
                      <a:pt x="547" y="10"/>
                    </a:lnTo>
                    <a:lnTo>
                      <a:pt x="537" y="10"/>
                    </a:lnTo>
                    <a:lnTo>
                      <a:pt x="534" y="17"/>
                    </a:lnTo>
                    <a:lnTo>
                      <a:pt x="537" y="17"/>
                    </a:lnTo>
                    <a:lnTo>
                      <a:pt x="540" y="20"/>
                    </a:lnTo>
                    <a:lnTo>
                      <a:pt x="532" y="20"/>
                    </a:lnTo>
                    <a:lnTo>
                      <a:pt x="527" y="20"/>
                    </a:lnTo>
                    <a:lnTo>
                      <a:pt x="524" y="25"/>
                    </a:lnTo>
                    <a:lnTo>
                      <a:pt x="527" y="28"/>
                    </a:lnTo>
                    <a:lnTo>
                      <a:pt x="527" y="30"/>
                    </a:lnTo>
                    <a:lnTo>
                      <a:pt x="529" y="33"/>
                    </a:lnTo>
                    <a:lnTo>
                      <a:pt x="521" y="30"/>
                    </a:lnTo>
                    <a:lnTo>
                      <a:pt x="519" y="25"/>
                    </a:lnTo>
                    <a:lnTo>
                      <a:pt x="515" y="28"/>
                    </a:lnTo>
                    <a:lnTo>
                      <a:pt x="510" y="30"/>
                    </a:lnTo>
                    <a:lnTo>
                      <a:pt x="510" y="33"/>
                    </a:lnTo>
                    <a:lnTo>
                      <a:pt x="512" y="37"/>
                    </a:lnTo>
                    <a:lnTo>
                      <a:pt x="504" y="34"/>
                    </a:lnTo>
                    <a:lnTo>
                      <a:pt x="497" y="33"/>
                    </a:lnTo>
                    <a:lnTo>
                      <a:pt x="494" y="25"/>
                    </a:lnTo>
                    <a:lnTo>
                      <a:pt x="494" y="20"/>
                    </a:lnTo>
                    <a:lnTo>
                      <a:pt x="472" y="23"/>
                    </a:lnTo>
                    <a:lnTo>
                      <a:pt x="459" y="23"/>
                    </a:lnTo>
                    <a:lnTo>
                      <a:pt x="459" y="28"/>
                    </a:lnTo>
                    <a:lnTo>
                      <a:pt x="461" y="28"/>
                    </a:lnTo>
                    <a:lnTo>
                      <a:pt x="461" y="30"/>
                    </a:lnTo>
                    <a:lnTo>
                      <a:pt x="464" y="33"/>
                    </a:lnTo>
                    <a:lnTo>
                      <a:pt x="459" y="33"/>
                    </a:lnTo>
                    <a:lnTo>
                      <a:pt x="459" y="34"/>
                    </a:lnTo>
                    <a:lnTo>
                      <a:pt x="459" y="40"/>
                    </a:lnTo>
                    <a:lnTo>
                      <a:pt x="464" y="40"/>
                    </a:lnTo>
                    <a:lnTo>
                      <a:pt x="447" y="42"/>
                    </a:lnTo>
                    <a:lnTo>
                      <a:pt x="447" y="47"/>
                    </a:lnTo>
                    <a:lnTo>
                      <a:pt x="449" y="53"/>
                    </a:lnTo>
                    <a:lnTo>
                      <a:pt x="439" y="47"/>
                    </a:lnTo>
                    <a:lnTo>
                      <a:pt x="431" y="45"/>
                    </a:lnTo>
                    <a:lnTo>
                      <a:pt x="425" y="47"/>
                    </a:lnTo>
                    <a:lnTo>
                      <a:pt x="419" y="50"/>
                    </a:lnTo>
                    <a:lnTo>
                      <a:pt x="414" y="47"/>
                    </a:lnTo>
                    <a:lnTo>
                      <a:pt x="406" y="47"/>
                    </a:lnTo>
                    <a:lnTo>
                      <a:pt x="406" y="50"/>
                    </a:lnTo>
                    <a:lnTo>
                      <a:pt x="406" y="55"/>
                    </a:lnTo>
                    <a:lnTo>
                      <a:pt x="412" y="55"/>
                    </a:lnTo>
                    <a:lnTo>
                      <a:pt x="414" y="61"/>
                    </a:lnTo>
                    <a:lnTo>
                      <a:pt x="417" y="64"/>
                    </a:lnTo>
                    <a:lnTo>
                      <a:pt x="436" y="80"/>
                    </a:lnTo>
                    <a:lnTo>
                      <a:pt x="459" y="93"/>
                    </a:lnTo>
                    <a:lnTo>
                      <a:pt x="447" y="91"/>
                    </a:lnTo>
                    <a:lnTo>
                      <a:pt x="439" y="88"/>
                    </a:lnTo>
                    <a:lnTo>
                      <a:pt x="434" y="93"/>
                    </a:lnTo>
                    <a:lnTo>
                      <a:pt x="431" y="97"/>
                    </a:lnTo>
                    <a:lnTo>
                      <a:pt x="425" y="96"/>
                    </a:lnTo>
                    <a:lnTo>
                      <a:pt x="422" y="93"/>
                    </a:lnTo>
                    <a:lnTo>
                      <a:pt x="417" y="93"/>
                    </a:lnTo>
                    <a:lnTo>
                      <a:pt x="414" y="93"/>
                    </a:lnTo>
                    <a:lnTo>
                      <a:pt x="404" y="85"/>
                    </a:lnTo>
                    <a:lnTo>
                      <a:pt x="399" y="75"/>
                    </a:lnTo>
                    <a:lnTo>
                      <a:pt x="399" y="70"/>
                    </a:lnTo>
                    <a:lnTo>
                      <a:pt x="399" y="67"/>
                    </a:lnTo>
                    <a:lnTo>
                      <a:pt x="392" y="61"/>
                    </a:lnTo>
                    <a:lnTo>
                      <a:pt x="384" y="55"/>
                    </a:lnTo>
                    <a:lnTo>
                      <a:pt x="374" y="50"/>
                    </a:lnTo>
                    <a:lnTo>
                      <a:pt x="363" y="47"/>
                    </a:lnTo>
                    <a:lnTo>
                      <a:pt x="359" y="47"/>
                    </a:lnTo>
                    <a:lnTo>
                      <a:pt x="357" y="70"/>
                    </a:lnTo>
                    <a:lnTo>
                      <a:pt x="357" y="9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7" name="Freeform 42">
                <a:extLst>
                  <a:ext uri="{FF2B5EF4-FFF2-40B4-BE49-F238E27FC236}">
                    <a16:creationId xmlns:a16="http://schemas.microsoft.com/office/drawing/2014/main" id="{47C8AEFD-5416-F7A1-AFB3-D6F8D8278F3A}"/>
                  </a:ext>
                </a:extLst>
              </p:cNvPr>
              <p:cNvSpPr>
                <a:spLocks/>
              </p:cNvSpPr>
              <p:nvPr/>
            </p:nvSpPr>
            <p:spPr bwMode="auto">
              <a:xfrm>
                <a:off x="3452839" y="1930349"/>
                <a:ext cx="7938" cy="12699"/>
              </a:xfrm>
              <a:custGeom>
                <a:avLst/>
                <a:gdLst>
                  <a:gd name="T0" fmla="*/ 0 w 5"/>
                  <a:gd name="T1" fmla="*/ 0 h 8"/>
                  <a:gd name="T2" fmla="*/ 0 w 5"/>
                  <a:gd name="T3" fmla="*/ 2 h 8"/>
                  <a:gd name="T4" fmla="*/ 3 w 5"/>
                  <a:gd name="T5" fmla="*/ 8 h 8"/>
                  <a:gd name="T6" fmla="*/ 5 w 5"/>
                  <a:gd name="T7" fmla="*/ 8 h 8"/>
                  <a:gd name="T8" fmla="*/ 5 w 5"/>
                  <a:gd name="T9" fmla="*/ 5 h 8"/>
                  <a:gd name="T10" fmla="*/ 5 w 5"/>
                  <a:gd name="T11" fmla="*/ 2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2"/>
                    </a:lnTo>
                    <a:lnTo>
                      <a:pt x="3" y="8"/>
                    </a:lnTo>
                    <a:lnTo>
                      <a:pt x="5" y="8"/>
                    </a:lnTo>
                    <a:lnTo>
                      <a:pt x="5" y="5"/>
                    </a:lnTo>
                    <a:lnTo>
                      <a:pt x="5"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8" name="Freeform 43">
                <a:extLst>
                  <a:ext uri="{FF2B5EF4-FFF2-40B4-BE49-F238E27FC236}">
                    <a16:creationId xmlns:a16="http://schemas.microsoft.com/office/drawing/2014/main" id="{828ECB53-BE41-8AAE-0C00-5086CE745AF8}"/>
                  </a:ext>
                </a:extLst>
              </p:cNvPr>
              <p:cNvSpPr>
                <a:spLocks/>
              </p:cNvSpPr>
              <p:nvPr/>
            </p:nvSpPr>
            <p:spPr bwMode="auto">
              <a:xfrm>
                <a:off x="3624290" y="1647781"/>
                <a:ext cx="12700" cy="17462"/>
              </a:xfrm>
              <a:custGeom>
                <a:avLst/>
                <a:gdLst>
                  <a:gd name="T0" fmla="*/ 3 w 8"/>
                  <a:gd name="T1" fmla="*/ 3 h 11"/>
                  <a:gd name="T2" fmla="*/ 6 w 8"/>
                  <a:gd name="T3" fmla="*/ 0 h 11"/>
                  <a:gd name="T4" fmla="*/ 8 w 8"/>
                  <a:gd name="T5" fmla="*/ 3 h 11"/>
                  <a:gd name="T6" fmla="*/ 8 w 8"/>
                  <a:gd name="T7" fmla="*/ 6 h 11"/>
                  <a:gd name="T8" fmla="*/ 6 w 8"/>
                  <a:gd name="T9" fmla="*/ 8 h 11"/>
                  <a:gd name="T10" fmla="*/ 3 w 8"/>
                  <a:gd name="T11" fmla="*/ 11 h 11"/>
                  <a:gd name="T12" fmla="*/ 0 w 8"/>
                  <a:gd name="T13" fmla="*/ 11 h 11"/>
                  <a:gd name="T14" fmla="*/ 0 w 8"/>
                  <a:gd name="T15" fmla="*/ 8 h 11"/>
                  <a:gd name="T16" fmla="*/ 0 w 8"/>
                  <a:gd name="T17" fmla="*/ 6 h 11"/>
                  <a:gd name="T18" fmla="*/ 3 w 8"/>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
                    <a:moveTo>
                      <a:pt x="3" y="3"/>
                    </a:moveTo>
                    <a:lnTo>
                      <a:pt x="6" y="0"/>
                    </a:lnTo>
                    <a:lnTo>
                      <a:pt x="8" y="3"/>
                    </a:lnTo>
                    <a:lnTo>
                      <a:pt x="8" y="6"/>
                    </a:lnTo>
                    <a:lnTo>
                      <a:pt x="6" y="8"/>
                    </a:lnTo>
                    <a:lnTo>
                      <a:pt x="3" y="11"/>
                    </a:lnTo>
                    <a:lnTo>
                      <a:pt x="0" y="11"/>
                    </a:lnTo>
                    <a:lnTo>
                      <a:pt x="0" y="8"/>
                    </a:lnTo>
                    <a:lnTo>
                      <a:pt x="0" y="6"/>
                    </a:lnTo>
                    <a:lnTo>
                      <a:pt x="3" y="3"/>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9" name="Freeform 44">
                <a:extLst>
                  <a:ext uri="{FF2B5EF4-FFF2-40B4-BE49-F238E27FC236}">
                    <a16:creationId xmlns:a16="http://schemas.microsoft.com/office/drawing/2014/main" id="{2646FDBC-DA5B-09A4-E45A-7B02996F39E4}"/>
                  </a:ext>
                </a:extLst>
              </p:cNvPr>
              <p:cNvSpPr>
                <a:spLocks/>
              </p:cNvSpPr>
              <p:nvPr/>
            </p:nvSpPr>
            <p:spPr bwMode="auto">
              <a:xfrm>
                <a:off x="3457601" y="893738"/>
                <a:ext cx="7938" cy="6350"/>
              </a:xfrm>
              <a:custGeom>
                <a:avLst/>
                <a:gdLst>
                  <a:gd name="T0" fmla="*/ 2 w 5"/>
                  <a:gd name="T1" fmla="*/ 0 h 4"/>
                  <a:gd name="T2" fmla="*/ 2 w 5"/>
                  <a:gd name="T3" fmla="*/ 0 h 4"/>
                  <a:gd name="T4" fmla="*/ 5 w 5"/>
                  <a:gd name="T5" fmla="*/ 3 h 4"/>
                  <a:gd name="T6" fmla="*/ 5 w 5"/>
                  <a:gd name="T7" fmla="*/ 4 h 4"/>
                  <a:gd name="T8" fmla="*/ 2 w 5"/>
                  <a:gd name="T9" fmla="*/ 4 h 4"/>
                  <a:gd name="T10" fmla="*/ 0 w 5"/>
                  <a:gd name="T11" fmla="*/ 3 h 4"/>
                  <a:gd name="T12" fmla="*/ 0 w 5"/>
                  <a:gd name="T13" fmla="*/ 0 h 4"/>
                  <a:gd name="T14" fmla="*/ 2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2" y="0"/>
                    </a:moveTo>
                    <a:lnTo>
                      <a:pt x="2" y="0"/>
                    </a:lnTo>
                    <a:lnTo>
                      <a:pt x="5" y="3"/>
                    </a:lnTo>
                    <a:lnTo>
                      <a:pt x="5" y="4"/>
                    </a:lnTo>
                    <a:lnTo>
                      <a:pt x="2" y="4"/>
                    </a:lnTo>
                    <a:lnTo>
                      <a:pt x="0" y="3"/>
                    </a:lnTo>
                    <a:lnTo>
                      <a:pt x="0"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0" name="Freeform 45">
                <a:extLst>
                  <a:ext uri="{FF2B5EF4-FFF2-40B4-BE49-F238E27FC236}">
                    <a16:creationId xmlns:a16="http://schemas.microsoft.com/office/drawing/2014/main" id="{39B1D9CE-C739-F18E-C92D-005FFC65594B}"/>
                  </a:ext>
                </a:extLst>
              </p:cNvPr>
              <p:cNvSpPr>
                <a:spLocks/>
              </p:cNvSpPr>
              <p:nvPr/>
            </p:nvSpPr>
            <p:spPr bwMode="auto">
              <a:xfrm>
                <a:off x="3729066" y="868339"/>
                <a:ext cx="12700" cy="12699"/>
              </a:xfrm>
              <a:custGeom>
                <a:avLst/>
                <a:gdLst>
                  <a:gd name="T0" fmla="*/ 5 w 8"/>
                  <a:gd name="T1" fmla="*/ 0 h 8"/>
                  <a:gd name="T2" fmla="*/ 8 w 8"/>
                  <a:gd name="T3" fmla="*/ 0 h 8"/>
                  <a:gd name="T4" fmla="*/ 8 w 8"/>
                  <a:gd name="T5" fmla="*/ 3 h 8"/>
                  <a:gd name="T6" fmla="*/ 5 w 8"/>
                  <a:gd name="T7" fmla="*/ 6 h 8"/>
                  <a:gd name="T8" fmla="*/ 5 w 8"/>
                  <a:gd name="T9" fmla="*/ 8 h 8"/>
                  <a:gd name="T10" fmla="*/ 0 w 8"/>
                  <a:gd name="T11" fmla="*/ 8 h 8"/>
                  <a:gd name="T12" fmla="*/ 0 w 8"/>
                  <a:gd name="T13" fmla="*/ 6 h 8"/>
                  <a:gd name="T14" fmla="*/ 2 w 8"/>
                  <a:gd name="T15" fmla="*/ 3 h 8"/>
                  <a:gd name="T16" fmla="*/ 5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5" y="0"/>
                    </a:moveTo>
                    <a:lnTo>
                      <a:pt x="8" y="0"/>
                    </a:lnTo>
                    <a:lnTo>
                      <a:pt x="8" y="3"/>
                    </a:lnTo>
                    <a:lnTo>
                      <a:pt x="5" y="6"/>
                    </a:lnTo>
                    <a:lnTo>
                      <a:pt x="5" y="8"/>
                    </a:lnTo>
                    <a:lnTo>
                      <a:pt x="0" y="8"/>
                    </a:lnTo>
                    <a:lnTo>
                      <a:pt x="0" y="6"/>
                    </a:lnTo>
                    <a:lnTo>
                      <a:pt x="2" y="3"/>
                    </a:lnTo>
                    <a:lnTo>
                      <a:pt x="5"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1" name="Freeform 47">
                <a:extLst>
                  <a:ext uri="{FF2B5EF4-FFF2-40B4-BE49-F238E27FC236}">
                    <a16:creationId xmlns:a16="http://schemas.microsoft.com/office/drawing/2014/main" id="{48C99497-002E-FC0C-3E02-16F93B0B0909}"/>
                  </a:ext>
                </a:extLst>
              </p:cNvPr>
              <p:cNvSpPr>
                <a:spLocks/>
              </p:cNvSpPr>
              <p:nvPr/>
            </p:nvSpPr>
            <p:spPr bwMode="auto">
              <a:xfrm>
                <a:off x="3222650" y="1585870"/>
                <a:ext cx="65089" cy="26988"/>
              </a:xfrm>
              <a:custGeom>
                <a:avLst/>
                <a:gdLst>
                  <a:gd name="T0" fmla="*/ 35 w 41"/>
                  <a:gd name="T1" fmla="*/ 1 h 17"/>
                  <a:gd name="T2" fmla="*/ 38 w 41"/>
                  <a:gd name="T3" fmla="*/ 0 h 17"/>
                  <a:gd name="T4" fmla="*/ 41 w 41"/>
                  <a:gd name="T5" fmla="*/ 1 h 17"/>
                  <a:gd name="T6" fmla="*/ 41 w 41"/>
                  <a:gd name="T7" fmla="*/ 4 h 17"/>
                  <a:gd name="T8" fmla="*/ 41 w 41"/>
                  <a:gd name="T9" fmla="*/ 7 h 17"/>
                  <a:gd name="T10" fmla="*/ 35 w 41"/>
                  <a:gd name="T11" fmla="*/ 12 h 17"/>
                  <a:gd name="T12" fmla="*/ 35 w 41"/>
                  <a:gd name="T13" fmla="*/ 17 h 17"/>
                  <a:gd name="T14" fmla="*/ 18 w 41"/>
                  <a:gd name="T15" fmla="*/ 14 h 17"/>
                  <a:gd name="T16" fmla="*/ 0 w 41"/>
                  <a:gd name="T17" fmla="*/ 12 h 17"/>
                  <a:gd name="T18" fmla="*/ 8 w 41"/>
                  <a:gd name="T19" fmla="*/ 9 h 17"/>
                  <a:gd name="T20" fmla="*/ 18 w 41"/>
                  <a:gd name="T21" fmla="*/ 7 h 17"/>
                  <a:gd name="T22" fmla="*/ 18 w 41"/>
                  <a:gd name="T23" fmla="*/ 9 h 17"/>
                  <a:gd name="T24" fmla="*/ 22 w 41"/>
                  <a:gd name="T25" fmla="*/ 12 h 17"/>
                  <a:gd name="T26" fmla="*/ 25 w 41"/>
                  <a:gd name="T27" fmla="*/ 14 h 17"/>
                  <a:gd name="T28" fmla="*/ 33 w 41"/>
                  <a:gd name="T29" fmla="*/ 14 h 17"/>
                  <a:gd name="T30" fmla="*/ 33 w 41"/>
                  <a:gd name="T31" fmla="*/ 7 h 17"/>
                  <a:gd name="T32" fmla="*/ 33 w 41"/>
                  <a:gd name="T33" fmla="*/ 1 h 17"/>
                  <a:gd name="T34" fmla="*/ 35 w 41"/>
                  <a:gd name="T3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17">
                    <a:moveTo>
                      <a:pt x="35" y="1"/>
                    </a:moveTo>
                    <a:lnTo>
                      <a:pt x="38" y="0"/>
                    </a:lnTo>
                    <a:lnTo>
                      <a:pt x="41" y="1"/>
                    </a:lnTo>
                    <a:lnTo>
                      <a:pt x="41" y="4"/>
                    </a:lnTo>
                    <a:lnTo>
                      <a:pt x="41" y="7"/>
                    </a:lnTo>
                    <a:lnTo>
                      <a:pt x="35" y="12"/>
                    </a:lnTo>
                    <a:lnTo>
                      <a:pt x="35" y="17"/>
                    </a:lnTo>
                    <a:lnTo>
                      <a:pt x="18" y="14"/>
                    </a:lnTo>
                    <a:lnTo>
                      <a:pt x="0" y="12"/>
                    </a:lnTo>
                    <a:lnTo>
                      <a:pt x="8" y="9"/>
                    </a:lnTo>
                    <a:lnTo>
                      <a:pt x="18" y="7"/>
                    </a:lnTo>
                    <a:lnTo>
                      <a:pt x="18" y="9"/>
                    </a:lnTo>
                    <a:lnTo>
                      <a:pt x="22" y="12"/>
                    </a:lnTo>
                    <a:lnTo>
                      <a:pt x="25" y="14"/>
                    </a:lnTo>
                    <a:lnTo>
                      <a:pt x="33" y="14"/>
                    </a:lnTo>
                    <a:lnTo>
                      <a:pt x="33" y="7"/>
                    </a:lnTo>
                    <a:lnTo>
                      <a:pt x="33" y="1"/>
                    </a:lnTo>
                    <a:lnTo>
                      <a:pt x="35" y="1"/>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2" name="Freeform 48">
                <a:extLst>
                  <a:ext uri="{FF2B5EF4-FFF2-40B4-BE49-F238E27FC236}">
                    <a16:creationId xmlns:a16="http://schemas.microsoft.com/office/drawing/2014/main" id="{3336D465-75D8-96D1-6E91-79774F58BCD4}"/>
                  </a:ext>
                </a:extLst>
              </p:cNvPr>
              <p:cNvSpPr>
                <a:spLocks/>
              </p:cNvSpPr>
              <p:nvPr/>
            </p:nvSpPr>
            <p:spPr bwMode="auto">
              <a:xfrm>
                <a:off x="3898930" y="1462048"/>
                <a:ext cx="12700" cy="7938"/>
              </a:xfrm>
              <a:custGeom>
                <a:avLst/>
                <a:gdLst>
                  <a:gd name="T0" fmla="*/ 3 w 8"/>
                  <a:gd name="T1" fmla="*/ 0 h 5"/>
                  <a:gd name="T2" fmla="*/ 5 w 8"/>
                  <a:gd name="T3" fmla="*/ 0 h 5"/>
                  <a:gd name="T4" fmla="*/ 8 w 8"/>
                  <a:gd name="T5" fmla="*/ 2 h 5"/>
                  <a:gd name="T6" fmla="*/ 5 w 8"/>
                  <a:gd name="T7" fmla="*/ 5 h 5"/>
                  <a:gd name="T8" fmla="*/ 3 w 8"/>
                  <a:gd name="T9" fmla="*/ 2 h 5"/>
                  <a:gd name="T10" fmla="*/ 0 w 8"/>
                  <a:gd name="T11" fmla="*/ 2 h 5"/>
                  <a:gd name="T12" fmla="*/ 0 w 8"/>
                  <a:gd name="T13" fmla="*/ 0 h 5"/>
                  <a:gd name="T14" fmla="*/ 3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3" y="0"/>
                    </a:moveTo>
                    <a:lnTo>
                      <a:pt x="5" y="0"/>
                    </a:lnTo>
                    <a:lnTo>
                      <a:pt x="8" y="2"/>
                    </a:lnTo>
                    <a:lnTo>
                      <a:pt x="5" y="5"/>
                    </a:lnTo>
                    <a:lnTo>
                      <a:pt x="3" y="2"/>
                    </a:lnTo>
                    <a:lnTo>
                      <a:pt x="0" y="2"/>
                    </a:lnTo>
                    <a:lnTo>
                      <a:pt x="0"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3" name="Freeform 49">
                <a:extLst>
                  <a:ext uri="{FF2B5EF4-FFF2-40B4-BE49-F238E27FC236}">
                    <a16:creationId xmlns:a16="http://schemas.microsoft.com/office/drawing/2014/main" id="{0D9A507F-4494-CE1E-71AB-7F75D44F03FE}"/>
                  </a:ext>
                </a:extLst>
              </p:cNvPr>
              <p:cNvSpPr>
                <a:spLocks/>
              </p:cNvSpPr>
              <p:nvPr/>
            </p:nvSpPr>
            <p:spPr bwMode="auto">
              <a:xfrm>
                <a:off x="3867180" y="1430300"/>
                <a:ext cx="52388" cy="19049"/>
              </a:xfrm>
              <a:custGeom>
                <a:avLst/>
                <a:gdLst>
                  <a:gd name="T0" fmla="*/ 6 w 33"/>
                  <a:gd name="T1" fmla="*/ 0 h 12"/>
                  <a:gd name="T2" fmla="*/ 6 w 33"/>
                  <a:gd name="T3" fmla="*/ 5 h 12"/>
                  <a:gd name="T4" fmla="*/ 6 w 33"/>
                  <a:gd name="T5" fmla="*/ 9 h 12"/>
                  <a:gd name="T6" fmla="*/ 19 w 33"/>
                  <a:gd name="T7" fmla="*/ 9 h 12"/>
                  <a:gd name="T8" fmla="*/ 33 w 33"/>
                  <a:gd name="T9" fmla="*/ 9 h 12"/>
                  <a:gd name="T10" fmla="*/ 16 w 33"/>
                  <a:gd name="T11" fmla="*/ 9 h 12"/>
                  <a:gd name="T12" fmla="*/ 3 w 33"/>
                  <a:gd name="T13" fmla="*/ 12 h 12"/>
                  <a:gd name="T14" fmla="*/ 3 w 33"/>
                  <a:gd name="T15" fmla="*/ 9 h 12"/>
                  <a:gd name="T16" fmla="*/ 0 w 33"/>
                  <a:gd name="T17" fmla="*/ 5 h 12"/>
                  <a:gd name="T18" fmla="*/ 0 w 33"/>
                  <a:gd name="T19" fmla="*/ 3 h 12"/>
                  <a:gd name="T20" fmla="*/ 0 w 33"/>
                  <a:gd name="T21" fmla="*/ 0 h 12"/>
                  <a:gd name="T22" fmla="*/ 3 w 33"/>
                  <a:gd name="T23" fmla="*/ 0 h 12"/>
                  <a:gd name="T24" fmla="*/ 6 w 33"/>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2">
                    <a:moveTo>
                      <a:pt x="6" y="0"/>
                    </a:moveTo>
                    <a:lnTo>
                      <a:pt x="6" y="5"/>
                    </a:lnTo>
                    <a:lnTo>
                      <a:pt x="6" y="9"/>
                    </a:lnTo>
                    <a:lnTo>
                      <a:pt x="19" y="9"/>
                    </a:lnTo>
                    <a:lnTo>
                      <a:pt x="33" y="9"/>
                    </a:lnTo>
                    <a:lnTo>
                      <a:pt x="16" y="9"/>
                    </a:lnTo>
                    <a:lnTo>
                      <a:pt x="3" y="12"/>
                    </a:lnTo>
                    <a:lnTo>
                      <a:pt x="3" y="9"/>
                    </a:lnTo>
                    <a:lnTo>
                      <a:pt x="0" y="5"/>
                    </a:lnTo>
                    <a:lnTo>
                      <a:pt x="0" y="3"/>
                    </a:lnTo>
                    <a:lnTo>
                      <a:pt x="0" y="0"/>
                    </a:lnTo>
                    <a:lnTo>
                      <a:pt x="3" y="0"/>
                    </a:lnTo>
                    <a:lnTo>
                      <a:pt x="6"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4" name="Freeform 50">
                <a:extLst>
                  <a:ext uri="{FF2B5EF4-FFF2-40B4-BE49-F238E27FC236}">
                    <a16:creationId xmlns:a16="http://schemas.microsoft.com/office/drawing/2014/main" id="{BC5DB8E4-19F7-DF27-EA27-DF3D36200C70}"/>
                  </a:ext>
                </a:extLst>
              </p:cNvPr>
              <p:cNvSpPr>
                <a:spLocks/>
              </p:cNvSpPr>
              <p:nvPr/>
            </p:nvSpPr>
            <p:spPr bwMode="auto">
              <a:xfrm>
                <a:off x="3206775" y="1401725"/>
                <a:ext cx="7938" cy="12699"/>
              </a:xfrm>
              <a:custGeom>
                <a:avLst/>
                <a:gdLst>
                  <a:gd name="T0" fmla="*/ 0 w 5"/>
                  <a:gd name="T1" fmla="*/ 0 h 8"/>
                  <a:gd name="T2" fmla="*/ 0 w 5"/>
                  <a:gd name="T3" fmla="*/ 3 h 8"/>
                  <a:gd name="T4" fmla="*/ 2 w 5"/>
                  <a:gd name="T5" fmla="*/ 8 h 8"/>
                  <a:gd name="T6" fmla="*/ 5 w 5"/>
                  <a:gd name="T7" fmla="*/ 8 h 8"/>
                  <a:gd name="T8" fmla="*/ 5 w 5"/>
                  <a:gd name="T9" fmla="*/ 5 h 8"/>
                  <a:gd name="T10" fmla="*/ 2 w 5"/>
                  <a:gd name="T11" fmla="*/ 3 h 8"/>
                  <a:gd name="T12" fmla="*/ 0 w 5"/>
                  <a:gd name="T13" fmla="*/ 0 h 8"/>
                  <a:gd name="connsiteX0" fmla="*/ 0 w 10000"/>
                  <a:gd name="connsiteY0" fmla="*/ 0 h 10000"/>
                  <a:gd name="connsiteX1" fmla="*/ 0 w 10000"/>
                  <a:gd name="connsiteY1" fmla="*/ 3750 h 10000"/>
                  <a:gd name="connsiteX2" fmla="*/ 4000 w 10000"/>
                  <a:gd name="connsiteY2" fmla="*/ 10000 h 10000"/>
                  <a:gd name="connsiteX3" fmla="*/ 10000 w 10000"/>
                  <a:gd name="connsiteY3" fmla="*/ 10000 h 10000"/>
                  <a:gd name="connsiteX4" fmla="*/ 10000 w 10000"/>
                  <a:gd name="connsiteY4" fmla="*/ 6250 h 10000"/>
                  <a:gd name="connsiteX5" fmla="*/ 4000 w 10000"/>
                  <a:gd name="connsiteY5" fmla="*/ 3750 h 10000"/>
                  <a:gd name="connsiteX6" fmla="*/ 0 w 10000"/>
                  <a:gd name="connsiteY6" fmla="*/ 0 h 10000"/>
                  <a:gd name="connsiteX7" fmla="*/ 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lnTo>
                      <a:pt x="0" y="3750"/>
                    </a:lnTo>
                    <a:lnTo>
                      <a:pt x="4000" y="10000"/>
                    </a:lnTo>
                    <a:lnTo>
                      <a:pt x="10000" y="10000"/>
                    </a:lnTo>
                    <a:lnTo>
                      <a:pt x="10000" y="6250"/>
                    </a:lnTo>
                    <a:lnTo>
                      <a:pt x="4000" y="3750"/>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5" name="Freeform 51">
                <a:extLst>
                  <a:ext uri="{FF2B5EF4-FFF2-40B4-BE49-F238E27FC236}">
                    <a16:creationId xmlns:a16="http://schemas.microsoft.com/office/drawing/2014/main" id="{1D8A95F2-F507-F234-E541-AD559EBFD650}"/>
                  </a:ext>
                </a:extLst>
              </p:cNvPr>
              <p:cNvSpPr>
                <a:spLocks/>
              </p:cNvSpPr>
              <p:nvPr/>
            </p:nvSpPr>
            <p:spPr bwMode="auto">
              <a:xfrm>
                <a:off x="4014818" y="1349340"/>
                <a:ext cx="12700" cy="9525"/>
              </a:xfrm>
              <a:custGeom>
                <a:avLst/>
                <a:gdLst>
                  <a:gd name="T0" fmla="*/ 3 w 8"/>
                  <a:gd name="T1" fmla="*/ 0 h 6"/>
                  <a:gd name="T2" fmla="*/ 5 w 8"/>
                  <a:gd name="T3" fmla="*/ 0 h 6"/>
                  <a:gd name="T4" fmla="*/ 8 w 8"/>
                  <a:gd name="T5" fmla="*/ 3 h 6"/>
                  <a:gd name="T6" fmla="*/ 8 w 8"/>
                  <a:gd name="T7" fmla="*/ 6 h 6"/>
                  <a:gd name="T8" fmla="*/ 5 w 8"/>
                  <a:gd name="T9" fmla="*/ 6 h 6"/>
                  <a:gd name="T10" fmla="*/ 0 w 8"/>
                  <a:gd name="T11" fmla="*/ 3 h 6"/>
                  <a:gd name="T12" fmla="*/ 3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3" y="0"/>
                    </a:moveTo>
                    <a:lnTo>
                      <a:pt x="5" y="0"/>
                    </a:lnTo>
                    <a:lnTo>
                      <a:pt x="8" y="3"/>
                    </a:lnTo>
                    <a:lnTo>
                      <a:pt x="8" y="6"/>
                    </a:lnTo>
                    <a:lnTo>
                      <a:pt x="5" y="6"/>
                    </a:lnTo>
                    <a:lnTo>
                      <a:pt x="0" y="3"/>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6" name="Freeform 52">
                <a:extLst>
                  <a:ext uri="{FF2B5EF4-FFF2-40B4-BE49-F238E27FC236}">
                    <a16:creationId xmlns:a16="http://schemas.microsoft.com/office/drawing/2014/main" id="{4AAA0490-B2F9-BC9A-EB35-ADA46CC1FF17}"/>
                  </a:ext>
                </a:extLst>
              </p:cNvPr>
              <p:cNvSpPr>
                <a:spLocks/>
              </p:cNvSpPr>
              <p:nvPr/>
            </p:nvSpPr>
            <p:spPr bwMode="auto">
              <a:xfrm>
                <a:off x="3944968" y="1331876"/>
                <a:ext cx="53975" cy="34924"/>
              </a:xfrm>
              <a:custGeom>
                <a:avLst/>
                <a:gdLst>
                  <a:gd name="T0" fmla="*/ 14 w 34"/>
                  <a:gd name="T1" fmla="*/ 0 h 22"/>
                  <a:gd name="T2" fmla="*/ 17 w 34"/>
                  <a:gd name="T3" fmla="*/ 2 h 22"/>
                  <a:gd name="T4" fmla="*/ 19 w 34"/>
                  <a:gd name="T5" fmla="*/ 5 h 22"/>
                  <a:gd name="T6" fmla="*/ 27 w 34"/>
                  <a:gd name="T7" fmla="*/ 5 h 22"/>
                  <a:gd name="T8" fmla="*/ 34 w 34"/>
                  <a:gd name="T9" fmla="*/ 5 h 22"/>
                  <a:gd name="T10" fmla="*/ 31 w 34"/>
                  <a:gd name="T11" fmla="*/ 6 h 22"/>
                  <a:gd name="T12" fmla="*/ 30 w 34"/>
                  <a:gd name="T13" fmla="*/ 9 h 22"/>
                  <a:gd name="T14" fmla="*/ 31 w 34"/>
                  <a:gd name="T15" fmla="*/ 11 h 22"/>
                  <a:gd name="T16" fmla="*/ 31 w 34"/>
                  <a:gd name="T17" fmla="*/ 14 h 22"/>
                  <a:gd name="T18" fmla="*/ 31 w 34"/>
                  <a:gd name="T19" fmla="*/ 17 h 22"/>
                  <a:gd name="T20" fmla="*/ 31 w 34"/>
                  <a:gd name="T21" fmla="*/ 22 h 22"/>
                  <a:gd name="T22" fmla="*/ 17 w 34"/>
                  <a:gd name="T23" fmla="*/ 17 h 22"/>
                  <a:gd name="T24" fmla="*/ 19 w 34"/>
                  <a:gd name="T25" fmla="*/ 17 h 22"/>
                  <a:gd name="T26" fmla="*/ 17 w 34"/>
                  <a:gd name="T27" fmla="*/ 11 h 22"/>
                  <a:gd name="T28" fmla="*/ 17 w 34"/>
                  <a:gd name="T29" fmla="*/ 9 h 22"/>
                  <a:gd name="T30" fmla="*/ 9 w 34"/>
                  <a:gd name="T31" fmla="*/ 6 h 22"/>
                  <a:gd name="T32" fmla="*/ 6 w 34"/>
                  <a:gd name="T33" fmla="*/ 6 h 22"/>
                  <a:gd name="T34" fmla="*/ 0 w 34"/>
                  <a:gd name="T35" fmla="*/ 11 h 22"/>
                  <a:gd name="T36" fmla="*/ 1 w 34"/>
                  <a:gd name="T37" fmla="*/ 9 h 22"/>
                  <a:gd name="T38" fmla="*/ 6 w 34"/>
                  <a:gd name="T39" fmla="*/ 5 h 22"/>
                  <a:gd name="T40" fmla="*/ 14 w 34"/>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22">
                    <a:moveTo>
                      <a:pt x="14" y="0"/>
                    </a:moveTo>
                    <a:lnTo>
                      <a:pt x="17" y="2"/>
                    </a:lnTo>
                    <a:lnTo>
                      <a:pt x="19" y="5"/>
                    </a:lnTo>
                    <a:lnTo>
                      <a:pt x="27" y="5"/>
                    </a:lnTo>
                    <a:lnTo>
                      <a:pt x="34" y="5"/>
                    </a:lnTo>
                    <a:lnTo>
                      <a:pt x="31" y="6"/>
                    </a:lnTo>
                    <a:lnTo>
                      <a:pt x="30" y="9"/>
                    </a:lnTo>
                    <a:lnTo>
                      <a:pt x="31" y="11"/>
                    </a:lnTo>
                    <a:lnTo>
                      <a:pt x="31" y="14"/>
                    </a:lnTo>
                    <a:lnTo>
                      <a:pt x="31" y="17"/>
                    </a:lnTo>
                    <a:lnTo>
                      <a:pt x="31" y="22"/>
                    </a:lnTo>
                    <a:lnTo>
                      <a:pt x="17" y="17"/>
                    </a:lnTo>
                    <a:lnTo>
                      <a:pt x="19" y="17"/>
                    </a:lnTo>
                    <a:lnTo>
                      <a:pt x="17" y="11"/>
                    </a:lnTo>
                    <a:lnTo>
                      <a:pt x="17" y="9"/>
                    </a:lnTo>
                    <a:lnTo>
                      <a:pt x="9" y="6"/>
                    </a:lnTo>
                    <a:lnTo>
                      <a:pt x="6" y="6"/>
                    </a:lnTo>
                    <a:lnTo>
                      <a:pt x="0" y="11"/>
                    </a:lnTo>
                    <a:lnTo>
                      <a:pt x="1" y="9"/>
                    </a:lnTo>
                    <a:lnTo>
                      <a:pt x="6" y="5"/>
                    </a:lnTo>
                    <a:lnTo>
                      <a:pt x="14"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7" name="Freeform 53">
                <a:extLst>
                  <a:ext uri="{FF2B5EF4-FFF2-40B4-BE49-F238E27FC236}">
                    <a16:creationId xmlns:a16="http://schemas.microsoft.com/office/drawing/2014/main" id="{B231A0FE-5007-E92A-5A17-5F8B057C158C}"/>
                  </a:ext>
                </a:extLst>
              </p:cNvPr>
              <p:cNvSpPr>
                <a:spLocks/>
              </p:cNvSpPr>
              <p:nvPr/>
            </p:nvSpPr>
            <p:spPr bwMode="auto">
              <a:xfrm>
                <a:off x="3906868" y="1292190"/>
                <a:ext cx="76200" cy="61911"/>
              </a:xfrm>
              <a:custGeom>
                <a:avLst/>
                <a:gdLst>
                  <a:gd name="T0" fmla="*/ 46 w 48"/>
                  <a:gd name="T1" fmla="*/ 0 h 39"/>
                  <a:gd name="T2" fmla="*/ 48 w 48"/>
                  <a:gd name="T3" fmla="*/ 0 h 39"/>
                  <a:gd name="T4" fmla="*/ 48 w 48"/>
                  <a:gd name="T5" fmla="*/ 1 h 39"/>
                  <a:gd name="T6" fmla="*/ 46 w 48"/>
                  <a:gd name="T7" fmla="*/ 1 h 39"/>
                  <a:gd name="T8" fmla="*/ 46 w 48"/>
                  <a:gd name="T9" fmla="*/ 4 h 39"/>
                  <a:gd name="T10" fmla="*/ 48 w 48"/>
                  <a:gd name="T11" fmla="*/ 6 h 39"/>
                  <a:gd name="T12" fmla="*/ 38 w 48"/>
                  <a:gd name="T13" fmla="*/ 11 h 39"/>
                  <a:gd name="T14" fmla="*/ 30 w 48"/>
                  <a:gd name="T15" fmla="*/ 17 h 39"/>
                  <a:gd name="T16" fmla="*/ 30 w 48"/>
                  <a:gd name="T17" fmla="*/ 19 h 39"/>
                  <a:gd name="T18" fmla="*/ 33 w 48"/>
                  <a:gd name="T19" fmla="*/ 22 h 39"/>
                  <a:gd name="T20" fmla="*/ 24 w 48"/>
                  <a:gd name="T21" fmla="*/ 19 h 39"/>
                  <a:gd name="T22" fmla="*/ 13 w 48"/>
                  <a:gd name="T23" fmla="*/ 19 h 39"/>
                  <a:gd name="T24" fmla="*/ 11 w 48"/>
                  <a:gd name="T25" fmla="*/ 22 h 39"/>
                  <a:gd name="T26" fmla="*/ 8 w 48"/>
                  <a:gd name="T27" fmla="*/ 25 h 39"/>
                  <a:gd name="T28" fmla="*/ 8 w 48"/>
                  <a:gd name="T29" fmla="*/ 27 h 39"/>
                  <a:gd name="T30" fmla="*/ 8 w 48"/>
                  <a:gd name="T31" fmla="*/ 31 h 39"/>
                  <a:gd name="T32" fmla="*/ 11 w 48"/>
                  <a:gd name="T33" fmla="*/ 31 h 39"/>
                  <a:gd name="T34" fmla="*/ 16 w 48"/>
                  <a:gd name="T35" fmla="*/ 31 h 39"/>
                  <a:gd name="T36" fmla="*/ 18 w 48"/>
                  <a:gd name="T37" fmla="*/ 34 h 39"/>
                  <a:gd name="T38" fmla="*/ 21 w 48"/>
                  <a:gd name="T39" fmla="*/ 39 h 39"/>
                  <a:gd name="T40" fmla="*/ 16 w 48"/>
                  <a:gd name="T41" fmla="*/ 39 h 39"/>
                  <a:gd name="T42" fmla="*/ 13 w 48"/>
                  <a:gd name="T43" fmla="*/ 39 h 39"/>
                  <a:gd name="T44" fmla="*/ 13 w 48"/>
                  <a:gd name="T45" fmla="*/ 34 h 39"/>
                  <a:gd name="T46" fmla="*/ 8 w 48"/>
                  <a:gd name="T47" fmla="*/ 34 h 39"/>
                  <a:gd name="T48" fmla="*/ 5 w 48"/>
                  <a:gd name="T49" fmla="*/ 34 h 39"/>
                  <a:gd name="T50" fmla="*/ 3 w 48"/>
                  <a:gd name="T51" fmla="*/ 30 h 39"/>
                  <a:gd name="T52" fmla="*/ 0 w 48"/>
                  <a:gd name="T53" fmla="*/ 25 h 39"/>
                  <a:gd name="T54" fmla="*/ 3 w 48"/>
                  <a:gd name="T55" fmla="*/ 22 h 39"/>
                  <a:gd name="T56" fmla="*/ 8 w 48"/>
                  <a:gd name="T57" fmla="*/ 22 h 39"/>
                  <a:gd name="T58" fmla="*/ 5 w 48"/>
                  <a:gd name="T59" fmla="*/ 19 h 39"/>
                  <a:gd name="T60" fmla="*/ 5 w 48"/>
                  <a:gd name="T61" fmla="*/ 17 h 39"/>
                  <a:gd name="T62" fmla="*/ 13 w 48"/>
                  <a:gd name="T63" fmla="*/ 17 h 39"/>
                  <a:gd name="T64" fmla="*/ 24 w 48"/>
                  <a:gd name="T65" fmla="*/ 17 h 39"/>
                  <a:gd name="T66" fmla="*/ 24 w 48"/>
                  <a:gd name="T67" fmla="*/ 14 h 39"/>
                  <a:gd name="T68" fmla="*/ 28 w 48"/>
                  <a:gd name="T69" fmla="*/ 11 h 39"/>
                  <a:gd name="T70" fmla="*/ 33 w 48"/>
                  <a:gd name="T71" fmla="*/ 11 h 39"/>
                  <a:gd name="T72" fmla="*/ 33 w 48"/>
                  <a:gd name="T73" fmla="*/ 6 h 39"/>
                  <a:gd name="T74" fmla="*/ 38 w 48"/>
                  <a:gd name="T75" fmla="*/ 6 h 39"/>
                  <a:gd name="T76" fmla="*/ 43 w 48"/>
                  <a:gd name="T77" fmla="*/ 6 h 39"/>
                  <a:gd name="T78" fmla="*/ 43 w 48"/>
                  <a:gd name="T79" fmla="*/ 1 h 39"/>
                  <a:gd name="T80" fmla="*/ 46 w 48"/>
                  <a:gd name="T8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 h="39">
                    <a:moveTo>
                      <a:pt x="46" y="0"/>
                    </a:moveTo>
                    <a:lnTo>
                      <a:pt x="48" y="0"/>
                    </a:lnTo>
                    <a:lnTo>
                      <a:pt x="48" y="1"/>
                    </a:lnTo>
                    <a:lnTo>
                      <a:pt x="46" y="1"/>
                    </a:lnTo>
                    <a:lnTo>
                      <a:pt x="46" y="4"/>
                    </a:lnTo>
                    <a:lnTo>
                      <a:pt x="48" y="6"/>
                    </a:lnTo>
                    <a:lnTo>
                      <a:pt x="38" y="11"/>
                    </a:lnTo>
                    <a:lnTo>
                      <a:pt x="30" y="17"/>
                    </a:lnTo>
                    <a:lnTo>
                      <a:pt x="30" y="19"/>
                    </a:lnTo>
                    <a:lnTo>
                      <a:pt x="33" y="22"/>
                    </a:lnTo>
                    <a:lnTo>
                      <a:pt x="24" y="19"/>
                    </a:lnTo>
                    <a:lnTo>
                      <a:pt x="13" y="19"/>
                    </a:lnTo>
                    <a:lnTo>
                      <a:pt x="11" y="22"/>
                    </a:lnTo>
                    <a:lnTo>
                      <a:pt x="8" y="25"/>
                    </a:lnTo>
                    <a:lnTo>
                      <a:pt x="8" y="27"/>
                    </a:lnTo>
                    <a:lnTo>
                      <a:pt x="8" y="31"/>
                    </a:lnTo>
                    <a:lnTo>
                      <a:pt x="11" y="31"/>
                    </a:lnTo>
                    <a:lnTo>
                      <a:pt x="16" y="31"/>
                    </a:lnTo>
                    <a:lnTo>
                      <a:pt x="18" y="34"/>
                    </a:lnTo>
                    <a:lnTo>
                      <a:pt x="21" y="39"/>
                    </a:lnTo>
                    <a:lnTo>
                      <a:pt x="16" y="39"/>
                    </a:lnTo>
                    <a:lnTo>
                      <a:pt x="13" y="39"/>
                    </a:lnTo>
                    <a:lnTo>
                      <a:pt x="13" y="34"/>
                    </a:lnTo>
                    <a:lnTo>
                      <a:pt x="8" y="34"/>
                    </a:lnTo>
                    <a:lnTo>
                      <a:pt x="5" y="34"/>
                    </a:lnTo>
                    <a:lnTo>
                      <a:pt x="3" y="30"/>
                    </a:lnTo>
                    <a:lnTo>
                      <a:pt x="0" y="25"/>
                    </a:lnTo>
                    <a:lnTo>
                      <a:pt x="3" y="22"/>
                    </a:lnTo>
                    <a:lnTo>
                      <a:pt x="8" y="22"/>
                    </a:lnTo>
                    <a:lnTo>
                      <a:pt x="5" y="19"/>
                    </a:lnTo>
                    <a:lnTo>
                      <a:pt x="5" y="17"/>
                    </a:lnTo>
                    <a:lnTo>
                      <a:pt x="13" y="17"/>
                    </a:lnTo>
                    <a:lnTo>
                      <a:pt x="24" y="17"/>
                    </a:lnTo>
                    <a:lnTo>
                      <a:pt x="24" y="14"/>
                    </a:lnTo>
                    <a:lnTo>
                      <a:pt x="28" y="11"/>
                    </a:lnTo>
                    <a:lnTo>
                      <a:pt x="33" y="11"/>
                    </a:lnTo>
                    <a:lnTo>
                      <a:pt x="33" y="6"/>
                    </a:lnTo>
                    <a:lnTo>
                      <a:pt x="38" y="6"/>
                    </a:lnTo>
                    <a:lnTo>
                      <a:pt x="43" y="6"/>
                    </a:lnTo>
                    <a:lnTo>
                      <a:pt x="43" y="1"/>
                    </a:lnTo>
                    <a:lnTo>
                      <a:pt x="46"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8" name="Freeform 54">
                <a:extLst>
                  <a:ext uri="{FF2B5EF4-FFF2-40B4-BE49-F238E27FC236}">
                    <a16:creationId xmlns:a16="http://schemas.microsoft.com/office/drawing/2014/main" id="{80ECA723-9737-ACA2-F29D-0D26EC5159F9}"/>
                  </a:ext>
                </a:extLst>
              </p:cNvPr>
              <p:cNvSpPr>
                <a:spLocks/>
              </p:cNvSpPr>
              <p:nvPr/>
            </p:nvSpPr>
            <p:spPr bwMode="auto">
              <a:xfrm>
                <a:off x="3108349" y="1246154"/>
                <a:ext cx="14288" cy="7938"/>
              </a:xfrm>
              <a:custGeom>
                <a:avLst/>
                <a:gdLst>
                  <a:gd name="T0" fmla="*/ 7 w 9"/>
                  <a:gd name="T1" fmla="*/ 0 h 5"/>
                  <a:gd name="T2" fmla="*/ 1 w 9"/>
                  <a:gd name="T3" fmla="*/ 0 h 5"/>
                  <a:gd name="T4" fmla="*/ 0 w 9"/>
                  <a:gd name="T5" fmla="*/ 3 h 5"/>
                  <a:gd name="T6" fmla="*/ 0 w 9"/>
                  <a:gd name="T7" fmla="*/ 5 h 5"/>
                  <a:gd name="T8" fmla="*/ 7 w 9"/>
                  <a:gd name="T9" fmla="*/ 5 h 5"/>
                  <a:gd name="T10" fmla="*/ 7 w 9"/>
                  <a:gd name="T11" fmla="*/ 3 h 5"/>
                  <a:gd name="T12" fmla="*/ 9 w 9"/>
                  <a:gd name="T13" fmla="*/ 0 h 5"/>
                  <a:gd name="T14" fmla="*/ 7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7" y="0"/>
                    </a:moveTo>
                    <a:lnTo>
                      <a:pt x="1" y="0"/>
                    </a:lnTo>
                    <a:lnTo>
                      <a:pt x="0" y="3"/>
                    </a:lnTo>
                    <a:lnTo>
                      <a:pt x="0" y="5"/>
                    </a:lnTo>
                    <a:lnTo>
                      <a:pt x="7" y="5"/>
                    </a:lnTo>
                    <a:lnTo>
                      <a:pt x="7" y="3"/>
                    </a:lnTo>
                    <a:lnTo>
                      <a:pt x="9" y="0"/>
                    </a:lnTo>
                    <a:lnTo>
                      <a:pt x="7"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9" name="Freeform 55">
                <a:extLst>
                  <a:ext uri="{FF2B5EF4-FFF2-40B4-BE49-F238E27FC236}">
                    <a16:creationId xmlns:a16="http://schemas.microsoft.com/office/drawing/2014/main" id="{D6C305EE-E1E2-AF03-2A48-A3B679BF9E1B}"/>
                  </a:ext>
                </a:extLst>
              </p:cNvPr>
              <p:cNvSpPr>
                <a:spLocks/>
              </p:cNvSpPr>
              <p:nvPr/>
            </p:nvSpPr>
            <p:spPr bwMode="auto">
              <a:xfrm>
                <a:off x="4083082" y="1227105"/>
                <a:ext cx="14288" cy="14287"/>
              </a:xfrm>
              <a:custGeom>
                <a:avLst/>
                <a:gdLst>
                  <a:gd name="T0" fmla="*/ 0 w 9"/>
                  <a:gd name="T1" fmla="*/ 0 h 9"/>
                  <a:gd name="T2" fmla="*/ 0 w 9"/>
                  <a:gd name="T3" fmla="*/ 3 h 9"/>
                  <a:gd name="T4" fmla="*/ 0 w 9"/>
                  <a:gd name="T5" fmla="*/ 8 h 9"/>
                  <a:gd name="T6" fmla="*/ 3 w 9"/>
                  <a:gd name="T7" fmla="*/ 8 h 9"/>
                  <a:gd name="T8" fmla="*/ 9 w 9"/>
                  <a:gd name="T9" fmla="*/ 9 h 9"/>
                  <a:gd name="T10" fmla="*/ 9 w 9"/>
                  <a:gd name="T11" fmla="*/ 6 h 9"/>
                  <a:gd name="T12" fmla="*/ 9 w 9"/>
                  <a:gd name="T13" fmla="*/ 3 h 9"/>
                  <a:gd name="T14" fmla="*/ 5 w 9"/>
                  <a:gd name="T15" fmla="*/ 3 h 9"/>
                  <a:gd name="T16" fmla="*/ 0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0"/>
                    </a:moveTo>
                    <a:lnTo>
                      <a:pt x="0" y="3"/>
                    </a:lnTo>
                    <a:lnTo>
                      <a:pt x="0" y="8"/>
                    </a:lnTo>
                    <a:lnTo>
                      <a:pt x="3" y="8"/>
                    </a:lnTo>
                    <a:lnTo>
                      <a:pt x="9" y="9"/>
                    </a:lnTo>
                    <a:lnTo>
                      <a:pt x="9" y="6"/>
                    </a:lnTo>
                    <a:lnTo>
                      <a:pt x="9" y="3"/>
                    </a:lnTo>
                    <a:lnTo>
                      <a:pt x="5"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0" name="Freeform 56">
                <a:extLst>
                  <a:ext uri="{FF2B5EF4-FFF2-40B4-BE49-F238E27FC236}">
                    <a16:creationId xmlns:a16="http://schemas.microsoft.com/office/drawing/2014/main" id="{3ACD148D-BDD6-E3ED-1FA5-02A0A106B3A4}"/>
                  </a:ext>
                </a:extLst>
              </p:cNvPr>
              <p:cNvSpPr>
                <a:spLocks/>
              </p:cNvSpPr>
              <p:nvPr/>
            </p:nvSpPr>
            <p:spPr bwMode="auto">
              <a:xfrm>
                <a:off x="4027519" y="1211230"/>
                <a:ext cx="12700" cy="15874"/>
              </a:xfrm>
              <a:custGeom>
                <a:avLst/>
                <a:gdLst>
                  <a:gd name="T0" fmla="*/ 3 w 8"/>
                  <a:gd name="T1" fmla="*/ 0 h 10"/>
                  <a:gd name="T2" fmla="*/ 5 w 8"/>
                  <a:gd name="T3" fmla="*/ 0 h 10"/>
                  <a:gd name="T4" fmla="*/ 8 w 8"/>
                  <a:gd name="T5" fmla="*/ 0 h 10"/>
                  <a:gd name="T6" fmla="*/ 8 w 8"/>
                  <a:gd name="T7" fmla="*/ 2 h 10"/>
                  <a:gd name="T8" fmla="*/ 5 w 8"/>
                  <a:gd name="T9" fmla="*/ 5 h 10"/>
                  <a:gd name="T10" fmla="*/ 3 w 8"/>
                  <a:gd name="T11" fmla="*/ 8 h 10"/>
                  <a:gd name="T12" fmla="*/ 0 w 8"/>
                  <a:gd name="T13" fmla="*/ 10 h 10"/>
                  <a:gd name="T14" fmla="*/ 0 w 8"/>
                  <a:gd name="T15" fmla="*/ 2 h 10"/>
                  <a:gd name="T16" fmla="*/ 3 w 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3" y="0"/>
                    </a:moveTo>
                    <a:lnTo>
                      <a:pt x="5" y="0"/>
                    </a:lnTo>
                    <a:lnTo>
                      <a:pt x="8" y="0"/>
                    </a:lnTo>
                    <a:lnTo>
                      <a:pt x="8" y="2"/>
                    </a:lnTo>
                    <a:lnTo>
                      <a:pt x="5" y="5"/>
                    </a:lnTo>
                    <a:lnTo>
                      <a:pt x="3" y="8"/>
                    </a:lnTo>
                    <a:lnTo>
                      <a:pt x="0" y="10"/>
                    </a:lnTo>
                    <a:lnTo>
                      <a:pt x="0" y="2"/>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1" name="Freeform 57">
                <a:extLst>
                  <a:ext uri="{FF2B5EF4-FFF2-40B4-BE49-F238E27FC236}">
                    <a16:creationId xmlns:a16="http://schemas.microsoft.com/office/drawing/2014/main" id="{A987273C-283C-9209-CC93-A1351461348D}"/>
                  </a:ext>
                </a:extLst>
              </p:cNvPr>
              <p:cNvSpPr>
                <a:spLocks/>
              </p:cNvSpPr>
              <p:nvPr/>
            </p:nvSpPr>
            <p:spPr bwMode="auto">
              <a:xfrm>
                <a:off x="4110068" y="1192180"/>
                <a:ext cx="34925" cy="31749"/>
              </a:xfrm>
              <a:custGeom>
                <a:avLst/>
                <a:gdLst>
                  <a:gd name="T0" fmla="*/ 8 w 22"/>
                  <a:gd name="T1" fmla="*/ 0 h 20"/>
                  <a:gd name="T2" fmla="*/ 5 w 22"/>
                  <a:gd name="T3" fmla="*/ 1 h 20"/>
                  <a:gd name="T4" fmla="*/ 0 w 22"/>
                  <a:gd name="T5" fmla="*/ 4 h 20"/>
                  <a:gd name="T6" fmla="*/ 0 w 22"/>
                  <a:gd name="T7" fmla="*/ 12 h 20"/>
                  <a:gd name="T8" fmla="*/ 0 w 22"/>
                  <a:gd name="T9" fmla="*/ 20 h 20"/>
                  <a:gd name="T10" fmla="*/ 8 w 22"/>
                  <a:gd name="T11" fmla="*/ 17 h 20"/>
                  <a:gd name="T12" fmla="*/ 16 w 22"/>
                  <a:gd name="T13" fmla="*/ 17 h 20"/>
                  <a:gd name="T14" fmla="*/ 20 w 22"/>
                  <a:gd name="T15" fmla="*/ 14 h 20"/>
                  <a:gd name="T16" fmla="*/ 22 w 22"/>
                  <a:gd name="T17" fmla="*/ 12 h 20"/>
                  <a:gd name="T18" fmla="*/ 16 w 22"/>
                  <a:gd name="T19" fmla="*/ 12 h 20"/>
                  <a:gd name="T20" fmla="*/ 11 w 22"/>
                  <a:gd name="T21" fmla="*/ 4 h 20"/>
                  <a:gd name="T22" fmla="*/ 8 w 22"/>
                  <a:gd name="T23" fmla="*/ 0 h 20"/>
                  <a:gd name="connsiteX0" fmla="*/ 3636 w 10000"/>
                  <a:gd name="connsiteY0" fmla="*/ 0 h 10000"/>
                  <a:gd name="connsiteX1" fmla="*/ 2273 w 10000"/>
                  <a:gd name="connsiteY1" fmla="*/ 500 h 10000"/>
                  <a:gd name="connsiteX2" fmla="*/ 0 w 10000"/>
                  <a:gd name="connsiteY2" fmla="*/ 2000 h 10000"/>
                  <a:gd name="connsiteX3" fmla="*/ 0 w 10000"/>
                  <a:gd name="connsiteY3" fmla="*/ 6000 h 10000"/>
                  <a:gd name="connsiteX4" fmla="*/ 0 w 10000"/>
                  <a:gd name="connsiteY4" fmla="*/ 10000 h 10000"/>
                  <a:gd name="connsiteX5" fmla="*/ 3636 w 10000"/>
                  <a:gd name="connsiteY5" fmla="*/ 8500 h 10000"/>
                  <a:gd name="connsiteX6" fmla="*/ 7273 w 10000"/>
                  <a:gd name="connsiteY6" fmla="*/ 8500 h 10000"/>
                  <a:gd name="connsiteX7" fmla="*/ 9091 w 10000"/>
                  <a:gd name="connsiteY7" fmla="*/ 7000 h 10000"/>
                  <a:gd name="connsiteX8" fmla="*/ 10000 w 10000"/>
                  <a:gd name="connsiteY8" fmla="*/ 6000 h 10000"/>
                  <a:gd name="connsiteX9" fmla="*/ 7273 w 10000"/>
                  <a:gd name="connsiteY9" fmla="*/ 6000 h 10000"/>
                  <a:gd name="connsiteX10" fmla="*/ 5000 w 10000"/>
                  <a:gd name="connsiteY10" fmla="*/ 2000 h 10000"/>
                  <a:gd name="connsiteX11" fmla="*/ 3636 w 10000"/>
                  <a:gd name="connsiteY11" fmla="*/ 0 h 10000"/>
                  <a:gd name="connsiteX12" fmla="*/ 3636 w 10000"/>
                  <a:gd name="connsiteY1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3636" y="0"/>
                    </a:moveTo>
                    <a:lnTo>
                      <a:pt x="2273" y="500"/>
                    </a:lnTo>
                    <a:lnTo>
                      <a:pt x="0" y="2000"/>
                    </a:lnTo>
                    <a:lnTo>
                      <a:pt x="0" y="6000"/>
                    </a:lnTo>
                    <a:lnTo>
                      <a:pt x="0" y="10000"/>
                    </a:lnTo>
                    <a:lnTo>
                      <a:pt x="3636" y="8500"/>
                    </a:lnTo>
                    <a:lnTo>
                      <a:pt x="7273" y="8500"/>
                    </a:lnTo>
                    <a:lnTo>
                      <a:pt x="9091" y="7000"/>
                    </a:lnTo>
                    <a:lnTo>
                      <a:pt x="10000" y="6000"/>
                    </a:lnTo>
                    <a:lnTo>
                      <a:pt x="7273" y="6000"/>
                    </a:lnTo>
                    <a:lnTo>
                      <a:pt x="5000" y="2000"/>
                    </a:lnTo>
                    <a:lnTo>
                      <a:pt x="3636" y="0"/>
                    </a:lnTo>
                    <a:lnTo>
                      <a:pt x="3636"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2" name="Freeform 58">
                <a:extLst>
                  <a:ext uri="{FF2B5EF4-FFF2-40B4-BE49-F238E27FC236}">
                    <a16:creationId xmlns:a16="http://schemas.microsoft.com/office/drawing/2014/main" id="{241A7525-2EB6-7802-09A7-3327A8800042}"/>
                  </a:ext>
                </a:extLst>
              </p:cNvPr>
              <p:cNvSpPr>
                <a:spLocks/>
              </p:cNvSpPr>
              <p:nvPr/>
            </p:nvSpPr>
            <p:spPr bwMode="auto">
              <a:xfrm>
                <a:off x="4102132" y="1146145"/>
                <a:ext cx="12700" cy="25400"/>
              </a:xfrm>
              <a:custGeom>
                <a:avLst/>
                <a:gdLst>
                  <a:gd name="T0" fmla="*/ 0 w 8"/>
                  <a:gd name="T1" fmla="*/ 0 h 16"/>
                  <a:gd name="T2" fmla="*/ 3 w 8"/>
                  <a:gd name="T3" fmla="*/ 11 h 16"/>
                  <a:gd name="T4" fmla="*/ 8 w 8"/>
                  <a:gd name="T5" fmla="*/ 16 h 16"/>
                  <a:gd name="T6" fmla="*/ 8 w 8"/>
                  <a:gd name="T7" fmla="*/ 11 h 16"/>
                  <a:gd name="T8" fmla="*/ 3 w 8"/>
                  <a:gd name="T9" fmla="*/ 6 h 16"/>
                  <a:gd name="T10" fmla="*/ 0 w 8"/>
                  <a:gd name="T11" fmla="*/ 0 h 16"/>
                </a:gdLst>
                <a:ahLst/>
                <a:cxnLst>
                  <a:cxn ang="0">
                    <a:pos x="T0" y="T1"/>
                  </a:cxn>
                  <a:cxn ang="0">
                    <a:pos x="T2" y="T3"/>
                  </a:cxn>
                  <a:cxn ang="0">
                    <a:pos x="T4" y="T5"/>
                  </a:cxn>
                  <a:cxn ang="0">
                    <a:pos x="T6" y="T7"/>
                  </a:cxn>
                  <a:cxn ang="0">
                    <a:pos x="T8" y="T9"/>
                  </a:cxn>
                  <a:cxn ang="0">
                    <a:pos x="T10" y="T11"/>
                  </a:cxn>
                </a:cxnLst>
                <a:rect l="0" t="0" r="r" b="b"/>
                <a:pathLst>
                  <a:path w="8" h="16">
                    <a:moveTo>
                      <a:pt x="0" y="0"/>
                    </a:moveTo>
                    <a:lnTo>
                      <a:pt x="3" y="11"/>
                    </a:lnTo>
                    <a:lnTo>
                      <a:pt x="8" y="16"/>
                    </a:lnTo>
                    <a:lnTo>
                      <a:pt x="8" y="11"/>
                    </a:lnTo>
                    <a:lnTo>
                      <a:pt x="3" y="6"/>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3" name="Freeform 60">
                <a:extLst>
                  <a:ext uri="{FF2B5EF4-FFF2-40B4-BE49-F238E27FC236}">
                    <a16:creationId xmlns:a16="http://schemas.microsoft.com/office/drawing/2014/main" id="{9624830F-C260-3B2A-AA76-E4565392FC45}"/>
                  </a:ext>
                </a:extLst>
              </p:cNvPr>
              <p:cNvSpPr>
                <a:spLocks/>
              </p:cNvSpPr>
              <p:nvPr/>
            </p:nvSpPr>
            <p:spPr bwMode="auto">
              <a:xfrm>
                <a:off x="4091018" y="947713"/>
                <a:ext cx="6350" cy="7938"/>
              </a:xfrm>
              <a:custGeom>
                <a:avLst/>
                <a:gdLst>
                  <a:gd name="T0" fmla="*/ 0 w 4"/>
                  <a:gd name="T1" fmla="*/ 0 h 5"/>
                  <a:gd name="T2" fmla="*/ 0 w 4"/>
                  <a:gd name="T3" fmla="*/ 5 h 5"/>
                  <a:gd name="T4" fmla="*/ 2 w 4"/>
                  <a:gd name="T5" fmla="*/ 5 h 5"/>
                  <a:gd name="T6" fmla="*/ 4 w 4"/>
                  <a:gd name="T7" fmla="*/ 3 h 5"/>
                  <a:gd name="T8" fmla="*/ 2 w 4"/>
                  <a:gd name="T9" fmla="*/ 0 h 5"/>
                  <a:gd name="T10" fmla="*/ 0 w 4"/>
                  <a:gd name="T11" fmla="*/ 0 h 5"/>
                </a:gdLst>
                <a:ahLst/>
                <a:cxnLst>
                  <a:cxn ang="0">
                    <a:pos x="T0" y="T1"/>
                  </a:cxn>
                  <a:cxn ang="0">
                    <a:pos x="T2" y="T3"/>
                  </a:cxn>
                  <a:cxn ang="0">
                    <a:pos x="T4" y="T5"/>
                  </a:cxn>
                  <a:cxn ang="0">
                    <a:pos x="T6" y="T7"/>
                  </a:cxn>
                  <a:cxn ang="0">
                    <a:pos x="T8" y="T9"/>
                  </a:cxn>
                  <a:cxn ang="0">
                    <a:pos x="T10" y="T11"/>
                  </a:cxn>
                </a:cxnLst>
                <a:rect l="0" t="0" r="r" b="b"/>
                <a:pathLst>
                  <a:path w="4" h="5">
                    <a:moveTo>
                      <a:pt x="0" y="0"/>
                    </a:moveTo>
                    <a:lnTo>
                      <a:pt x="0" y="5"/>
                    </a:lnTo>
                    <a:lnTo>
                      <a:pt x="2" y="5"/>
                    </a:lnTo>
                    <a:lnTo>
                      <a:pt x="4" y="3"/>
                    </a:lnTo>
                    <a:lnTo>
                      <a:pt x="2"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4" name="Freeform 61">
                <a:extLst>
                  <a:ext uri="{FF2B5EF4-FFF2-40B4-BE49-F238E27FC236}">
                    <a16:creationId xmlns:a16="http://schemas.microsoft.com/office/drawing/2014/main" id="{515227CF-2C94-BC7D-9F0F-98A07B351F23}"/>
                  </a:ext>
                </a:extLst>
              </p:cNvPr>
              <p:cNvSpPr>
                <a:spLocks/>
              </p:cNvSpPr>
              <p:nvPr/>
            </p:nvSpPr>
            <p:spPr bwMode="auto">
              <a:xfrm>
                <a:off x="4087843" y="847702"/>
                <a:ext cx="3175" cy="17462"/>
              </a:xfrm>
              <a:custGeom>
                <a:avLst/>
                <a:gdLst>
                  <a:gd name="T0" fmla="*/ 0 w 2"/>
                  <a:gd name="T1" fmla="*/ 0 h 11"/>
                  <a:gd name="T2" fmla="*/ 2 w 2"/>
                  <a:gd name="T3" fmla="*/ 11 h 11"/>
                  <a:gd name="T4" fmla="*/ 2 w 2"/>
                  <a:gd name="T5" fmla="*/ 3 h 11"/>
                  <a:gd name="T6" fmla="*/ 0 w 2"/>
                  <a:gd name="T7" fmla="*/ 0 h 11"/>
                </a:gdLst>
                <a:ahLst/>
                <a:cxnLst>
                  <a:cxn ang="0">
                    <a:pos x="T0" y="T1"/>
                  </a:cxn>
                  <a:cxn ang="0">
                    <a:pos x="T2" y="T3"/>
                  </a:cxn>
                  <a:cxn ang="0">
                    <a:pos x="T4" y="T5"/>
                  </a:cxn>
                  <a:cxn ang="0">
                    <a:pos x="T6" y="T7"/>
                  </a:cxn>
                </a:cxnLst>
                <a:rect l="0" t="0" r="r" b="b"/>
                <a:pathLst>
                  <a:path w="2" h="11">
                    <a:moveTo>
                      <a:pt x="0" y="0"/>
                    </a:moveTo>
                    <a:lnTo>
                      <a:pt x="2" y="11"/>
                    </a:lnTo>
                    <a:lnTo>
                      <a:pt x="2"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5" name="Freeform 62">
                <a:extLst>
                  <a:ext uri="{FF2B5EF4-FFF2-40B4-BE49-F238E27FC236}">
                    <a16:creationId xmlns:a16="http://schemas.microsoft.com/office/drawing/2014/main" id="{CD1B3243-F082-DC4D-09DB-2881ABB9565D}"/>
                  </a:ext>
                </a:extLst>
              </p:cNvPr>
              <p:cNvSpPr>
                <a:spLocks/>
              </p:cNvSpPr>
              <p:nvPr/>
            </p:nvSpPr>
            <p:spPr bwMode="auto">
              <a:xfrm>
                <a:off x="3209949" y="838178"/>
                <a:ext cx="68264" cy="34924"/>
              </a:xfrm>
              <a:custGeom>
                <a:avLst/>
                <a:gdLst>
                  <a:gd name="T0" fmla="*/ 0 w 43"/>
                  <a:gd name="T1" fmla="*/ 0 h 22"/>
                  <a:gd name="T2" fmla="*/ 8 w 43"/>
                  <a:gd name="T3" fmla="*/ 9 h 22"/>
                  <a:gd name="T4" fmla="*/ 18 w 43"/>
                  <a:gd name="T5" fmla="*/ 14 h 22"/>
                  <a:gd name="T6" fmla="*/ 29 w 43"/>
                  <a:gd name="T7" fmla="*/ 17 h 22"/>
                  <a:gd name="T8" fmla="*/ 43 w 43"/>
                  <a:gd name="T9" fmla="*/ 22 h 22"/>
                  <a:gd name="T10" fmla="*/ 41 w 43"/>
                  <a:gd name="T11" fmla="*/ 17 h 22"/>
                  <a:gd name="T12" fmla="*/ 38 w 43"/>
                  <a:gd name="T13" fmla="*/ 14 h 22"/>
                  <a:gd name="T14" fmla="*/ 18 w 43"/>
                  <a:gd name="T15" fmla="*/ 6 h 22"/>
                  <a:gd name="T16" fmla="*/ 0 w 43"/>
                  <a:gd name="T17" fmla="*/ 0 h 22"/>
                  <a:gd name="connsiteX0" fmla="*/ 0 w 10000"/>
                  <a:gd name="connsiteY0" fmla="*/ 0 h 10000"/>
                  <a:gd name="connsiteX1" fmla="*/ 1860 w 10000"/>
                  <a:gd name="connsiteY1" fmla="*/ 4091 h 10000"/>
                  <a:gd name="connsiteX2" fmla="*/ 4186 w 10000"/>
                  <a:gd name="connsiteY2" fmla="*/ 6364 h 10000"/>
                  <a:gd name="connsiteX3" fmla="*/ 6744 w 10000"/>
                  <a:gd name="connsiteY3" fmla="*/ 7727 h 10000"/>
                  <a:gd name="connsiteX4" fmla="*/ 10000 w 10000"/>
                  <a:gd name="connsiteY4" fmla="*/ 10000 h 10000"/>
                  <a:gd name="connsiteX5" fmla="*/ 9535 w 10000"/>
                  <a:gd name="connsiteY5" fmla="*/ 7727 h 10000"/>
                  <a:gd name="connsiteX6" fmla="*/ 8837 w 10000"/>
                  <a:gd name="connsiteY6" fmla="*/ 6364 h 10000"/>
                  <a:gd name="connsiteX7" fmla="*/ 4186 w 10000"/>
                  <a:gd name="connsiteY7" fmla="*/ 2727 h 10000"/>
                  <a:gd name="connsiteX8" fmla="*/ 0 w 10000"/>
                  <a:gd name="connsiteY8" fmla="*/ 0 h 10000"/>
                  <a:gd name="connsiteX9" fmla="*/ 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0"/>
                    </a:moveTo>
                    <a:lnTo>
                      <a:pt x="1860" y="4091"/>
                    </a:lnTo>
                    <a:lnTo>
                      <a:pt x="4186" y="6364"/>
                    </a:lnTo>
                    <a:lnTo>
                      <a:pt x="6744" y="7727"/>
                    </a:lnTo>
                    <a:lnTo>
                      <a:pt x="10000" y="10000"/>
                    </a:lnTo>
                    <a:lnTo>
                      <a:pt x="9535" y="7727"/>
                    </a:lnTo>
                    <a:lnTo>
                      <a:pt x="8837" y="6364"/>
                    </a:lnTo>
                    <a:lnTo>
                      <a:pt x="4186" y="2727"/>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6" name="Freeform 63">
                <a:extLst>
                  <a:ext uri="{FF2B5EF4-FFF2-40B4-BE49-F238E27FC236}">
                    <a16:creationId xmlns:a16="http://schemas.microsoft.com/office/drawing/2014/main" id="{62BDBE16-8548-6D91-38BA-0AF70C4C25BC}"/>
                  </a:ext>
                </a:extLst>
              </p:cNvPr>
              <p:cNvSpPr>
                <a:spLocks/>
              </p:cNvSpPr>
              <p:nvPr/>
            </p:nvSpPr>
            <p:spPr bwMode="auto">
              <a:xfrm>
                <a:off x="3473476" y="809603"/>
                <a:ext cx="34925" cy="23813"/>
              </a:xfrm>
              <a:custGeom>
                <a:avLst/>
                <a:gdLst>
                  <a:gd name="T0" fmla="*/ 13 w 22"/>
                  <a:gd name="T1" fmla="*/ 0 h 15"/>
                  <a:gd name="T2" fmla="*/ 18 w 22"/>
                  <a:gd name="T3" fmla="*/ 2 h 15"/>
                  <a:gd name="T4" fmla="*/ 22 w 22"/>
                  <a:gd name="T5" fmla="*/ 7 h 15"/>
                  <a:gd name="T6" fmla="*/ 20 w 22"/>
                  <a:gd name="T7" fmla="*/ 10 h 15"/>
                  <a:gd name="T8" fmla="*/ 20 w 22"/>
                  <a:gd name="T9" fmla="*/ 13 h 15"/>
                  <a:gd name="T10" fmla="*/ 20 w 22"/>
                  <a:gd name="T11" fmla="*/ 15 h 15"/>
                  <a:gd name="T12" fmla="*/ 20 w 22"/>
                  <a:gd name="T13" fmla="*/ 10 h 15"/>
                  <a:gd name="T14" fmla="*/ 16 w 22"/>
                  <a:gd name="T15" fmla="*/ 7 h 15"/>
                  <a:gd name="T16" fmla="*/ 16 w 22"/>
                  <a:gd name="T17" fmla="*/ 5 h 15"/>
                  <a:gd name="T18" fmla="*/ 8 w 22"/>
                  <a:gd name="T19" fmla="*/ 2 h 15"/>
                  <a:gd name="T20" fmla="*/ 0 w 22"/>
                  <a:gd name="T21" fmla="*/ 2 h 15"/>
                  <a:gd name="T22" fmla="*/ 13 w 22"/>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13" y="0"/>
                    </a:moveTo>
                    <a:lnTo>
                      <a:pt x="18" y="2"/>
                    </a:lnTo>
                    <a:lnTo>
                      <a:pt x="22" y="7"/>
                    </a:lnTo>
                    <a:lnTo>
                      <a:pt x="20" y="10"/>
                    </a:lnTo>
                    <a:lnTo>
                      <a:pt x="20" y="13"/>
                    </a:lnTo>
                    <a:lnTo>
                      <a:pt x="20" y="15"/>
                    </a:lnTo>
                    <a:lnTo>
                      <a:pt x="20" y="10"/>
                    </a:lnTo>
                    <a:lnTo>
                      <a:pt x="16" y="7"/>
                    </a:lnTo>
                    <a:lnTo>
                      <a:pt x="16" y="5"/>
                    </a:lnTo>
                    <a:lnTo>
                      <a:pt x="8" y="2"/>
                    </a:lnTo>
                    <a:lnTo>
                      <a:pt x="0" y="2"/>
                    </a:lnTo>
                    <a:lnTo>
                      <a:pt x="1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7" name="Freeform 64">
                <a:extLst>
                  <a:ext uri="{FF2B5EF4-FFF2-40B4-BE49-F238E27FC236}">
                    <a16:creationId xmlns:a16="http://schemas.microsoft.com/office/drawing/2014/main" id="{A1A70B77-8679-C588-2A41-F8AB902C16C4}"/>
                  </a:ext>
                </a:extLst>
              </p:cNvPr>
              <p:cNvSpPr>
                <a:spLocks/>
              </p:cNvSpPr>
              <p:nvPr/>
            </p:nvSpPr>
            <p:spPr bwMode="auto">
              <a:xfrm>
                <a:off x="3673503" y="798491"/>
                <a:ext cx="15875" cy="11112"/>
              </a:xfrm>
              <a:custGeom>
                <a:avLst/>
                <a:gdLst>
                  <a:gd name="T0" fmla="*/ 2 w 10"/>
                  <a:gd name="T1" fmla="*/ 0 h 7"/>
                  <a:gd name="T2" fmla="*/ 10 w 10"/>
                  <a:gd name="T3" fmla="*/ 0 h 7"/>
                  <a:gd name="T4" fmla="*/ 10 w 10"/>
                  <a:gd name="T5" fmla="*/ 1 h 7"/>
                  <a:gd name="T6" fmla="*/ 7 w 10"/>
                  <a:gd name="T7" fmla="*/ 1 h 7"/>
                  <a:gd name="T8" fmla="*/ 2 w 10"/>
                  <a:gd name="T9" fmla="*/ 1 h 7"/>
                  <a:gd name="T10" fmla="*/ 2 w 10"/>
                  <a:gd name="T11" fmla="*/ 7 h 7"/>
                  <a:gd name="T12" fmla="*/ 0 w 10"/>
                  <a:gd name="T13" fmla="*/ 4 h 7"/>
                  <a:gd name="T14" fmla="*/ 0 w 10"/>
                  <a:gd name="T15" fmla="*/ 1 h 7"/>
                  <a:gd name="T16" fmla="*/ 0 w 10"/>
                  <a:gd name="T17" fmla="*/ 0 h 7"/>
                  <a:gd name="T18" fmla="*/ 2 w 10"/>
                  <a:gd name="T19" fmla="*/ 0 h 7"/>
                  <a:gd name="connsiteX0" fmla="*/ 2000 w 10000"/>
                  <a:gd name="connsiteY0" fmla="*/ 0 h 10000"/>
                  <a:gd name="connsiteX1" fmla="*/ 10000 w 10000"/>
                  <a:gd name="connsiteY1" fmla="*/ 0 h 10000"/>
                  <a:gd name="connsiteX2" fmla="*/ 10000 w 10000"/>
                  <a:gd name="connsiteY2" fmla="*/ 1429 h 10000"/>
                  <a:gd name="connsiteX3" fmla="*/ 7000 w 10000"/>
                  <a:gd name="connsiteY3" fmla="*/ 1429 h 10000"/>
                  <a:gd name="connsiteX4" fmla="*/ 2000 w 10000"/>
                  <a:gd name="connsiteY4" fmla="*/ 1429 h 10000"/>
                  <a:gd name="connsiteX5" fmla="*/ 2000 w 10000"/>
                  <a:gd name="connsiteY5" fmla="*/ 10000 h 10000"/>
                  <a:gd name="connsiteX6" fmla="*/ 0 w 10000"/>
                  <a:gd name="connsiteY6" fmla="*/ 5714 h 10000"/>
                  <a:gd name="connsiteX7" fmla="*/ 0 w 10000"/>
                  <a:gd name="connsiteY7" fmla="*/ 1429 h 10000"/>
                  <a:gd name="connsiteX8" fmla="*/ 0 w 10000"/>
                  <a:gd name="connsiteY8" fmla="*/ 0 h 10000"/>
                  <a:gd name="connsiteX9" fmla="*/ 2000 w 10000"/>
                  <a:gd name="connsiteY9" fmla="*/ 0 h 10000"/>
                  <a:gd name="connsiteX10" fmla="*/ 200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2000" y="0"/>
                    </a:moveTo>
                    <a:lnTo>
                      <a:pt x="10000" y="0"/>
                    </a:lnTo>
                    <a:lnTo>
                      <a:pt x="10000" y="1429"/>
                    </a:lnTo>
                    <a:lnTo>
                      <a:pt x="7000" y="1429"/>
                    </a:lnTo>
                    <a:lnTo>
                      <a:pt x="2000" y="1429"/>
                    </a:lnTo>
                    <a:lnTo>
                      <a:pt x="2000" y="10000"/>
                    </a:lnTo>
                    <a:lnTo>
                      <a:pt x="0" y="5714"/>
                    </a:lnTo>
                    <a:lnTo>
                      <a:pt x="0" y="1429"/>
                    </a:lnTo>
                    <a:lnTo>
                      <a:pt x="0" y="0"/>
                    </a:lnTo>
                    <a:lnTo>
                      <a:pt x="2000" y="0"/>
                    </a:lnTo>
                    <a:lnTo>
                      <a:pt x="200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8" name="Freeform 65">
                <a:extLst>
                  <a:ext uri="{FF2B5EF4-FFF2-40B4-BE49-F238E27FC236}">
                    <a16:creationId xmlns:a16="http://schemas.microsoft.com/office/drawing/2014/main" id="{F4E0FE33-A043-02EA-A52F-56E3140B3A43}"/>
                  </a:ext>
                </a:extLst>
              </p:cNvPr>
              <p:cNvSpPr>
                <a:spLocks/>
              </p:cNvSpPr>
              <p:nvPr/>
            </p:nvSpPr>
            <p:spPr bwMode="auto">
              <a:xfrm>
                <a:off x="3776690" y="785792"/>
                <a:ext cx="120651" cy="12699"/>
              </a:xfrm>
              <a:custGeom>
                <a:avLst/>
                <a:gdLst>
                  <a:gd name="T0" fmla="*/ 22 w 76"/>
                  <a:gd name="T1" fmla="*/ 0 h 8"/>
                  <a:gd name="T2" fmla="*/ 49 w 76"/>
                  <a:gd name="T3" fmla="*/ 0 h 8"/>
                  <a:gd name="T4" fmla="*/ 76 w 76"/>
                  <a:gd name="T5" fmla="*/ 3 h 8"/>
                  <a:gd name="T6" fmla="*/ 55 w 76"/>
                  <a:gd name="T7" fmla="*/ 3 h 8"/>
                  <a:gd name="T8" fmla="*/ 38 w 76"/>
                  <a:gd name="T9" fmla="*/ 5 h 8"/>
                  <a:gd name="T10" fmla="*/ 17 w 76"/>
                  <a:gd name="T11" fmla="*/ 5 h 8"/>
                  <a:gd name="T12" fmla="*/ 0 w 76"/>
                  <a:gd name="T13" fmla="*/ 8 h 8"/>
                  <a:gd name="T14" fmla="*/ 10 w 76"/>
                  <a:gd name="T15" fmla="*/ 3 h 8"/>
                  <a:gd name="T16" fmla="*/ 22 w 76"/>
                  <a:gd name="T17" fmla="*/ 0 h 8"/>
                  <a:gd name="connsiteX0" fmla="*/ 2895 w 10000"/>
                  <a:gd name="connsiteY0" fmla="*/ 0 h 10000"/>
                  <a:gd name="connsiteX1" fmla="*/ 6447 w 10000"/>
                  <a:gd name="connsiteY1" fmla="*/ 0 h 10000"/>
                  <a:gd name="connsiteX2" fmla="*/ 10000 w 10000"/>
                  <a:gd name="connsiteY2" fmla="*/ 3750 h 10000"/>
                  <a:gd name="connsiteX3" fmla="*/ 7237 w 10000"/>
                  <a:gd name="connsiteY3" fmla="*/ 3750 h 10000"/>
                  <a:gd name="connsiteX4" fmla="*/ 5000 w 10000"/>
                  <a:gd name="connsiteY4" fmla="*/ 6250 h 10000"/>
                  <a:gd name="connsiteX5" fmla="*/ 2237 w 10000"/>
                  <a:gd name="connsiteY5" fmla="*/ 6250 h 10000"/>
                  <a:gd name="connsiteX6" fmla="*/ 0 w 10000"/>
                  <a:gd name="connsiteY6" fmla="*/ 10000 h 10000"/>
                  <a:gd name="connsiteX7" fmla="*/ 1316 w 10000"/>
                  <a:gd name="connsiteY7" fmla="*/ 3750 h 10000"/>
                  <a:gd name="connsiteX8" fmla="*/ 2895 w 10000"/>
                  <a:gd name="connsiteY8" fmla="*/ 0 h 10000"/>
                  <a:gd name="connsiteX9" fmla="*/ 2895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2895" y="0"/>
                    </a:moveTo>
                    <a:lnTo>
                      <a:pt x="6447" y="0"/>
                    </a:lnTo>
                    <a:lnTo>
                      <a:pt x="10000" y="3750"/>
                    </a:lnTo>
                    <a:lnTo>
                      <a:pt x="7237" y="3750"/>
                    </a:lnTo>
                    <a:lnTo>
                      <a:pt x="5000" y="6250"/>
                    </a:lnTo>
                    <a:lnTo>
                      <a:pt x="2237" y="6250"/>
                    </a:lnTo>
                    <a:lnTo>
                      <a:pt x="0" y="10000"/>
                    </a:lnTo>
                    <a:lnTo>
                      <a:pt x="1316" y="3750"/>
                    </a:lnTo>
                    <a:lnTo>
                      <a:pt x="2895" y="0"/>
                    </a:lnTo>
                    <a:lnTo>
                      <a:pt x="289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9" name="Freeform 66">
                <a:extLst>
                  <a:ext uri="{FF2B5EF4-FFF2-40B4-BE49-F238E27FC236}">
                    <a16:creationId xmlns:a16="http://schemas.microsoft.com/office/drawing/2014/main" id="{41DB5330-90B8-139C-488D-702D78320817}"/>
                  </a:ext>
                </a:extLst>
              </p:cNvPr>
              <p:cNvSpPr>
                <a:spLocks/>
              </p:cNvSpPr>
              <p:nvPr/>
            </p:nvSpPr>
            <p:spPr bwMode="auto">
              <a:xfrm>
                <a:off x="3716365" y="777855"/>
                <a:ext cx="52388" cy="22225"/>
              </a:xfrm>
              <a:custGeom>
                <a:avLst/>
                <a:gdLst>
                  <a:gd name="T0" fmla="*/ 5 w 33"/>
                  <a:gd name="T1" fmla="*/ 0 h 14"/>
                  <a:gd name="T2" fmla="*/ 8 w 33"/>
                  <a:gd name="T3" fmla="*/ 5 h 14"/>
                  <a:gd name="T4" fmla="*/ 10 w 33"/>
                  <a:gd name="T5" fmla="*/ 10 h 14"/>
                  <a:gd name="T6" fmla="*/ 18 w 33"/>
                  <a:gd name="T7" fmla="*/ 8 h 14"/>
                  <a:gd name="T8" fmla="*/ 30 w 33"/>
                  <a:gd name="T9" fmla="*/ 8 h 14"/>
                  <a:gd name="T10" fmla="*/ 33 w 33"/>
                  <a:gd name="T11" fmla="*/ 8 h 14"/>
                  <a:gd name="T12" fmla="*/ 33 w 33"/>
                  <a:gd name="T13" fmla="*/ 10 h 14"/>
                  <a:gd name="T14" fmla="*/ 30 w 33"/>
                  <a:gd name="T15" fmla="*/ 10 h 14"/>
                  <a:gd name="T16" fmla="*/ 25 w 33"/>
                  <a:gd name="T17" fmla="*/ 13 h 14"/>
                  <a:gd name="T18" fmla="*/ 16 w 33"/>
                  <a:gd name="T19" fmla="*/ 13 h 14"/>
                  <a:gd name="T20" fmla="*/ 8 w 33"/>
                  <a:gd name="T21" fmla="*/ 14 h 14"/>
                  <a:gd name="T22" fmla="*/ 3 w 33"/>
                  <a:gd name="T23" fmla="*/ 13 h 14"/>
                  <a:gd name="T24" fmla="*/ 0 w 33"/>
                  <a:gd name="T25" fmla="*/ 8 h 14"/>
                  <a:gd name="T26" fmla="*/ 3 w 33"/>
                  <a:gd name="T27" fmla="*/ 3 h 14"/>
                  <a:gd name="T28" fmla="*/ 5 w 33"/>
                  <a:gd name="T29" fmla="*/ 0 h 14"/>
                  <a:gd name="connsiteX0" fmla="*/ 1515 w 10000"/>
                  <a:gd name="connsiteY0" fmla="*/ 0 h 10000"/>
                  <a:gd name="connsiteX1" fmla="*/ 2424 w 10000"/>
                  <a:gd name="connsiteY1" fmla="*/ 3571 h 10000"/>
                  <a:gd name="connsiteX2" fmla="*/ 3030 w 10000"/>
                  <a:gd name="connsiteY2" fmla="*/ 7143 h 10000"/>
                  <a:gd name="connsiteX3" fmla="*/ 5455 w 10000"/>
                  <a:gd name="connsiteY3" fmla="*/ 5714 h 10000"/>
                  <a:gd name="connsiteX4" fmla="*/ 9091 w 10000"/>
                  <a:gd name="connsiteY4" fmla="*/ 5714 h 10000"/>
                  <a:gd name="connsiteX5" fmla="*/ 10000 w 10000"/>
                  <a:gd name="connsiteY5" fmla="*/ 5714 h 10000"/>
                  <a:gd name="connsiteX6" fmla="*/ 10000 w 10000"/>
                  <a:gd name="connsiteY6" fmla="*/ 7143 h 10000"/>
                  <a:gd name="connsiteX7" fmla="*/ 9091 w 10000"/>
                  <a:gd name="connsiteY7" fmla="*/ 7143 h 10000"/>
                  <a:gd name="connsiteX8" fmla="*/ 7576 w 10000"/>
                  <a:gd name="connsiteY8" fmla="*/ 9286 h 10000"/>
                  <a:gd name="connsiteX9" fmla="*/ 4848 w 10000"/>
                  <a:gd name="connsiteY9" fmla="*/ 9286 h 10000"/>
                  <a:gd name="connsiteX10" fmla="*/ 2424 w 10000"/>
                  <a:gd name="connsiteY10" fmla="*/ 10000 h 10000"/>
                  <a:gd name="connsiteX11" fmla="*/ 909 w 10000"/>
                  <a:gd name="connsiteY11" fmla="*/ 9286 h 10000"/>
                  <a:gd name="connsiteX12" fmla="*/ 0 w 10000"/>
                  <a:gd name="connsiteY12" fmla="*/ 5714 h 10000"/>
                  <a:gd name="connsiteX13" fmla="*/ 909 w 10000"/>
                  <a:gd name="connsiteY13" fmla="*/ 2143 h 10000"/>
                  <a:gd name="connsiteX14" fmla="*/ 1515 w 10000"/>
                  <a:gd name="connsiteY14" fmla="*/ 0 h 10000"/>
                  <a:gd name="connsiteX15" fmla="*/ 1515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1515" y="0"/>
                    </a:moveTo>
                    <a:lnTo>
                      <a:pt x="2424" y="3571"/>
                    </a:lnTo>
                    <a:lnTo>
                      <a:pt x="3030" y="7143"/>
                    </a:lnTo>
                    <a:lnTo>
                      <a:pt x="5455" y="5714"/>
                    </a:lnTo>
                    <a:lnTo>
                      <a:pt x="9091" y="5714"/>
                    </a:lnTo>
                    <a:lnTo>
                      <a:pt x="10000" y="5714"/>
                    </a:lnTo>
                    <a:lnTo>
                      <a:pt x="10000" y="7143"/>
                    </a:lnTo>
                    <a:lnTo>
                      <a:pt x="9091" y="7143"/>
                    </a:lnTo>
                    <a:lnTo>
                      <a:pt x="7576" y="9286"/>
                    </a:lnTo>
                    <a:lnTo>
                      <a:pt x="4848" y="9286"/>
                    </a:lnTo>
                    <a:lnTo>
                      <a:pt x="2424" y="10000"/>
                    </a:lnTo>
                    <a:lnTo>
                      <a:pt x="909" y="9286"/>
                    </a:lnTo>
                    <a:lnTo>
                      <a:pt x="0" y="5714"/>
                    </a:lnTo>
                    <a:lnTo>
                      <a:pt x="909" y="2143"/>
                    </a:lnTo>
                    <a:lnTo>
                      <a:pt x="1515" y="0"/>
                    </a:lnTo>
                    <a:lnTo>
                      <a:pt x="151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0" name="Freeform 357">
                <a:extLst>
                  <a:ext uri="{FF2B5EF4-FFF2-40B4-BE49-F238E27FC236}">
                    <a16:creationId xmlns:a16="http://schemas.microsoft.com/office/drawing/2014/main" id="{31244DAF-456A-EBF0-0660-BA7C1ACB0923}"/>
                  </a:ext>
                </a:extLst>
              </p:cNvPr>
              <p:cNvSpPr>
                <a:spLocks/>
              </p:cNvSpPr>
              <p:nvPr/>
            </p:nvSpPr>
            <p:spPr bwMode="auto">
              <a:xfrm>
                <a:off x="450853" y="3341599"/>
                <a:ext cx="12700" cy="12699"/>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2147483647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2" y="0"/>
                    </a:moveTo>
                    <a:lnTo>
                      <a:pt x="0" y="2"/>
                    </a:lnTo>
                    <a:lnTo>
                      <a:pt x="0" y="4"/>
                    </a:lnTo>
                    <a:lnTo>
                      <a:pt x="2" y="4"/>
                    </a:lnTo>
                    <a:lnTo>
                      <a:pt x="6" y="6"/>
                    </a:lnTo>
                    <a:lnTo>
                      <a:pt x="4"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1" name="Freeform 358">
                <a:extLst>
                  <a:ext uri="{FF2B5EF4-FFF2-40B4-BE49-F238E27FC236}">
                    <a16:creationId xmlns:a16="http://schemas.microsoft.com/office/drawing/2014/main" id="{566B8D12-3A31-3D56-CF95-58524EE45BF8}"/>
                  </a:ext>
                </a:extLst>
              </p:cNvPr>
              <p:cNvSpPr>
                <a:spLocks/>
              </p:cNvSpPr>
              <p:nvPr/>
            </p:nvSpPr>
            <p:spPr bwMode="auto">
              <a:xfrm>
                <a:off x="450853" y="3341599"/>
                <a:ext cx="12700" cy="12699"/>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2147483647 w 6"/>
                  <a:gd name="T13" fmla="*/ 0 h 6"/>
                  <a:gd name="T14" fmla="*/ 2147483647 w 6"/>
                  <a:gd name="T15" fmla="*/ 0 h 6"/>
                  <a:gd name="T16" fmla="*/ 2147483647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2" y="0"/>
                    </a:moveTo>
                    <a:lnTo>
                      <a:pt x="0" y="2"/>
                    </a:lnTo>
                    <a:lnTo>
                      <a:pt x="0" y="4"/>
                    </a:lnTo>
                    <a:lnTo>
                      <a:pt x="2" y="4"/>
                    </a:lnTo>
                    <a:lnTo>
                      <a:pt x="6" y="6"/>
                    </a:lnTo>
                    <a:lnTo>
                      <a:pt x="4" y="2"/>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2" name="Freeform 359">
                <a:extLst>
                  <a:ext uri="{FF2B5EF4-FFF2-40B4-BE49-F238E27FC236}">
                    <a16:creationId xmlns:a16="http://schemas.microsoft.com/office/drawing/2014/main" id="{54E08849-3A2F-41FC-FF2C-FCC46A665C34}"/>
                  </a:ext>
                </a:extLst>
              </p:cNvPr>
              <p:cNvSpPr>
                <a:spLocks/>
              </p:cNvSpPr>
              <p:nvPr/>
            </p:nvSpPr>
            <p:spPr bwMode="auto">
              <a:xfrm>
                <a:off x="496892" y="3354298"/>
                <a:ext cx="11112" cy="14286"/>
              </a:xfrm>
              <a:custGeom>
                <a:avLst/>
                <a:gdLst>
                  <a:gd name="T0" fmla="*/ 2147483647 w 5"/>
                  <a:gd name="T1" fmla="*/ 0 h 7"/>
                  <a:gd name="T2" fmla="*/ 2147483647 w 5"/>
                  <a:gd name="T3" fmla="*/ 0 h 7"/>
                  <a:gd name="T4" fmla="*/ 0 w 5"/>
                  <a:gd name="T5" fmla="*/ 2147483647 h 7"/>
                  <a:gd name="T6" fmla="*/ 0 w 5"/>
                  <a:gd name="T7" fmla="*/ 2147483647 h 7"/>
                  <a:gd name="T8" fmla="*/ 2147483647 w 5"/>
                  <a:gd name="T9" fmla="*/ 2147483647 h 7"/>
                  <a:gd name="T10" fmla="*/ 2147483647 w 5"/>
                  <a:gd name="T11" fmla="*/ 2147483647 h 7"/>
                  <a:gd name="T12" fmla="*/ 2147483647 w 5"/>
                  <a:gd name="T13" fmla="*/ 2147483647 h 7"/>
                  <a:gd name="T14" fmla="*/ 2147483647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3" y="0"/>
                    </a:moveTo>
                    <a:lnTo>
                      <a:pt x="1" y="0"/>
                    </a:lnTo>
                    <a:lnTo>
                      <a:pt x="0" y="1"/>
                    </a:lnTo>
                    <a:lnTo>
                      <a:pt x="0" y="3"/>
                    </a:lnTo>
                    <a:lnTo>
                      <a:pt x="5" y="5"/>
                    </a:lnTo>
                    <a:lnTo>
                      <a:pt x="5" y="7"/>
                    </a:lnTo>
                    <a:lnTo>
                      <a:pt x="5" y="3"/>
                    </a:lnTo>
                    <a:lnTo>
                      <a:pt x="3"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3" name="Freeform 360">
                <a:extLst>
                  <a:ext uri="{FF2B5EF4-FFF2-40B4-BE49-F238E27FC236}">
                    <a16:creationId xmlns:a16="http://schemas.microsoft.com/office/drawing/2014/main" id="{10FD9CCC-94D4-A883-0B60-DF6C81B453C6}"/>
                  </a:ext>
                </a:extLst>
              </p:cNvPr>
              <p:cNvSpPr>
                <a:spLocks/>
              </p:cNvSpPr>
              <p:nvPr/>
            </p:nvSpPr>
            <p:spPr bwMode="auto">
              <a:xfrm>
                <a:off x="496892" y="3354298"/>
                <a:ext cx="11112" cy="14286"/>
              </a:xfrm>
              <a:custGeom>
                <a:avLst/>
                <a:gdLst>
                  <a:gd name="T0" fmla="*/ 2147483647 w 5"/>
                  <a:gd name="T1" fmla="*/ 0 h 7"/>
                  <a:gd name="T2" fmla="*/ 2147483647 w 5"/>
                  <a:gd name="T3" fmla="*/ 0 h 7"/>
                  <a:gd name="T4" fmla="*/ 0 w 5"/>
                  <a:gd name="T5" fmla="*/ 2147483647 h 7"/>
                  <a:gd name="T6" fmla="*/ 0 w 5"/>
                  <a:gd name="T7" fmla="*/ 2147483647 h 7"/>
                  <a:gd name="T8" fmla="*/ 2147483647 w 5"/>
                  <a:gd name="T9" fmla="*/ 2147483647 h 7"/>
                  <a:gd name="T10" fmla="*/ 2147483647 w 5"/>
                  <a:gd name="T11" fmla="*/ 2147483647 h 7"/>
                  <a:gd name="T12" fmla="*/ 2147483647 w 5"/>
                  <a:gd name="T13" fmla="*/ 2147483647 h 7"/>
                  <a:gd name="T14" fmla="*/ 2147483647 w 5"/>
                  <a:gd name="T15" fmla="*/ 2147483647 h 7"/>
                  <a:gd name="T16" fmla="*/ 2147483647 w 5"/>
                  <a:gd name="T17" fmla="*/ 2147483647 h 7"/>
                  <a:gd name="T18" fmla="*/ 2147483647 w 5"/>
                  <a:gd name="T19" fmla="*/ 0 h 7"/>
                  <a:gd name="T20" fmla="*/ 2147483647 w 5"/>
                  <a:gd name="T21" fmla="*/ 0 h 7"/>
                  <a:gd name="T22" fmla="*/ 2147483647 w 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7"/>
                  <a:gd name="T38" fmla="*/ 5 w 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7">
                    <a:moveTo>
                      <a:pt x="3" y="0"/>
                    </a:moveTo>
                    <a:lnTo>
                      <a:pt x="1" y="0"/>
                    </a:lnTo>
                    <a:lnTo>
                      <a:pt x="0" y="1"/>
                    </a:lnTo>
                    <a:lnTo>
                      <a:pt x="0" y="3"/>
                    </a:lnTo>
                    <a:lnTo>
                      <a:pt x="5" y="5"/>
                    </a:lnTo>
                    <a:lnTo>
                      <a:pt x="5" y="7"/>
                    </a:lnTo>
                    <a:lnTo>
                      <a:pt x="5" y="3"/>
                    </a:lnTo>
                    <a:lnTo>
                      <a:pt x="3"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4" name="Freeform 361">
                <a:extLst>
                  <a:ext uri="{FF2B5EF4-FFF2-40B4-BE49-F238E27FC236}">
                    <a16:creationId xmlns:a16="http://schemas.microsoft.com/office/drawing/2014/main" id="{A9727987-0C0B-1F78-CB8C-9975D85F1975}"/>
                  </a:ext>
                </a:extLst>
              </p:cNvPr>
              <p:cNvSpPr>
                <a:spLocks/>
              </p:cNvSpPr>
              <p:nvPr/>
            </p:nvSpPr>
            <p:spPr bwMode="auto">
              <a:xfrm>
                <a:off x="544517" y="3381285"/>
                <a:ext cx="6350" cy="12699"/>
              </a:xfrm>
              <a:custGeom>
                <a:avLst/>
                <a:gdLst>
                  <a:gd name="T0" fmla="*/ 0 w 3"/>
                  <a:gd name="T1" fmla="*/ 0 h 6"/>
                  <a:gd name="T2" fmla="*/ 0 w 3"/>
                  <a:gd name="T3" fmla="*/ 2147483647 h 6"/>
                  <a:gd name="T4" fmla="*/ 2147483647 w 3"/>
                  <a:gd name="T5" fmla="*/ 2147483647 h 6"/>
                  <a:gd name="T6" fmla="*/ 2147483647 w 3"/>
                  <a:gd name="T7" fmla="*/ 2147483647 h 6"/>
                  <a:gd name="T8" fmla="*/ 2147483647 w 3"/>
                  <a:gd name="T9" fmla="*/ 2147483647 h 6"/>
                  <a:gd name="T10" fmla="*/ 2147483647 w 3"/>
                  <a:gd name="T11" fmla="*/ 2147483647 h 6"/>
                  <a:gd name="T12" fmla="*/ 0 w 3"/>
                  <a:gd name="T13" fmla="*/ 0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0"/>
                    </a:moveTo>
                    <a:lnTo>
                      <a:pt x="0" y="2"/>
                    </a:lnTo>
                    <a:lnTo>
                      <a:pt x="2" y="6"/>
                    </a:lnTo>
                    <a:lnTo>
                      <a:pt x="3" y="6"/>
                    </a:lnTo>
                    <a:lnTo>
                      <a:pt x="3" y="4"/>
                    </a:lnTo>
                    <a:lnTo>
                      <a:pt x="2"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5" name="Freeform 362">
                <a:extLst>
                  <a:ext uri="{FF2B5EF4-FFF2-40B4-BE49-F238E27FC236}">
                    <a16:creationId xmlns:a16="http://schemas.microsoft.com/office/drawing/2014/main" id="{D377310B-7606-2E22-C1BA-C4F705AD1DDF}"/>
                  </a:ext>
                </a:extLst>
              </p:cNvPr>
              <p:cNvSpPr>
                <a:spLocks/>
              </p:cNvSpPr>
              <p:nvPr/>
            </p:nvSpPr>
            <p:spPr bwMode="auto">
              <a:xfrm>
                <a:off x="544517" y="3381285"/>
                <a:ext cx="6350" cy="12699"/>
              </a:xfrm>
              <a:custGeom>
                <a:avLst/>
                <a:gdLst>
                  <a:gd name="T0" fmla="*/ 0 w 3"/>
                  <a:gd name="T1" fmla="*/ 0 h 6"/>
                  <a:gd name="T2" fmla="*/ 0 w 3"/>
                  <a:gd name="T3" fmla="*/ 2147483647 h 6"/>
                  <a:gd name="T4" fmla="*/ 2147483647 w 3"/>
                  <a:gd name="T5" fmla="*/ 2147483647 h 6"/>
                  <a:gd name="T6" fmla="*/ 2147483647 w 3"/>
                  <a:gd name="T7" fmla="*/ 2147483647 h 6"/>
                  <a:gd name="T8" fmla="*/ 2147483647 w 3"/>
                  <a:gd name="T9" fmla="*/ 2147483647 h 6"/>
                  <a:gd name="T10" fmla="*/ 2147483647 w 3"/>
                  <a:gd name="T11" fmla="*/ 2147483647 h 6"/>
                  <a:gd name="T12" fmla="*/ 0 w 3"/>
                  <a:gd name="T13" fmla="*/ 0 h 6"/>
                  <a:gd name="T14" fmla="*/ 0 w 3"/>
                  <a:gd name="T15" fmla="*/ 0 h 6"/>
                  <a:gd name="T16" fmla="*/ 0 w 3"/>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0" y="0"/>
                    </a:moveTo>
                    <a:lnTo>
                      <a:pt x="0" y="2"/>
                    </a:lnTo>
                    <a:lnTo>
                      <a:pt x="2" y="6"/>
                    </a:lnTo>
                    <a:lnTo>
                      <a:pt x="3" y="6"/>
                    </a:lnTo>
                    <a:lnTo>
                      <a:pt x="3" y="4"/>
                    </a:lnTo>
                    <a:lnTo>
                      <a:pt x="2"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6" name="Freeform 363">
                <a:extLst>
                  <a:ext uri="{FF2B5EF4-FFF2-40B4-BE49-F238E27FC236}">
                    <a16:creationId xmlns:a16="http://schemas.microsoft.com/office/drawing/2014/main" id="{DDFEC443-882E-362D-1211-7611A5725D28}"/>
                  </a:ext>
                </a:extLst>
              </p:cNvPr>
              <p:cNvSpPr>
                <a:spLocks/>
              </p:cNvSpPr>
              <p:nvPr/>
            </p:nvSpPr>
            <p:spPr bwMode="auto">
              <a:xfrm>
                <a:off x="555629" y="3416209"/>
                <a:ext cx="28576" cy="33337"/>
              </a:xfrm>
              <a:custGeom>
                <a:avLst/>
                <a:gdLst>
                  <a:gd name="T0" fmla="*/ 2147483647 w 14"/>
                  <a:gd name="T1" fmla="*/ 0 h 16"/>
                  <a:gd name="T2" fmla="*/ 2147483647 w 14"/>
                  <a:gd name="T3" fmla="*/ 2147483647 h 16"/>
                  <a:gd name="T4" fmla="*/ 0 w 14"/>
                  <a:gd name="T5" fmla="*/ 2147483647 h 16"/>
                  <a:gd name="T6" fmla="*/ 0 w 14"/>
                  <a:gd name="T7" fmla="*/ 2147483647 h 16"/>
                  <a:gd name="T8" fmla="*/ 0 w 14"/>
                  <a:gd name="T9" fmla="*/ 2147483647 h 16"/>
                  <a:gd name="T10" fmla="*/ 0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2147483647 w 14"/>
                  <a:gd name="T27" fmla="*/ 0 h 16"/>
                  <a:gd name="T28" fmla="*/ 2147483647 w 14"/>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6"/>
                  <a:gd name="T47" fmla="*/ 14 w 1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6">
                    <a:moveTo>
                      <a:pt x="4" y="0"/>
                    </a:moveTo>
                    <a:lnTo>
                      <a:pt x="2" y="2"/>
                    </a:lnTo>
                    <a:lnTo>
                      <a:pt x="0" y="4"/>
                    </a:lnTo>
                    <a:lnTo>
                      <a:pt x="0" y="8"/>
                    </a:lnTo>
                    <a:lnTo>
                      <a:pt x="0" y="12"/>
                    </a:lnTo>
                    <a:lnTo>
                      <a:pt x="0" y="14"/>
                    </a:lnTo>
                    <a:lnTo>
                      <a:pt x="4" y="16"/>
                    </a:lnTo>
                    <a:lnTo>
                      <a:pt x="6" y="14"/>
                    </a:lnTo>
                    <a:lnTo>
                      <a:pt x="10" y="10"/>
                    </a:lnTo>
                    <a:lnTo>
                      <a:pt x="14" y="8"/>
                    </a:lnTo>
                    <a:lnTo>
                      <a:pt x="10" y="4"/>
                    </a:lnTo>
                    <a:lnTo>
                      <a:pt x="10" y="0"/>
                    </a:lnTo>
                    <a:lnTo>
                      <a:pt x="6" y="0"/>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7" name="Freeform 364">
                <a:extLst>
                  <a:ext uri="{FF2B5EF4-FFF2-40B4-BE49-F238E27FC236}">
                    <a16:creationId xmlns:a16="http://schemas.microsoft.com/office/drawing/2014/main" id="{CDAF1773-CADE-E2FD-5239-79FD651A1980}"/>
                  </a:ext>
                </a:extLst>
              </p:cNvPr>
              <p:cNvSpPr>
                <a:spLocks/>
              </p:cNvSpPr>
              <p:nvPr/>
            </p:nvSpPr>
            <p:spPr bwMode="auto">
              <a:xfrm>
                <a:off x="555629" y="3416209"/>
                <a:ext cx="28576" cy="33337"/>
              </a:xfrm>
              <a:custGeom>
                <a:avLst/>
                <a:gdLst>
                  <a:gd name="T0" fmla="*/ 2147483647 w 14"/>
                  <a:gd name="T1" fmla="*/ 0 h 16"/>
                  <a:gd name="T2" fmla="*/ 2147483647 w 14"/>
                  <a:gd name="T3" fmla="*/ 2147483647 h 16"/>
                  <a:gd name="T4" fmla="*/ 0 w 14"/>
                  <a:gd name="T5" fmla="*/ 2147483647 h 16"/>
                  <a:gd name="T6" fmla="*/ 0 w 14"/>
                  <a:gd name="T7" fmla="*/ 2147483647 h 16"/>
                  <a:gd name="T8" fmla="*/ 0 w 14"/>
                  <a:gd name="T9" fmla="*/ 2147483647 h 16"/>
                  <a:gd name="T10" fmla="*/ 0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2147483647 h 16"/>
                  <a:gd name="T24" fmla="*/ 2147483647 w 14"/>
                  <a:gd name="T25" fmla="*/ 0 h 16"/>
                  <a:gd name="T26" fmla="*/ 2147483647 w 14"/>
                  <a:gd name="T27" fmla="*/ 0 h 16"/>
                  <a:gd name="T28" fmla="*/ 2147483647 w 14"/>
                  <a:gd name="T29" fmla="*/ 0 h 16"/>
                  <a:gd name="T30" fmla="*/ 2147483647 w 14"/>
                  <a:gd name="T31" fmla="*/ 0 h 16"/>
                  <a:gd name="T32" fmla="*/ 2147483647 w 14"/>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6"/>
                  <a:gd name="T53" fmla="*/ 14 w 1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6">
                    <a:moveTo>
                      <a:pt x="4" y="0"/>
                    </a:moveTo>
                    <a:lnTo>
                      <a:pt x="2" y="2"/>
                    </a:lnTo>
                    <a:lnTo>
                      <a:pt x="0" y="4"/>
                    </a:lnTo>
                    <a:lnTo>
                      <a:pt x="0" y="8"/>
                    </a:lnTo>
                    <a:lnTo>
                      <a:pt x="0" y="12"/>
                    </a:lnTo>
                    <a:lnTo>
                      <a:pt x="0" y="14"/>
                    </a:lnTo>
                    <a:lnTo>
                      <a:pt x="4" y="16"/>
                    </a:lnTo>
                    <a:lnTo>
                      <a:pt x="6" y="14"/>
                    </a:lnTo>
                    <a:lnTo>
                      <a:pt x="10" y="10"/>
                    </a:lnTo>
                    <a:lnTo>
                      <a:pt x="14" y="8"/>
                    </a:lnTo>
                    <a:lnTo>
                      <a:pt x="10" y="4"/>
                    </a:lnTo>
                    <a:lnTo>
                      <a:pt x="10" y="0"/>
                    </a:lnTo>
                    <a:lnTo>
                      <a:pt x="6" y="0"/>
                    </a:lnTo>
                    <a:lnTo>
                      <a:pt x="4"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8" name="Freeform 460">
                <a:extLst>
                  <a:ext uri="{FF2B5EF4-FFF2-40B4-BE49-F238E27FC236}">
                    <a16:creationId xmlns:a16="http://schemas.microsoft.com/office/drawing/2014/main" id="{4F3458BC-3090-6C7B-624F-AC3603DC5507}"/>
                  </a:ext>
                </a:extLst>
              </p:cNvPr>
              <p:cNvSpPr>
                <a:spLocks/>
              </p:cNvSpPr>
              <p:nvPr/>
            </p:nvSpPr>
            <p:spPr bwMode="auto">
              <a:xfrm>
                <a:off x="2862284" y="3463833"/>
                <a:ext cx="30163" cy="15874"/>
              </a:xfrm>
              <a:custGeom>
                <a:avLst/>
                <a:gdLst>
                  <a:gd name="T0" fmla="*/ 0 w 15"/>
                  <a:gd name="T1" fmla="*/ 0 h 8"/>
                  <a:gd name="T2" fmla="*/ 2147483647 w 15"/>
                  <a:gd name="T3" fmla="*/ 2147483647 h 8"/>
                  <a:gd name="T4" fmla="*/ 2147483647 w 15"/>
                  <a:gd name="T5" fmla="*/ 2147483647 h 8"/>
                  <a:gd name="T6" fmla="*/ 2147483647 w 15"/>
                  <a:gd name="T7" fmla="*/ 2147483647 h 8"/>
                  <a:gd name="T8" fmla="*/ 2147483647 w 15"/>
                  <a:gd name="T9" fmla="*/ 2147483647 h 8"/>
                  <a:gd name="T10" fmla="*/ 2147483647 w 15"/>
                  <a:gd name="T11" fmla="*/ 2147483647 h 8"/>
                  <a:gd name="T12" fmla="*/ 2147483647 w 15"/>
                  <a:gd name="T13" fmla="*/ 2147483647 h 8"/>
                  <a:gd name="T14" fmla="*/ 0 w 1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8"/>
                  <a:gd name="T26" fmla="*/ 15 w 1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8">
                    <a:moveTo>
                      <a:pt x="0" y="0"/>
                    </a:moveTo>
                    <a:lnTo>
                      <a:pt x="1" y="8"/>
                    </a:lnTo>
                    <a:lnTo>
                      <a:pt x="7" y="8"/>
                    </a:lnTo>
                    <a:lnTo>
                      <a:pt x="13" y="8"/>
                    </a:lnTo>
                    <a:lnTo>
                      <a:pt x="13" y="6"/>
                    </a:lnTo>
                    <a:lnTo>
                      <a:pt x="15" y="4"/>
                    </a:lnTo>
                    <a:lnTo>
                      <a:pt x="11"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9" name="Freeform 467">
                <a:extLst>
                  <a:ext uri="{FF2B5EF4-FFF2-40B4-BE49-F238E27FC236}">
                    <a16:creationId xmlns:a16="http://schemas.microsoft.com/office/drawing/2014/main" id="{6EEE0C3F-9C5D-88A9-1D70-A3582CBA3253}"/>
                  </a:ext>
                </a:extLst>
              </p:cNvPr>
              <p:cNvSpPr>
                <a:spLocks noEditPoints="1"/>
              </p:cNvSpPr>
              <p:nvPr/>
            </p:nvSpPr>
            <p:spPr bwMode="auto">
              <a:xfrm>
                <a:off x="2443181" y="3747987"/>
                <a:ext cx="155576" cy="87310"/>
              </a:xfrm>
              <a:custGeom>
                <a:avLst/>
                <a:gdLst>
                  <a:gd name="T0" fmla="*/ 2147483647 w 75"/>
                  <a:gd name="T1" fmla="*/ 0 h 42"/>
                  <a:gd name="T2" fmla="*/ 2147483647 w 75"/>
                  <a:gd name="T3" fmla="*/ 2147483647 h 42"/>
                  <a:gd name="T4" fmla="*/ 2147483647 w 75"/>
                  <a:gd name="T5" fmla="*/ 2147483647 h 42"/>
                  <a:gd name="T6" fmla="*/ 2147483647 w 75"/>
                  <a:gd name="T7" fmla="*/ 2147483647 h 42"/>
                  <a:gd name="T8" fmla="*/ 2147483647 w 75"/>
                  <a:gd name="T9" fmla="*/ 2147483647 h 42"/>
                  <a:gd name="T10" fmla="*/ 2147483647 w 75"/>
                  <a:gd name="T11" fmla="*/ 2147483647 h 42"/>
                  <a:gd name="T12" fmla="*/ 2147483647 w 75"/>
                  <a:gd name="T13" fmla="*/ 2147483647 h 42"/>
                  <a:gd name="T14" fmla="*/ 2147483647 w 75"/>
                  <a:gd name="T15" fmla="*/ 2147483647 h 42"/>
                  <a:gd name="T16" fmla="*/ 2147483647 w 75"/>
                  <a:gd name="T17" fmla="*/ 2147483647 h 42"/>
                  <a:gd name="T18" fmla="*/ 2147483647 w 75"/>
                  <a:gd name="T19" fmla="*/ 2147483647 h 42"/>
                  <a:gd name="T20" fmla="*/ 2147483647 w 75"/>
                  <a:gd name="T21" fmla="*/ 2147483647 h 42"/>
                  <a:gd name="T22" fmla="*/ 2147483647 w 75"/>
                  <a:gd name="T23" fmla="*/ 2147483647 h 42"/>
                  <a:gd name="T24" fmla="*/ 2147483647 w 75"/>
                  <a:gd name="T25" fmla="*/ 2147483647 h 42"/>
                  <a:gd name="T26" fmla="*/ 2147483647 w 75"/>
                  <a:gd name="T27" fmla="*/ 2147483647 h 42"/>
                  <a:gd name="T28" fmla="*/ 2147483647 w 75"/>
                  <a:gd name="T29" fmla="*/ 2147483647 h 42"/>
                  <a:gd name="T30" fmla="*/ 2147483647 w 75"/>
                  <a:gd name="T31" fmla="*/ 2147483647 h 42"/>
                  <a:gd name="T32" fmla="*/ 2147483647 w 75"/>
                  <a:gd name="T33" fmla="*/ 2147483647 h 42"/>
                  <a:gd name="T34" fmla="*/ 2147483647 w 75"/>
                  <a:gd name="T35" fmla="*/ 2147483647 h 42"/>
                  <a:gd name="T36" fmla="*/ 2147483647 w 75"/>
                  <a:gd name="T37" fmla="*/ 2147483647 h 42"/>
                  <a:gd name="T38" fmla="*/ 2147483647 w 75"/>
                  <a:gd name="T39" fmla="*/ 2147483647 h 42"/>
                  <a:gd name="T40" fmla="*/ 2147483647 w 75"/>
                  <a:gd name="T41" fmla="*/ 2147483647 h 42"/>
                  <a:gd name="T42" fmla="*/ 2147483647 w 75"/>
                  <a:gd name="T43" fmla="*/ 2147483647 h 42"/>
                  <a:gd name="T44" fmla="*/ 2147483647 w 75"/>
                  <a:gd name="T45" fmla="*/ 2147483647 h 42"/>
                  <a:gd name="T46" fmla="*/ 2147483647 w 75"/>
                  <a:gd name="T47" fmla="*/ 2147483647 h 42"/>
                  <a:gd name="T48" fmla="*/ 2147483647 w 75"/>
                  <a:gd name="T49" fmla="*/ 2147483647 h 42"/>
                  <a:gd name="T50" fmla="*/ 2147483647 w 75"/>
                  <a:gd name="T51" fmla="*/ 2147483647 h 42"/>
                  <a:gd name="T52" fmla="*/ 2147483647 w 75"/>
                  <a:gd name="T53" fmla="*/ 0 h 42"/>
                  <a:gd name="T54" fmla="*/ 2147483647 w 75"/>
                  <a:gd name="T55" fmla="*/ 2147483647 h 42"/>
                  <a:gd name="T56" fmla="*/ 2147483647 w 75"/>
                  <a:gd name="T57" fmla="*/ 2147483647 h 42"/>
                  <a:gd name="T58" fmla="*/ 2147483647 w 75"/>
                  <a:gd name="T59" fmla="*/ 2147483647 h 42"/>
                  <a:gd name="T60" fmla="*/ 2147483647 w 75"/>
                  <a:gd name="T61" fmla="*/ 2147483647 h 42"/>
                  <a:gd name="T62" fmla="*/ 2147483647 w 75"/>
                  <a:gd name="T63" fmla="*/ 0 h 42"/>
                  <a:gd name="T64" fmla="*/ 2147483647 w 75"/>
                  <a:gd name="T65" fmla="*/ 2147483647 h 42"/>
                  <a:gd name="T66" fmla="*/ 2147483647 w 75"/>
                  <a:gd name="T67" fmla="*/ 2147483647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5"/>
                  <a:gd name="T103" fmla="*/ 0 h 42"/>
                  <a:gd name="T104" fmla="*/ 75 w 75"/>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5" h="42">
                    <a:moveTo>
                      <a:pt x="6" y="0"/>
                    </a:moveTo>
                    <a:lnTo>
                      <a:pt x="4" y="0"/>
                    </a:lnTo>
                    <a:lnTo>
                      <a:pt x="0" y="0"/>
                    </a:lnTo>
                    <a:lnTo>
                      <a:pt x="2" y="1"/>
                    </a:lnTo>
                    <a:lnTo>
                      <a:pt x="0" y="5"/>
                    </a:lnTo>
                    <a:lnTo>
                      <a:pt x="2" y="11"/>
                    </a:lnTo>
                    <a:lnTo>
                      <a:pt x="2" y="15"/>
                    </a:lnTo>
                    <a:lnTo>
                      <a:pt x="2" y="19"/>
                    </a:lnTo>
                    <a:lnTo>
                      <a:pt x="2" y="21"/>
                    </a:lnTo>
                    <a:lnTo>
                      <a:pt x="10" y="21"/>
                    </a:lnTo>
                    <a:lnTo>
                      <a:pt x="19" y="23"/>
                    </a:lnTo>
                    <a:lnTo>
                      <a:pt x="19" y="26"/>
                    </a:lnTo>
                    <a:lnTo>
                      <a:pt x="19" y="28"/>
                    </a:lnTo>
                    <a:lnTo>
                      <a:pt x="23" y="28"/>
                    </a:lnTo>
                    <a:lnTo>
                      <a:pt x="27" y="28"/>
                    </a:lnTo>
                    <a:lnTo>
                      <a:pt x="27" y="32"/>
                    </a:lnTo>
                    <a:lnTo>
                      <a:pt x="33" y="34"/>
                    </a:lnTo>
                    <a:lnTo>
                      <a:pt x="40" y="34"/>
                    </a:lnTo>
                    <a:lnTo>
                      <a:pt x="38" y="32"/>
                    </a:lnTo>
                    <a:lnTo>
                      <a:pt x="36" y="32"/>
                    </a:lnTo>
                    <a:lnTo>
                      <a:pt x="35" y="32"/>
                    </a:lnTo>
                    <a:lnTo>
                      <a:pt x="38" y="30"/>
                    </a:lnTo>
                    <a:lnTo>
                      <a:pt x="36" y="26"/>
                    </a:lnTo>
                    <a:lnTo>
                      <a:pt x="36" y="24"/>
                    </a:lnTo>
                    <a:lnTo>
                      <a:pt x="33" y="24"/>
                    </a:lnTo>
                    <a:lnTo>
                      <a:pt x="33" y="21"/>
                    </a:lnTo>
                    <a:lnTo>
                      <a:pt x="36" y="17"/>
                    </a:lnTo>
                    <a:lnTo>
                      <a:pt x="42" y="15"/>
                    </a:lnTo>
                    <a:lnTo>
                      <a:pt x="40" y="13"/>
                    </a:lnTo>
                    <a:lnTo>
                      <a:pt x="44" y="11"/>
                    </a:lnTo>
                    <a:lnTo>
                      <a:pt x="46" y="11"/>
                    </a:lnTo>
                    <a:lnTo>
                      <a:pt x="48" y="9"/>
                    </a:lnTo>
                    <a:lnTo>
                      <a:pt x="52" y="15"/>
                    </a:lnTo>
                    <a:lnTo>
                      <a:pt x="56" y="23"/>
                    </a:lnTo>
                    <a:lnTo>
                      <a:pt x="60" y="21"/>
                    </a:lnTo>
                    <a:lnTo>
                      <a:pt x="63" y="21"/>
                    </a:lnTo>
                    <a:lnTo>
                      <a:pt x="61" y="23"/>
                    </a:lnTo>
                    <a:lnTo>
                      <a:pt x="61" y="24"/>
                    </a:lnTo>
                    <a:lnTo>
                      <a:pt x="60" y="30"/>
                    </a:lnTo>
                    <a:lnTo>
                      <a:pt x="60" y="36"/>
                    </a:lnTo>
                    <a:lnTo>
                      <a:pt x="61" y="40"/>
                    </a:lnTo>
                    <a:lnTo>
                      <a:pt x="65" y="42"/>
                    </a:lnTo>
                    <a:lnTo>
                      <a:pt x="67" y="42"/>
                    </a:lnTo>
                    <a:lnTo>
                      <a:pt x="71" y="42"/>
                    </a:lnTo>
                    <a:lnTo>
                      <a:pt x="71" y="38"/>
                    </a:lnTo>
                    <a:lnTo>
                      <a:pt x="73" y="36"/>
                    </a:lnTo>
                    <a:lnTo>
                      <a:pt x="75" y="32"/>
                    </a:lnTo>
                    <a:lnTo>
                      <a:pt x="73" y="28"/>
                    </a:lnTo>
                    <a:lnTo>
                      <a:pt x="71" y="26"/>
                    </a:lnTo>
                    <a:lnTo>
                      <a:pt x="73" y="21"/>
                    </a:lnTo>
                    <a:lnTo>
                      <a:pt x="63" y="13"/>
                    </a:lnTo>
                    <a:lnTo>
                      <a:pt x="56" y="1"/>
                    </a:lnTo>
                    <a:lnTo>
                      <a:pt x="48" y="1"/>
                    </a:lnTo>
                    <a:lnTo>
                      <a:pt x="44" y="0"/>
                    </a:lnTo>
                    <a:lnTo>
                      <a:pt x="42" y="3"/>
                    </a:lnTo>
                    <a:lnTo>
                      <a:pt x="42" y="5"/>
                    </a:lnTo>
                    <a:lnTo>
                      <a:pt x="31" y="9"/>
                    </a:lnTo>
                    <a:lnTo>
                      <a:pt x="21" y="11"/>
                    </a:lnTo>
                    <a:lnTo>
                      <a:pt x="19" y="9"/>
                    </a:lnTo>
                    <a:lnTo>
                      <a:pt x="17" y="7"/>
                    </a:lnTo>
                    <a:lnTo>
                      <a:pt x="15" y="9"/>
                    </a:lnTo>
                    <a:lnTo>
                      <a:pt x="12" y="9"/>
                    </a:lnTo>
                    <a:lnTo>
                      <a:pt x="10" y="5"/>
                    </a:lnTo>
                    <a:lnTo>
                      <a:pt x="6" y="0"/>
                    </a:lnTo>
                    <a:close/>
                    <a:moveTo>
                      <a:pt x="17" y="32"/>
                    </a:moveTo>
                    <a:lnTo>
                      <a:pt x="19" y="36"/>
                    </a:lnTo>
                    <a:lnTo>
                      <a:pt x="17" y="3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0" name="Freeform 474">
                <a:extLst>
                  <a:ext uri="{FF2B5EF4-FFF2-40B4-BE49-F238E27FC236}">
                    <a16:creationId xmlns:a16="http://schemas.microsoft.com/office/drawing/2014/main" id="{53DA2150-437A-A0FA-506B-B816EEA5D2F8}"/>
                  </a:ext>
                </a:extLst>
              </p:cNvPr>
              <p:cNvSpPr>
                <a:spLocks noEditPoints="1"/>
              </p:cNvSpPr>
              <p:nvPr/>
            </p:nvSpPr>
            <p:spPr bwMode="auto">
              <a:xfrm>
                <a:off x="2335230" y="3576542"/>
                <a:ext cx="103188" cy="125409"/>
              </a:xfrm>
              <a:custGeom>
                <a:avLst/>
                <a:gdLst>
                  <a:gd name="T0" fmla="*/ 2147483647 w 50"/>
                  <a:gd name="T1" fmla="*/ 2147483647 h 61"/>
                  <a:gd name="T2" fmla="*/ 2147483647 w 50"/>
                  <a:gd name="T3" fmla="*/ 2147483647 h 61"/>
                  <a:gd name="T4" fmla="*/ 2147483647 w 50"/>
                  <a:gd name="T5" fmla="*/ 2147483647 h 61"/>
                  <a:gd name="T6" fmla="*/ 2147483647 w 50"/>
                  <a:gd name="T7" fmla="*/ 2147483647 h 61"/>
                  <a:gd name="T8" fmla="*/ 2147483647 w 50"/>
                  <a:gd name="T9" fmla="*/ 2147483647 h 61"/>
                  <a:gd name="T10" fmla="*/ 2147483647 w 50"/>
                  <a:gd name="T11" fmla="*/ 2147483647 h 61"/>
                  <a:gd name="T12" fmla="*/ 2147483647 w 50"/>
                  <a:gd name="T13" fmla="*/ 2147483647 h 61"/>
                  <a:gd name="T14" fmla="*/ 2147483647 w 50"/>
                  <a:gd name="T15" fmla="*/ 2147483647 h 61"/>
                  <a:gd name="T16" fmla="*/ 2147483647 w 50"/>
                  <a:gd name="T17" fmla="*/ 2147483647 h 61"/>
                  <a:gd name="T18" fmla="*/ 2147483647 w 50"/>
                  <a:gd name="T19" fmla="*/ 2147483647 h 61"/>
                  <a:gd name="T20" fmla="*/ 2147483647 w 50"/>
                  <a:gd name="T21" fmla="*/ 2147483647 h 61"/>
                  <a:gd name="T22" fmla="*/ 2147483647 w 50"/>
                  <a:gd name="T23" fmla="*/ 2147483647 h 61"/>
                  <a:gd name="T24" fmla="*/ 2147483647 w 50"/>
                  <a:gd name="T25" fmla="*/ 2147483647 h 61"/>
                  <a:gd name="T26" fmla="*/ 2147483647 w 50"/>
                  <a:gd name="T27" fmla="*/ 2147483647 h 61"/>
                  <a:gd name="T28" fmla="*/ 2147483647 w 50"/>
                  <a:gd name="T29" fmla="*/ 2147483647 h 61"/>
                  <a:gd name="T30" fmla="*/ 2147483647 w 50"/>
                  <a:gd name="T31" fmla="*/ 0 h 61"/>
                  <a:gd name="T32" fmla="*/ 2147483647 w 50"/>
                  <a:gd name="T33" fmla="*/ 2147483647 h 61"/>
                  <a:gd name="T34" fmla="*/ 2147483647 w 50"/>
                  <a:gd name="T35" fmla="*/ 2147483647 h 61"/>
                  <a:gd name="T36" fmla="*/ 2147483647 w 50"/>
                  <a:gd name="T37" fmla="*/ 2147483647 h 61"/>
                  <a:gd name="T38" fmla="*/ 2147483647 w 50"/>
                  <a:gd name="T39" fmla="*/ 2147483647 h 61"/>
                  <a:gd name="T40" fmla="*/ 2147483647 w 50"/>
                  <a:gd name="T41" fmla="*/ 2147483647 h 61"/>
                  <a:gd name="T42" fmla="*/ 2147483647 w 50"/>
                  <a:gd name="T43" fmla="*/ 2147483647 h 61"/>
                  <a:gd name="T44" fmla="*/ 2147483647 w 50"/>
                  <a:gd name="T45" fmla="*/ 2147483647 h 61"/>
                  <a:gd name="T46" fmla="*/ 2147483647 w 50"/>
                  <a:gd name="T47" fmla="*/ 2147483647 h 61"/>
                  <a:gd name="T48" fmla="*/ 2147483647 w 50"/>
                  <a:gd name="T49" fmla="*/ 2147483647 h 61"/>
                  <a:gd name="T50" fmla="*/ 2147483647 w 50"/>
                  <a:gd name="T51" fmla="*/ 2147483647 h 61"/>
                  <a:gd name="T52" fmla="*/ 2147483647 w 50"/>
                  <a:gd name="T53" fmla="*/ 2147483647 h 61"/>
                  <a:gd name="T54" fmla="*/ 2147483647 w 50"/>
                  <a:gd name="T55" fmla="*/ 2147483647 h 61"/>
                  <a:gd name="T56" fmla="*/ 2147483647 w 50"/>
                  <a:gd name="T57" fmla="*/ 2147483647 h 61"/>
                  <a:gd name="T58" fmla="*/ 2147483647 w 50"/>
                  <a:gd name="T59" fmla="*/ 2147483647 h 61"/>
                  <a:gd name="T60" fmla="*/ 0 w 50"/>
                  <a:gd name="T61" fmla="*/ 2147483647 h 61"/>
                  <a:gd name="T62" fmla="*/ 0 w 50"/>
                  <a:gd name="T63" fmla="*/ 2147483647 h 61"/>
                  <a:gd name="T64" fmla="*/ 0 w 50"/>
                  <a:gd name="T65" fmla="*/ 2147483647 h 61"/>
                  <a:gd name="T66" fmla="*/ 2147483647 w 50"/>
                  <a:gd name="T67" fmla="*/ 2147483647 h 61"/>
                  <a:gd name="T68" fmla="*/ 2147483647 w 50"/>
                  <a:gd name="T69" fmla="*/ 2147483647 h 61"/>
                  <a:gd name="T70" fmla="*/ 2147483647 w 50"/>
                  <a:gd name="T71" fmla="*/ 2147483647 h 61"/>
                  <a:gd name="T72" fmla="*/ 2147483647 w 50"/>
                  <a:gd name="T73" fmla="*/ 2147483647 h 61"/>
                  <a:gd name="T74" fmla="*/ 2147483647 w 50"/>
                  <a:gd name="T75" fmla="*/ 2147483647 h 61"/>
                  <a:gd name="T76" fmla="*/ 2147483647 w 50"/>
                  <a:gd name="T77" fmla="*/ 2147483647 h 61"/>
                  <a:gd name="T78" fmla="*/ 2147483647 w 50"/>
                  <a:gd name="T79" fmla="*/ 2147483647 h 61"/>
                  <a:gd name="T80" fmla="*/ 2147483647 w 50"/>
                  <a:gd name="T81" fmla="*/ 2147483647 h 61"/>
                  <a:gd name="T82" fmla="*/ 2147483647 w 50"/>
                  <a:gd name="T83" fmla="*/ 2147483647 h 61"/>
                  <a:gd name="T84" fmla="*/ 2147483647 w 50"/>
                  <a:gd name="T85" fmla="*/ 2147483647 h 61"/>
                  <a:gd name="T86" fmla="*/ 2147483647 w 50"/>
                  <a:gd name="T87" fmla="*/ 2147483647 h 61"/>
                  <a:gd name="T88" fmla="*/ 2147483647 w 50"/>
                  <a:gd name="T89" fmla="*/ 2147483647 h 61"/>
                  <a:gd name="T90" fmla="*/ 2147483647 w 50"/>
                  <a:gd name="T91" fmla="*/ 2147483647 h 61"/>
                  <a:gd name="T92" fmla="*/ 2147483647 w 50"/>
                  <a:gd name="T93" fmla="*/ 2147483647 h 61"/>
                  <a:gd name="T94" fmla="*/ 2147483647 w 50"/>
                  <a:gd name="T95" fmla="*/ 2147483647 h 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61"/>
                  <a:gd name="T146" fmla="*/ 50 w 50"/>
                  <a:gd name="T147" fmla="*/ 61 h 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61">
                    <a:moveTo>
                      <a:pt x="21" y="54"/>
                    </a:moveTo>
                    <a:lnTo>
                      <a:pt x="19" y="50"/>
                    </a:lnTo>
                    <a:lnTo>
                      <a:pt x="17" y="46"/>
                    </a:lnTo>
                    <a:lnTo>
                      <a:pt x="17" y="44"/>
                    </a:lnTo>
                    <a:lnTo>
                      <a:pt x="21" y="44"/>
                    </a:lnTo>
                    <a:lnTo>
                      <a:pt x="27" y="50"/>
                    </a:lnTo>
                    <a:lnTo>
                      <a:pt x="31" y="58"/>
                    </a:lnTo>
                    <a:lnTo>
                      <a:pt x="35" y="58"/>
                    </a:lnTo>
                    <a:lnTo>
                      <a:pt x="37" y="58"/>
                    </a:lnTo>
                    <a:lnTo>
                      <a:pt x="37" y="60"/>
                    </a:lnTo>
                    <a:lnTo>
                      <a:pt x="41" y="61"/>
                    </a:lnTo>
                    <a:lnTo>
                      <a:pt x="42" y="60"/>
                    </a:lnTo>
                    <a:lnTo>
                      <a:pt x="42" y="58"/>
                    </a:lnTo>
                    <a:lnTo>
                      <a:pt x="50" y="0"/>
                    </a:lnTo>
                    <a:lnTo>
                      <a:pt x="41" y="2"/>
                    </a:lnTo>
                    <a:lnTo>
                      <a:pt x="39" y="4"/>
                    </a:lnTo>
                    <a:lnTo>
                      <a:pt x="37" y="8"/>
                    </a:lnTo>
                    <a:lnTo>
                      <a:pt x="33" y="10"/>
                    </a:lnTo>
                    <a:lnTo>
                      <a:pt x="27" y="12"/>
                    </a:lnTo>
                    <a:lnTo>
                      <a:pt x="23" y="13"/>
                    </a:lnTo>
                    <a:lnTo>
                      <a:pt x="21" y="12"/>
                    </a:lnTo>
                    <a:lnTo>
                      <a:pt x="19" y="10"/>
                    </a:lnTo>
                    <a:lnTo>
                      <a:pt x="14" y="10"/>
                    </a:lnTo>
                    <a:lnTo>
                      <a:pt x="8" y="13"/>
                    </a:lnTo>
                    <a:lnTo>
                      <a:pt x="4" y="13"/>
                    </a:lnTo>
                    <a:lnTo>
                      <a:pt x="6" y="19"/>
                    </a:lnTo>
                    <a:lnTo>
                      <a:pt x="4" y="25"/>
                    </a:lnTo>
                    <a:lnTo>
                      <a:pt x="2" y="27"/>
                    </a:lnTo>
                    <a:lnTo>
                      <a:pt x="0" y="29"/>
                    </a:lnTo>
                    <a:lnTo>
                      <a:pt x="0" y="31"/>
                    </a:lnTo>
                    <a:lnTo>
                      <a:pt x="0" y="33"/>
                    </a:lnTo>
                    <a:lnTo>
                      <a:pt x="4" y="36"/>
                    </a:lnTo>
                    <a:lnTo>
                      <a:pt x="8" y="38"/>
                    </a:lnTo>
                    <a:lnTo>
                      <a:pt x="10" y="44"/>
                    </a:lnTo>
                    <a:lnTo>
                      <a:pt x="12" y="50"/>
                    </a:lnTo>
                    <a:lnTo>
                      <a:pt x="14" y="52"/>
                    </a:lnTo>
                    <a:lnTo>
                      <a:pt x="17" y="54"/>
                    </a:lnTo>
                    <a:lnTo>
                      <a:pt x="21" y="54"/>
                    </a:lnTo>
                    <a:close/>
                    <a:moveTo>
                      <a:pt x="12" y="36"/>
                    </a:moveTo>
                    <a:lnTo>
                      <a:pt x="14" y="38"/>
                    </a:lnTo>
                    <a:lnTo>
                      <a:pt x="16" y="38"/>
                    </a:lnTo>
                    <a:lnTo>
                      <a:pt x="14" y="40"/>
                    </a:lnTo>
                    <a:lnTo>
                      <a:pt x="12" y="40"/>
                    </a:lnTo>
                    <a:lnTo>
                      <a:pt x="10" y="38"/>
                    </a:lnTo>
                    <a:lnTo>
                      <a:pt x="12" y="3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1" name="Freeform 487">
                <a:extLst>
                  <a:ext uri="{FF2B5EF4-FFF2-40B4-BE49-F238E27FC236}">
                    <a16:creationId xmlns:a16="http://schemas.microsoft.com/office/drawing/2014/main" id="{933E3A6A-433E-66D7-C4DF-7336871E02C4}"/>
                  </a:ext>
                </a:extLst>
              </p:cNvPr>
              <p:cNvSpPr>
                <a:spLocks/>
              </p:cNvSpPr>
              <p:nvPr/>
            </p:nvSpPr>
            <p:spPr bwMode="auto">
              <a:xfrm>
                <a:off x="1566875" y="2974896"/>
                <a:ext cx="771531" cy="588947"/>
              </a:xfrm>
              <a:custGeom>
                <a:avLst/>
                <a:gdLst>
                  <a:gd name="T0" fmla="*/ 2147483647 w 372"/>
                  <a:gd name="T1" fmla="*/ 2147483647 h 284"/>
                  <a:gd name="T2" fmla="*/ 2147483647 w 372"/>
                  <a:gd name="T3" fmla="*/ 2147483647 h 284"/>
                  <a:gd name="T4" fmla="*/ 2147483647 w 372"/>
                  <a:gd name="T5" fmla="*/ 2147483647 h 284"/>
                  <a:gd name="T6" fmla="*/ 2147483647 w 372"/>
                  <a:gd name="T7" fmla="*/ 2147483647 h 284"/>
                  <a:gd name="T8" fmla="*/ 2147483647 w 372"/>
                  <a:gd name="T9" fmla="*/ 2147483647 h 284"/>
                  <a:gd name="T10" fmla="*/ 2147483647 w 372"/>
                  <a:gd name="T11" fmla="*/ 2147483647 h 284"/>
                  <a:gd name="T12" fmla="*/ 2147483647 w 372"/>
                  <a:gd name="T13" fmla="*/ 2147483647 h 284"/>
                  <a:gd name="T14" fmla="*/ 2147483647 w 372"/>
                  <a:gd name="T15" fmla="*/ 2147483647 h 284"/>
                  <a:gd name="T16" fmla="*/ 2147483647 w 372"/>
                  <a:gd name="T17" fmla="*/ 2147483647 h 284"/>
                  <a:gd name="T18" fmla="*/ 2147483647 w 372"/>
                  <a:gd name="T19" fmla="*/ 2147483647 h 284"/>
                  <a:gd name="T20" fmla="*/ 2147483647 w 372"/>
                  <a:gd name="T21" fmla="*/ 2147483647 h 284"/>
                  <a:gd name="T22" fmla="*/ 2147483647 w 372"/>
                  <a:gd name="T23" fmla="*/ 2147483647 h 284"/>
                  <a:gd name="T24" fmla="*/ 2147483647 w 372"/>
                  <a:gd name="T25" fmla="*/ 2147483647 h 284"/>
                  <a:gd name="T26" fmla="*/ 2147483647 w 372"/>
                  <a:gd name="T27" fmla="*/ 2147483647 h 284"/>
                  <a:gd name="T28" fmla="*/ 2147483647 w 372"/>
                  <a:gd name="T29" fmla="*/ 2147483647 h 284"/>
                  <a:gd name="T30" fmla="*/ 2147483647 w 372"/>
                  <a:gd name="T31" fmla="*/ 2147483647 h 284"/>
                  <a:gd name="T32" fmla="*/ 2147483647 w 372"/>
                  <a:gd name="T33" fmla="*/ 2147483647 h 284"/>
                  <a:gd name="T34" fmla="*/ 2147483647 w 372"/>
                  <a:gd name="T35" fmla="*/ 2147483647 h 284"/>
                  <a:gd name="T36" fmla="*/ 2147483647 w 372"/>
                  <a:gd name="T37" fmla="*/ 2147483647 h 284"/>
                  <a:gd name="T38" fmla="*/ 2147483647 w 372"/>
                  <a:gd name="T39" fmla="*/ 2147483647 h 284"/>
                  <a:gd name="T40" fmla="*/ 2147483647 w 372"/>
                  <a:gd name="T41" fmla="*/ 2147483647 h 284"/>
                  <a:gd name="T42" fmla="*/ 2147483647 w 372"/>
                  <a:gd name="T43" fmla="*/ 2147483647 h 284"/>
                  <a:gd name="T44" fmla="*/ 2147483647 w 372"/>
                  <a:gd name="T45" fmla="*/ 2147483647 h 284"/>
                  <a:gd name="T46" fmla="*/ 2147483647 w 372"/>
                  <a:gd name="T47" fmla="*/ 2147483647 h 284"/>
                  <a:gd name="T48" fmla="*/ 2147483647 w 372"/>
                  <a:gd name="T49" fmla="*/ 2147483647 h 284"/>
                  <a:gd name="T50" fmla="*/ 2147483647 w 372"/>
                  <a:gd name="T51" fmla="*/ 2147483647 h 284"/>
                  <a:gd name="T52" fmla="*/ 2147483647 w 372"/>
                  <a:gd name="T53" fmla="*/ 2147483647 h 284"/>
                  <a:gd name="T54" fmla="*/ 2147483647 w 372"/>
                  <a:gd name="T55" fmla="*/ 2147483647 h 284"/>
                  <a:gd name="T56" fmla="*/ 2147483647 w 372"/>
                  <a:gd name="T57" fmla="*/ 2147483647 h 284"/>
                  <a:gd name="T58" fmla="*/ 2147483647 w 372"/>
                  <a:gd name="T59" fmla="*/ 2147483647 h 284"/>
                  <a:gd name="T60" fmla="*/ 2147483647 w 372"/>
                  <a:gd name="T61" fmla="*/ 2147483647 h 284"/>
                  <a:gd name="T62" fmla="*/ 2147483647 w 372"/>
                  <a:gd name="T63" fmla="*/ 2147483647 h 284"/>
                  <a:gd name="T64" fmla="*/ 2147483647 w 372"/>
                  <a:gd name="T65" fmla="*/ 2147483647 h 284"/>
                  <a:gd name="T66" fmla="*/ 2147483647 w 372"/>
                  <a:gd name="T67" fmla="*/ 2147483647 h 284"/>
                  <a:gd name="T68" fmla="*/ 2147483647 w 372"/>
                  <a:gd name="T69" fmla="*/ 2147483647 h 284"/>
                  <a:gd name="T70" fmla="*/ 2147483647 w 372"/>
                  <a:gd name="T71" fmla="*/ 2147483647 h 284"/>
                  <a:gd name="T72" fmla="*/ 2147483647 w 372"/>
                  <a:gd name="T73" fmla="*/ 2147483647 h 284"/>
                  <a:gd name="T74" fmla="*/ 2147483647 w 372"/>
                  <a:gd name="T75" fmla="*/ 2147483647 h 284"/>
                  <a:gd name="T76" fmla="*/ 2147483647 w 372"/>
                  <a:gd name="T77" fmla="*/ 2147483647 h 284"/>
                  <a:gd name="T78" fmla="*/ 2147483647 w 372"/>
                  <a:gd name="T79" fmla="*/ 2147483647 h 284"/>
                  <a:gd name="T80" fmla="*/ 2147483647 w 372"/>
                  <a:gd name="T81" fmla="*/ 2147483647 h 284"/>
                  <a:gd name="T82" fmla="*/ 2147483647 w 372"/>
                  <a:gd name="T83" fmla="*/ 2147483647 h 284"/>
                  <a:gd name="T84" fmla="*/ 2147483647 w 372"/>
                  <a:gd name="T85" fmla="*/ 2147483647 h 284"/>
                  <a:gd name="T86" fmla="*/ 2147483647 w 372"/>
                  <a:gd name="T87" fmla="*/ 2147483647 h 284"/>
                  <a:gd name="T88" fmla="*/ 2147483647 w 372"/>
                  <a:gd name="T89" fmla="*/ 2147483647 h 284"/>
                  <a:gd name="T90" fmla="*/ 2147483647 w 372"/>
                  <a:gd name="T91" fmla="*/ 2147483647 h 284"/>
                  <a:gd name="T92" fmla="*/ 2147483647 w 372"/>
                  <a:gd name="T93" fmla="*/ 2147483647 h 284"/>
                  <a:gd name="T94" fmla="*/ 2147483647 w 372"/>
                  <a:gd name="T95" fmla="*/ 2147483647 h 284"/>
                  <a:gd name="T96" fmla="*/ 2147483647 w 372"/>
                  <a:gd name="T97" fmla="*/ 2147483647 h 284"/>
                  <a:gd name="T98" fmla="*/ 2147483647 w 372"/>
                  <a:gd name="T99" fmla="*/ 2147483647 h 284"/>
                  <a:gd name="T100" fmla="*/ 2147483647 w 372"/>
                  <a:gd name="T101" fmla="*/ 2147483647 h 284"/>
                  <a:gd name="T102" fmla="*/ 2147483647 w 372"/>
                  <a:gd name="T103" fmla="*/ 2147483647 h 284"/>
                  <a:gd name="T104" fmla="*/ 2147483647 w 372"/>
                  <a:gd name="T105" fmla="*/ 2147483647 h 284"/>
                  <a:gd name="T106" fmla="*/ 2147483647 w 372"/>
                  <a:gd name="T107" fmla="*/ 2147483647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2"/>
                  <a:gd name="T163" fmla="*/ 0 h 284"/>
                  <a:gd name="T164" fmla="*/ 372 w 372"/>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2" h="284">
                    <a:moveTo>
                      <a:pt x="0" y="4"/>
                    </a:moveTo>
                    <a:lnTo>
                      <a:pt x="0" y="8"/>
                    </a:lnTo>
                    <a:lnTo>
                      <a:pt x="2" y="12"/>
                    </a:lnTo>
                    <a:lnTo>
                      <a:pt x="2" y="14"/>
                    </a:lnTo>
                    <a:lnTo>
                      <a:pt x="4" y="18"/>
                    </a:lnTo>
                    <a:lnTo>
                      <a:pt x="7" y="18"/>
                    </a:lnTo>
                    <a:lnTo>
                      <a:pt x="9" y="25"/>
                    </a:lnTo>
                    <a:lnTo>
                      <a:pt x="11" y="35"/>
                    </a:lnTo>
                    <a:lnTo>
                      <a:pt x="17" y="42"/>
                    </a:lnTo>
                    <a:lnTo>
                      <a:pt x="27" y="50"/>
                    </a:lnTo>
                    <a:lnTo>
                      <a:pt x="29" y="50"/>
                    </a:lnTo>
                    <a:lnTo>
                      <a:pt x="32" y="52"/>
                    </a:lnTo>
                    <a:lnTo>
                      <a:pt x="34" y="58"/>
                    </a:lnTo>
                    <a:lnTo>
                      <a:pt x="36" y="66"/>
                    </a:lnTo>
                    <a:lnTo>
                      <a:pt x="36" y="75"/>
                    </a:lnTo>
                    <a:lnTo>
                      <a:pt x="38" y="83"/>
                    </a:lnTo>
                    <a:lnTo>
                      <a:pt x="31" y="85"/>
                    </a:lnTo>
                    <a:lnTo>
                      <a:pt x="27" y="87"/>
                    </a:lnTo>
                    <a:lnTo>
                      <a:pt x="34" y="92"/>
                    </a:lnTo>
                    <a:lnTo>
                      <a:pt x="42" y="96"/>
                    </a:lnTo>
                    <a:lnTo>
                      <a:pt x="42" y="100"/>
                    </a:lnTo>
                    <a:lnTo>
                      <a:pt x="48" y="102"/>
                    </a:lnTo>
                    <a:lnTo>
                      <a:pt x="54" y="104"/>
                    </a:lnTo>
                    <a:lnTo>
                      <a:pt x="55" y="108"/>
                    </a:lnTo>
                    <a:lnTo>
                      <a:pt x="57" y="112"/>
                    </a:lnTo>
                    <a:lnTo>
                      <a:pt x="61" y="112"/>
                    </a:lnTo>
                    <a:lnTo>
                      <a:pt x="61" y="123"/>
                    </a:lnTo>
                    <a:lnTo>
                      <a:pt x="63" y="135"/>
                    </a:lnTo>
                    <a:lnTo>
                      <a:pt x="65" y="137"/>
                    </a:lnTo>
                    <a:lnTo>
                      <a:pt x="71" y="138"/>
                    </a:lnTo>
                    <a:lnTo>
                      <a:pt x="71" y="142"/>
                    </a:lnTo>
                    <a:lnTo>
                      <a:pt x="78" y="152"/>
                    </a:lnTo>
                    <a:lnTo>
                      <a:pt x="90" y="165"/>
                    </a:lnTo>
                    <a:lnTo>
                      <a:pt x="90" y="161"/>
                    </a:lnTo>
                    <a:lnTo>
                      <a:pt x="94" y="161"/>
                    </a:lnTo>
                    <a:lnTo>
                      <a:pt x="94" y="158"/>
                    </a:lnTo>
                    <a:lnTo>
                      <a:pt x="94" y="154"/>
                    </a:lnTo>
                    <a:lnTo>
                      <a:pt x="90" y="150"/>
                    </a:lnTo>
                    <a:lnTo>
                      <a:pt x="86" y="148"/>
                    </a:lnTo>
                    <a:lnTo>
                      <a:pt x="84" y="144"/>
                    </a:lnTo>
                    <a:lnTo>
                      <a:pt x="84" y="142"/>
                    </a:lnTo>
                    <a:lnTo>
                      <a:pt x="80" y="142"/>
                    </a:lnTo>
                    <a:lnTo>
                      <a:pt x="78" y="140"/>
                    </a:lnTo>
                    <a:lnTo>
                      <a:pt x="78" y="137"/>
                    </a:lnTo>
                    <a:lnTo>
                      <a:pt x="80" y="133"/>
                    </a:lnTo>
                    <a:lnTo>
                      <a:pt x="77" y="133"/>
                    </a:lnTo>
                    <a:lnTo>
                      <a:pt x="73" y="117"/>
                    </a:lnTo>
                    <a:lnTo>
                      <a:pt x="69" y="102"/>
                    </a:lnTo>
                    <a:lnTo>
                      <a:pt x="65" y="102"/>
                    </a:lnTo>
                    <a:lnTo>
                      <a:pt x="63" y="100"/>
                    </a:lnTo>
                    <a:lnTo>
                      <a:pt x="63" y="94"/>
                    </a:lnTo>
                    <a:lnTo>
                      <a:pt x="63" y="90"/>
                    </a:lnTo>
                    <a:lnTo>
                      <a:pt x="59" y="90"/>
                    </a:lnTo>
                    <a:lnTo>
                      <a:pt x="54" y="79"/>
                    </a:lnTo>
                    <a:lnTo>
                      <a:pt x="52" y="67"/>
                    </a:lnTo>
                    <a:lnTo>
                      <a:pt x="48" y="67"/>
                    </a:lnTo>
                    <a:lnTo>
                      <a:pt x="46" y="67"/>
                    </a:lnTo>
                    <a:lnTo>
                      <a:pt x="44" y="60"/>
                    </a:lnTo>
                    <a:lnTo>
                      <a:pt x="44" y="52"/>
                    </a:lnTo>
                    <a:lnTo>
                      <a:pt x="40" y="52"/>
                    </a:lnTo>
                    <a:lnTo>
                      <a:pt x="38" y="52"/>
                    </a:lnTo>
                    <a:lnTo>
                      <a:pt x="34" y="44"/>
                    </a:lnTo>
                    <a:lnTo>
                      <a:pt x="32" y="35"/>
                    </a:lnTo>
                    <a:lnTo>
                      <a:pt x="29" y="33"/>
                    </a:lnTo>
                    <a:lnTo>
                      <a:pt x="27" y="29"/>
                    </a:lnTo>
                    <a:lnTo>
                      <a:pt x="27" y="25"/>
                    </a:lnTo>
                    <a:lnTo>
                      <a:pt x="29" y="19"/>
                    </a:lnTo>
                    <a:lnTo>
                      <a:pt x="32" y="23"/>
                    </a:lnTo>
                    <a:lnTo>
                      <a:pt x="38" y="25"/>
                    </a:lnTo>
                    <a:lnTo>
                      <a:pt x="40" y="23"/>
                    </a:lnTo>
                    <a:lnTo>
                      <a:pt x="42" y="21"/>
                    </a:lnTo>
                    <a:lnTo>
                      <a:pt x="44" y="21"/>
                    </a:lnTo>
                    <a:lnTo>
                      <a:pt x="48" y="21"/>
                    </a:lnTo>
                    <a:lnTo>
                      <a:pt x="48" y="23"/>
                    </a:lnTo>
                    <a:lnTo>
                      <a:pt x="48" y="27"/>
                    </a:lnTo>
                    <a:lnTo>
                      <a:pt x="52" y="27"/>
                    </a:lnTo>
                    <a:lnTo>
                      <a:pt x="50" y="33"/>
                    </a:lnTo>
                    <a:lnTo>
                      <a:pt x="50" y="37"/>
                    </a:lnTo>
                    <a:lnTo>
                      <a:pt x="54" y="41"/>
                    </a:lnTo>
                    <a:lnTo>
                      <a:pt x="57" y="44"/>
                    </a:lnTo>
                    <a:lnTo>
                      <a:pt x="57" y="50"/>
                    </a:lnTo>
                    <a:lnTo>
                      <a:pt x="59" y="56"/>
                    </a:lnTo>
                    <a:lnTo>
                      <a:pt x="63" y="60"/>
                    </a:lnTo>
                    <a:lnTo>
                      <a:pt x="69" y="64"/>
                    </a:lnTo>
                    <a:lnTo>
                      <a:pt x="69" y="67"/>
                    </a:lnTo>
                    <a:lnTo>
                      <a:pt x="69" y="71"/>
                    </a:lnTo>
                    <a:lnTo>
                      <a:pt x="71" y="71"/>
                    </a:lnTo>
                    <a:lnTo>
                      <a:pt x="77" y="77"/>
                    </a:lnTo>
                    <a:lnTo>
                      <a:pt x="80" y="85"/>
                    </a:lnTo>
                    <a:lnTo>
                      <a:pt x="82" y="85"/>
                    </a:lnTo>
                    <a:lnTo>
                      <a:pt x="86" y="85"/>
                    </a:lnTo>
                    <a:lnTo>
                      <a:pt x="86" y="89"/>
                    </a:lnTo>
                    <a:lnTo>
                      <a:pt x="86" y="92"/>
                    </a:lnTo>
                    <a:lnTo>
                      <a:pt x="88" y="94"/>
                    </a:lnTo>
                    <a:lnTo>
                      <a:pt x="92" y="94"/>
                    </a:lnTo>
                    <a:lnTo>
                      <a:pt x="92" y="98"/>
                    </a:lnTo>
                    <a:lnTo>
                      <a:pt x="94" y="102"/>
                    </a:lnTo>
                    <a:lnTo>
                      <a:pt x="98" y="104"/>
                    </a:lnTo>
                    <a:lnTo>
                      <a:pt x="103" y="106"/>
                    </a:lnTo>
                    <a:lnTo>
                      <a:pt x="100" y="110"/>
                    </a:lnTo>
                    <a:lnTo>
                      <a:pt x="98" y="112"/>
                    </a:lnTo>
                    <a:lnTo>
                      <a:pt x="98" y="113"/>
                    </a:lnTo>
                    <a:lnTo>
                      <a:pt x="98" y="117"/>
                    </a:lnTo>
                    <a:lnTo>
                      <a:pt x="107" y="125"/>
                    </a:lnTo>
                    <a:lnTo>
                      <a:pt x="117" y="133"/>
                    </a:lnTo>
                    <a:lnTo>
                      <a:pt x="117" y="138"/>
                    </a:lnTo>
                    <a:lnTo>
                      <a:pt x="121" y="142"/>
                    </a:lnTo>
                    <a:lnTo>
                      <a:pt x="123" y="142"/>
                    </a:lnTo>
                    <a:lnTo>
                      <a:pt x="126" y="144"/>
                    </a:lnTo>
                    <a:lnTo>
                      <a:pt x="126" y="148"/>
                    </a:lnTo>
                    <a:lnTo>
                      <a:pt x="126" y="150"/>
                    </a:lnTo>
                    <a:lnTo>
                      <a:pt x="130" y="150"/>
                    </a:lnTo>
                    <a:lnTo>
                      <a:pt x="132" y="156"/>
                    </a:lnTo>
                    <a:lnTo>
                      <a:pt x="136" y="160"/>
                    </a:lnTo>
                    <a:lnTo>
                      <a:pt x="136" y="163"/>
                    </a:lnTo>
                    <a:lnTo>
                      <a:pt x="136" y="165"/>
                    </a:lnTo>
                    <a:lnTo>
                      <a:pt x="142" y="173"/>
                    </a:lnTo>
                    <a:lnTo>
                      <a:pt x="148" y="181"/>
                    </a:lnTo>
                    <a:lnTo>
                      <a:pt x="146" y="204"/>
                    </a:lnTo>
                    <a:lnTo>
                      <a:pt x="148" y="223"/>
                    </a:lnTo>
                    <a:lnTo>
                      <a:pt x="153" y="227"/>
                    </a:lnTo>
                    <a:lnTo>
                      <a:pt x="161" y="229"/>
                    </a:lnTo>
                    <a:lnTo>
                      <a:pt x="167" y="238"/>
                    </a:lnTo>
                    <a:lnTo>
                      <a:pt x="173" y="246"/>
                    </a:lnTo>
                    <a:lnTo>
                      <a:pt x="180" y="248"/>
                    </a:lnTo>
                    <a:lnTo>
                      <a:pt x="190" y="250"/>
                    </a:lnTo>
                    <a:lnTo>
                      <a:pt x="197" y="257"/>
                    </a:lnTo>
                    <a:lnTo>
                      <a:pt x="205" y="263"/>
                    </a:lnTo>
                    <a:lnTo>
                      <a:pt x="213" y="265"/>
                    </a:lnTo>
                    <a:lnTo>
                      <a:pt x="224" y="267"/>
                    </a:lnTo>
                    <a:lnTo>
                      <a:pt x="228" y="271"/>
                    </a:lnTo>
                    <a:lnTo>
                      <a:pt x="232" y="275"/>
                    </a:lnTo>
                    <a:lnTo>
                      <a:pt x="240" y="277"/>
                    </a:lnTo>
                    <a:lnTo>
                      <a:pt x="249" y="279"/>
                    </a:lnTo>
                    <a:lnTo>
                      <a:pt x="257" y="277"/>
                    </a:lnTo>
                    <a:lnTo>
                      <a:pt x="263" y="275"/>
                    </a:lnTo>
                    <a:lnTo>
                      <a:pt x="270" y="273"/>
                    </a:lnTo>
                    <a:lnTo>
                      <a:pt x="276" y="275"/>
                    </a:lnTo>
                    <a:lnTo>
                      <a:pt x="284" y="275"/>
                    </a:lnTo>
                    <a:lnTo>
                      <a:pt x="292" y="277"/>
                    </a:lnTo>
                    <a:lnTo>
                      <a:pt x="292" y="273"/>
                    </a:lnTo>
                    <a:lnTo>
                      <a:pt x="293" y="273"/>
                    </a:lnTo>
                    <a:lnTo>
                      <a:pt x="297" y="279"/>
                    </a:lnTo>
                    <a:lnTo>
                      <a:pt x="303" y="284"/>
                    </a:lnTo>
                    <a:lnTo>
                      <a:pt x="305" y="282"/>
                    </a:lnTo>
                    <a:lnTo>
                      <a:pt x="305" y="279"/>
                    </a:lnTo>
                    <a:lnTo>
                      <a:pt x="309" y="273"/>
                    </a:lnTo>
                    <a:lnTo>
                      <a:pt x="313" y="267"/>
                    </a:lnTo>
                    <a:lnTo>
                      <a:pt x="328" y="267"/>
                    </a:lnTo>
                    <a:lnTo>
                      <a:pt x="328" y="265"/>
                    </a:lnTo>
                    <a:lnTo>
                      <a:pt x="324" y="259"/>
                    </a:lnTo>
                    <a:lnTo>
                      <a:pt x="320" y="255"/>
                    </a:lnTo>
                    <a:lnTo>
                      <a:pt x="318" y="252"/>
                    </a:lnTo>
                    <a:lnTo>
                      <a:pt x="318" y="248"/>
                    </a:lnTo>
                    <a:lnTo>
                      <a:pt x="322" y="248"/>
                    </a:lnTo>
                    <a:lnTo>
                      <a:pt x="324" y="240"/>
                    </a:lnTo>
                    <a:lnTo>
                      <a:pt x="345" y="240"/>
                    </a:lnTo>
                    <a:lnTo>
                      <a:pt x="349" y="238"/>
                    </a:lnTo>
                    <a:lnTo>
                      <a:pt x="351" y="236"/>
                    </a:lnTo>
                    <a:lnTo>
                      <a:pt x="355" y="236"/>
                    </a:lnTo>
                    <a:lnTo>
                      <a:pt x="357" y="234"/>
                    </a:lnTo>
                    <a:lnTo>
                      <a:pt x="359" y="232"/>
                    </a:lnTo>
                    <a:lnTo>
                      <a:pt x="361" y="231"/>
                    </a:lnTo>
                    <a:lnTo>
                      <a:pt x="361" y="232"/>
                    </a:lnTo>
                    <a:lnTo>
                      <a:pt x="361" y="236"/>
                    </a:lnTo>
                    <a:lnTo>
                      <a:pt x="364" y="238"/>
                    </a:lnTo>
                    <a:lnTo>
                      <a:pt x="366" y="236"/>
                    </a:lnTo>
                    <a:lnTo>
                      <a:pt x="364" y="232"/>
                    </a:lnTo>
                    <a:lnTo>
                      <a:pt x="366" y="225"/>
                    </a:lnTo>
                    <a:lnTo>
                      <a:pt x="370" y="204"/>
                    </a:lnTo>
                    <a:lnTo>
                      <a:pt x="372" y="184"/>
                    </a:lnTo>
                    <a:lnTo>
                      <a:pt x="368" y="183"/>
                    </a:lnTo>
                    <a:lnTo>
                      <a:pt x="363" y="183"/>
                    </a:lnTo>
                    <a:lnTo>
                      <a:pt x="357" y="184"/>
                    </a:lnTo>
                    <a:lnTo>
                      <a:pt x="353" y="186"/>
                    </a:lnTo>
                    <a:lnTo>
                      <a:pt x="341" y="190"/>
                    </a:lnTo>
                    <a:lnTo>
                      <a:pt x="334" y="194"/>
                    </a:lnTo>
                    <a:lnTo>
                      <a:pt x="332" y="204"/>
                    </a:lnTo>
                    <a:lnTo>
                      <a:pt x="332" y="213"/>
                    </a:lnTo>
                    <a:lnTo>
                      <a:pt x="328" y="215"/>
                    </a:lnTo>
                    <a:lnTo>
                      <a:pt x="328" y="221"/>
                    </a:lnTo>
                    <a:lnTo>
                      <a:pt x="328" y="225"/>
                    </a:lnTo>
                    <a:lnTo>
                      <a:pt x="324" y="227"/>
                    </a:lnTo>
                    <a:lnTo>
                      <a:pt x="322" y="227"/>
                    </a:lnTo>
                    <a:lnTo>
                      <a:pt x="320" y="231"/>
                    </a:lnTo>
                    <a:lnTo>
                      <a:pt x="320" y="232"/>
                    </a:lnTo>
                    <a:lnTo>
                      <a:pt x="316" y="234"/>
                    </a:lnTo>
                    <a:lnTo>
                      <a:pt x="315" y="234"/>
                    </a:lnTo>
                    <a:lnTo>
                      <a:pt x="315" y="231"/>
                    </a:lnTo>
                    <a:lnTo>
                      <a:pt x="309" y="231"/>
                    </a:lnTo>
                    <a:lnTo>
                      <a:pt x="305" y="231"/>
                    </a:lnTo>
                    <a:lnTo>
                      <a:pt x="303" y="232"/>
                    </a:lnTo>
                    <a:lnTo>
                      <a:pt x="301" y="236"/>
                    </a:lnTo>
                    <a:lnTo>
                      <a:pt x="295" y="236"/>
                    </a:lnTo>
                    <a:lnTo>
                      <a:pt x="292" y="238"/>
                    </a:lnTo>
                    <a:lnTo>
                      <a:pt x="290" y="242"/>
                    </a:lnTo>
                    <a:lnTo>
                      <a:pt x="290" y="244"/>
                    </a:lnTo>
                    <a:lnTo>
                      <a:pt x="288" y="244"/>
                    </a:lnTo>
                    <a:lnTo>
                      <a:pt x="286" y="244"/>
                    </a:lnTo>
                    <a:lnTo>
                      <a:pt x="288" y="242"/>
                    </a:lnTo>
                    <a:lnTo>
                      <a:pt x="282" y="242"/>
                    </a:lnTo>
                    <a:lnTo>
                      <a:pt x="278" y="244"/>
                    </a:lnTo>
                    <a:lnTo>
                      <a:pt x="276" y="240"/>
                    </a:lnTo>
                    <a:lnTo>
                      <a:pt x="276" y="236"/>
                    </a:lnTo>
                    <a:lnTo>
                      <a:pt x="268" y="236"/>
                    </a:lnTo>
                    <a:lnTo>
                      <a:pt x="263" y="234"/>
                    </a:lnTo>
                    <a:lnTo>
                      <a:pt x="261" y="231"/>
                    </a:lnTo>
                    <a:lnTo>
                      <a:pt x="259" y="225"/>
                    </a:lnTo>
                    <a:lnTo>
                      <a:pt x="249" y="209"/>
                    </a:lnTo>
                    <a:lnTo>
                      <a:pt x="242" y="192"/>
                    </a:lnTo>
                    <a:lnTo>
                      <a:pt x="240" y="194"/>
                    </a:lnTo>
                    <a:lnTo>
                      <a:pt x="238" y="194"/>
                    </a:lnTo>
                    <a:lnTo>
                      <a:pt x="238" y="188"/>
                    </a:lnTo>
                    <a:lnTo>
                      <a:pt x="238" y="181"/>
                    </a:lnTo>
                    <a:lnTo>
                      <a:pt x="242" y="177"/>
                    </a:lnTo>
                    <a:lnTo>
                      <a:pt x="240" y="167"/>
                    </a:lnTo>
                    <a:lnTo>
                      <a:pt x="238" y="160"/>
                    </a:lnTo>
                    <a:lnTo>
                      <a:pt x="238" y="154"/>
                    </a:lnTo>
                    <a:lnTo>
                      <a:pt x="240" y="150"/>
                    </a:lnTo>
                    <a:lnTo>
                      <a:pt x="238" y="144"/>
                    </a:lnTo>
                    <a:lnTo>
                      <a:pt x="236" y="137"/>
                    </a:lnTo>
                    <a:lnTo>
                      <a:pt x="242" y="131"/>
                    </a:lnTo>
                    <a:lnTo>
                      <a:pt x="247" y="125"/>
                    </a:lnTo>
                    <a:lnTo>
                      <a:pt x="247" y="119"/>
                    </a:lnTo>
                    <a:lnTo>
                      <a:pt x="244" y="113"/>
                    </a:lnTo>
                    <a:lnTo>
                      <a:pt x="242" y="115"/>
                    </a:lnTo>
                    <a:lnTo>
                      <a:pt x="240" y="113"/>
                    </a:lnTo>
                    <a:lnTo>
                      <a:pt x="236" y="110"/>
                    </a:lnTo>
                    <a:lnTo>
                      <a:pt x="230" y="110"/>
                    </a:lnTo>
                    <a:lnTo>
                      <a:pt x="224" y="106"/>
                    </a:lnTo>
                    <a:lnTo>
                      <a:pt x="221" y="102"/>
                    </a:lnTo>
                    <a:lnTo>
                      <a:pt x="221" y="100"/>
                    </a:lnTo>
                    <a:lnTo>
                      <a:pt x="219" y="96"/>
                    </a:lnTo>
                    <a:lnTo>
                      <a:pt x="215" y="87"/>
                    </a:lnTo>
                    <a:lnTo>
                      <a:pt x="215" y="83"/>
                    </a:lnTo>
                    <a:lnTo>
                      <a:pt x="211" y="79"/>
                    </a:lnTo>
                    <a:lnTo>
                      <a:pt x="207" y="73"/>
                    </a:lnTo>
                    <a:lnTo>
                      <a:pt x="205" y="69"/>
                    </a:lnTo>
                    <a:lnTo>
                      <a:pt x="205" y="66"/>
                    </a:lnTo>
                    <a:lnTo>
                      <a:pt x="203" y="62"/>
                    </a:lnTo>
                    <a:lnTo>
                      <a:pt x="199" y="60"/>
                    </a:lnTo>
                    <a:lnTo>
                      <a:pt x="197" y="56"/>
                    </a:lnTo>
                    <a:lnTo>
                      <a:pt x="194" y="52"/>
                    </a:lnTo>
                    <a:lnTo>
                      <a:pt x="192" y="50"/>
                    </a:lnTo>
                    <a:lnTo>
                      <a:pt x="188" y="48"/>
                    </a:lnTo>
                    <a:lnTo>
                      <a:pt x="184" y="48"/>
                    </a:lnTo>
                    <a:lnTo>
                      <a:pt x="180" y="46"/>
                    </a:lnTo>
                    <a:lnTo>
                      <a:pt x="176" y="48"/>
                    </a:lnTo>
                    <a:lnTo>
                      <a:pt x="174" y="52"/>
                    </a:lnTo>
                    <a:lnTo>
                      <a:pt x="173" y="56"/>
                    </a:lnTo>
                    <a:lnTo>
                      <a:pt x="165" y="56"/>
                    </a:lnTo>
                    <a:lnTo>
                      <a:pt x="161" y="54"/>
                    </a:lnTo>
                    <a:lnTo>
                      <a:pt x="155" y="50"/>
                    </a:lnTo>
                    <a:lnTo>
                      <a:pt x="153" y="44"/>
                    </a:lnTo>
                    <a:lnTo>
                      <a:pt x="155" y="41"/>
                    </a:lnTo>
                    <a:lnTo>
                      <a:pt x="151" y="37"/>
                    </a:lnTo>
                    <a:lnTo>
                      <a:pt x="148" y="33"/>
                    </a:lnTo>
                    <a:lnTo>
                      <a:pt x="144" y="31"/>
                    </a:lnTo>
                    <a:lnTo>
                      <a:pt x="140" y="29"/>
                    </a:lnTo>
                    <a:lnTo>
                      <a:pt x="138" y="25"/>
                    </a:lnTo>
                    <a:lnTo>
                      <a:pt x="136" y="23"/>
                    </a:lnTo>
                    <a:lnTo>
                      <a:pt x="136" y="19"/>
                    </a:lnTo>
                    <a:lnTo>
                      <a:pt x="132" y="18"/>
                    </a:lnTo>
                    <a:lnTo>
                      <a:pt x="130" y="18"/>
                    </a:lnTo>
                    <a:lnTo>
                      <a:pt x="105" y="16"/>
                    </a:lnTo>
                    <a:lnTo>
                      <a:pt x="105" y="25"/>
                    </a:lnTo>
                    <a:lnTo>
                      <a:pt x="65" y="21"/>
                    </a:lnTo>
                    <a:lnTo>
                      <a:pt x="32" y="4"/>
                    </a:lnTo>
                    <a:lnTo>
                      <a:pt x="32" y="0"/>
                    </a:lnTo>
                    <a:lnTo>
                      <a:pt x="0" y="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2" name="Freeform 508">
                <a:extLst>
                  <a:ext uri="{FF2B5EF4-FFF2-40B4-BE49-F238E27FC236}">
                    <a16:creationId xmlns:a16="http://schemas.microsoft.com/office/drawing/2014/main" id="{6959D6FE-34F3-2ECD-F989-16957351F501}"/>
                  </a:ext>
                </a:extLst>
              </p:cNvPr>
              <p:cNvSpPr>
                <a:spLocks/>
              </p:cNvSpPr>
              <p:nvPr/>
            </p:nvSpPr>
            <p:spPr bwMode="auto">
              <a:xfrm>
                <a:off x="2559069" y="3455895"/>
                <a:ext cx="55563" cy="28575"/>
              </a:xfrm>
              <a:custGeom>
                <a:avLst/>
                <a:gdLst>
                  <a:gd name="T0" fmla="*/ 2147483647 w 27"/>
                  <a:gd name="T1" fmla="*/ 0 h 14"/>
                  <a:gd name="T2" fmla="*/ 2147483647 w 27"/>
                  <a:gd name="T3" fmla="*/ 2147483647 h 14"/>
                  <a:gd name="T4" fmla="*/ 0 w 27"/>
                  <a:gd name="T5" fmla="*/ 2147483647 h 14"/>
                  <a:gd name="T6" fmla="*/ 2147483647 w 27"/>
                  <a:gd name="T7" fmla="*/ 2147483647 h 14"/>
                  <a:gd name="T8" fmla="*/ 2147483647 w 27"/>
                  <a:gd name="T9" fmla="*/ 2147483647 h 14"/>
                  <a:gd name="T10" fmla="*/ 2147483647 w 27"/>
                  <a:gd name="T11" fmla="*/ 2147483647 h 14"/>
                  <a:gd name="T12" fmla="*/ 2147483647 w 27"/>
                  <a:gd name="T13" fmla="*/ 2147483647 h 14"/>
                  <a:gd name="T14" fmla="*/ 2147483647 w 27"/>
                  <a:gd name="T15" fmla="*/ 2147483647 h 14"/>
                  <a:gd name="T16" fmla="*/ 2147483647 w 27"/>
                  <a:gd name="T17" fmla="*/ 2147483647 h 14"/>
                  <a:gd name="T18" fmla="*/ 2147483647 w 27"/>
                  <a:gd name="T19" fmla="*/ 2147483647 h 14"/>
                  <a:gd name="T20" fmla="*/ 2147483647 w 27"/>
                  <a:gd name="T21" fmla="*/ 2147483647 h 14"/>
                  <a:gd name="T22" fmla="*/ 2147483647 w 27"/>
                  <a:gd name="T23" fmla="*/ 2147483647 h 14"/>
                  <a:gd name="T24" fmla="*/ 2147483647 w 27"/>
                  <a:gd name="T25" fmla="*/ 2147483647 h 14"/>
                  <a:gd name="T26" fmla="*/ 2147483647 w 27"/>
                  <a:gd name="T27" fmla="*/ 2147483647 h 14"/>
                  <a:gd name="T28" fmla="*/ 2147483647 w 27"/>
                  <a:gd name="T29" fmla="*/ 0 h 14"/>
                  <a:gd name="T30" fmla="*/ 2147483647 w 27"/>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4"/>
                  <a:gd name="T50" fmla="*/ 27 w 27"/>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4">
                    <a:moveTo>
                      <a:pt x="4" y="0"/>
                    </a:moveTo>
                    <a:lnTo>
                      <a:pt x="2" y="2"/>
                    </a:lnTo>
                    <a:lnTo>
                      <a:pt x="0" y="6"/>
                    </a:lnTo>
                    <a:lnTo>
                      <a:pt x="5" y="10"/>
                    </a:lnTo>
                    <a:lnTo>
                      <a:pt x="13" y="12"/>
                    </a:lnTo>
                    <a:lnTo>
                      <a:pt x="13" y="14"/>
                    </a:lnTo>
                    <a:lnTo>
                      <a:pt x="21" y="14"/>
                    </a:lnTo>
                    <a:lnTo>
                      <a:pt x="27" y="10"/>
                    </a:lnTo>
                    <a:lnTo>
                      <a:pt x="27" y="8"/>
                    </a:lnTo>
                    <a:lnTo>
                      <a:pt x="27" y="6"/>
                    </a:lnTo>
                    <a:lnTo>
                      <a:pt x="23" y="6"/>
                    </a:lnTo>
                    <a:lnTo>
                      <a:pt x="23" y="2"/>
                    </a:lnTo>
                    <a:lnTo>
                      <a:pt x="13" y="0"/>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3" name="Freeform 519">
                <a:extLst>
                  <a:ext uri="{FF2B5EF4-FFF2-40B4-BE49-F238E27FC236}">
                    <a16:creationId xmlns:a16="http://schemas.microsoft.com/office/drawing/2014/main" id="{9CB7F989-21A9-3DEE-DB8D-69F803FD72A4}"/>
                  </a:ext>
                </a:extLst>
              </p:cNvPr>
              <p:cNvSpPr>
                <a:spLocks/>
              </p:cNvSpPr>
              <p:nvPr/>
            </p:nvSpPr>
            <p:spPr bwMode="auto">
              <a:xfrm>
                <a:off x="2279667" y="3540030"/>
                <a:ext cx="163514" cy="92072"/>
              </a:xfrm>
              <a:custGeom>
                <a:avLst/>
                <a:gdLst>
                  <a:gd name="T0" fmla="*/ 2147483647 w 79"/>
                  <a:gd name="T1" fmla="*/ 2147483647 h 44"/>
                  <a:gd name="T2" fmla="*/ 2147483647 w 79"/>
                  <a:gd name="T3" fmla="*/ 2147483647 h 44"/>
                  <a:gd name="T4" fmla="*/ 2147483647 w 79"/>
                  <a:gd name="T5" fmla="*/ 2147483647 h 44"/>
                  <a:gd name="T6" fmla="*/ 2147483647 w 79"/>
                  <a:gd name="T7" fmla="*/ 2147483647 h 44"/>
                  <a:gd name="T8" fmla="*/ 2147483647 w 79"/>
                  <a:gd name="T9" fmla="*/ 2147483647 h 44"/>
                  <a:gd name="T10" fmla="*/ 2147483647 w 79"/>
                  <a:gd name="T11" fmla="*/ 2147483647 h 44"/>
                  <a:gd name="T12" fmla="*/ 2147483647 w 79"/>
                  <a:gd name="T13" fmla="*/ 0 h 44"/>
                  <a:gd name="T14" fmla="*/ 2147483647 w 79"/>
                  <a:gd name="T15" fmla="*/ 2147483647 h 44"/>
                  <a:gd name="T16" fmla="*/ 2147483647 w 79"/>
                  <a:gd name="T17" fmla="*/ 2147483647 h 44"/>
                  <a:gd name="T18" fmla="*/ 2147483647 w 79"/>
                  <a:gd name="T19" fmla="*/ 2147483647 h 44"/>
                  <a:gd name="T20" fmla="*/ 2147483647 w 79"/>
                  <a:gd name="T21" fmla="*/ 2147483647 h 44"/>
                  <a:gd name="T22" fmla="*/ 2147483647 w 79"/>
                  <a:gd name="T23" fmla="*/ 2147483647 h 44"/>
                  <a:gd name="T24" fmla="*/ 2147483647 w 79"/>
                  <a:gd name="T25" fmla="*/ 2147483647 h 44"/>
                  <a:gd name="T26" fmla="*/ 2147483647 w 79"/>
                  <a:gd name="T27" fmla="*/ 2147483647 h 44"/>
                  <a:gd name="T28" fmla="*/ 2147483647 w 79"/>
                  <a:gd name="T29" fmla="*/ 2147483647 h 44"/>
                  <a:gd name="T30" fmla="*/ 2147483647 w 79"/>
                  <a:gd name="T31" fmla="*/ 2147483647 h 44"/>
                  <a:gd name="T32" fmla="*/ 2147483647 w 79"/>
                  <a:gd name="T33" fmla="*/ 2147483647 h 44"/>
                  <a:gd name="T34" fmla="*/ 0 w 79"/>
                  <a:gd name="T35" fmla="*/ 2147483647 h 44"/>
                  <a:gd name="T36" fmla="*/ 2147483647 w 79"/>
                  <a:gd name="T37" fmla="*/ 2147483647 h 44"/>
                  <a:gd name="T38" fmla="*/ 2147483647 w 79"/>
                  <a:gd name="T39" fmla="*/ 2147483647 h 44"/>
                  <a:gd name="T40" fmla="*/ 2147483647 w 79"/>
                  <a:gd name="T41" fmla="*/ 2147483647 h 44"/>
                  <a:gd name="T42" fmla="*/ 2147483647 w 79"/>
                  <a:gd name="T43" fmla="*/ 2147483647 h 44"/>
                  <a:gd name="T44" fmla="*/ 2147483647 w 79"/>
                  <a:gd name="T45" fmla="*/ 2147483647 h 44"/>
                  <a:gd name="T46" fmla="*/ 2147483647 w 79"/>
                  <a:gd name="T47" fmla="*/ 2147483647 h 44"/>
                  <a:gd name="T48" fmla="*/ 2147483647 w 79"/>
                  <a:gd name="T49" fmla="*/ 2147483647 h 44"/>
                  <a:gd name="T50" fmla="*/ 2147483647 w 79"/>
                  <a:gd name="T51" fmla="*/ 2147483647 h 44"/>
                  <a:gd name="T52" fmla="*/ 2147483647 w 79"/>
                  <a:gd name="T53" fmla="*/ 2147483647 h 44"/>
                  <a:gd name="T54" fmla="*/ 2147483647 w 79"/>
                  <a:gd name="T55" fmla="*/ 2147483647 h 44"/>
                  <a:gd name="T56" fmla="*/ 2147483647 w 79"/>
                  <a:gd name="T57" fmla="*/ 2147483647 h 44"/>
                  <a:gd name="T58" fmla="*/ 2147483647 w 79"/>
                  <a:gd name="T59" fmla="*/ 2147483647 h 44"/>
                  <a:gd name="T60" fmla="*/ 2147483647 w 79"/>
                  <a:gd name="T61" fmla="*/ 2147483647 h 44"/>
                  <a:gd name="T62" fmla="*/ 2147483647 w 79"/>
                  <a:gd name="T63" fmla="*/ 2147483647 h 44"/>
                  <a:gd name="T64" fmla="*/ 2147483647 w 79"/>
                  <a:gd name="T65" fmla="*/ 2147483647 h 44"/>
                  <a:gd name="T66" fmla="*/ 2147483647 w 79"/>
                  <a:gd name="T67" fmla="*/ 2147483647 h 44"/>
                  <a:gd name="T68" fmla="*/ 2147483647 w 79"/>
                  <a:gd name="T69" fmla="*/ 2147483647 h 44"/>
                  <a:gd name="T70" fmla="*/ 2147483647 w 79"/>
                  <a:gd name="T71" fmla="*/ 2147483647 h 44"/>
                  <a:gd name="T72" fmla="*/ 2147483647 w 79"/>
                  <a:gd name="T73" fmla="*/ 2147483647 h 44"/>
                  <a:gd name="T74" fmla="*/ 2147483647 w 79"/>
                  <a:gd name="T75" fmla="*/ 2147483647 h 44"/>
                  <a:gd name="T76" fmla="*/ 2147483647 w 79"/>
                  <a:gd name="T77" fmla="*/ 2147483647 h 44"/>
                  <a:gd name="T78" fmla="*/ 2147483647 w 79"/>
                  <a:gd name="T79" fmla="*/ 2147483647 h 44"/>
                  <a:gd name="T80" fmla="*/ 2147483647 w 79"/>
                  <a:gd name="T81" fmla="*/ 2147483647 h 44"/>
                  <a:gd name="T82" fmla="*/ 2147483647 w 79"/>
                  <a:gd name="T83" fmla="*/ 2147483647 h 44"/>
                  <a:gd name="T84" fmla="*/ 2147483647 w 79"/>
                  <a:gd name="T85" fmla="*/ 2147483647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9"/>
                  <a:gd name="T130" fmla="*/ 0 h 44"/>
                  <a:gd name="T131" fmla="*/ 79 w 79"/>
                  <a:gd name="T132" fmla="*/ 44 h 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9" h="44">
                    <a:moveTo>
                      <a:pt x="79" y="15"/>
                    </a:moveTo>
                    <a:lnTo>
                      <a:pt x="73" y="15"/>
                    </a:lnTo>
                    <a:lnTo>
                      <a:pt x="69" y="13"/>
                    </a:lnTo>
                    <a:lnTo>
                      <a:pt x="66" y="9"/>
                    </a:lnTo>
                    <a:lnTo>
                      <a:pt x="66" y="4"/>
                    </a:lnTo>
                    <a:lnTo>
                      <a:pt x="56" y="2"/>
                    </a:lnTo>
                    <a:lnTo>
                      <a:pt x="48" y="0"/>
                    </a:lnTo>
                    <a:lnTo>
                      <a:pt x="39" y="2"/>
                    </a:lnTo>
                    <a:lnTo>
                      <a:pt x="33" y="6"/>
                    </a:lnTo>
                    <a:lnTo>
                      <a:pt x="21" y="6"/>
                    </a:lnTo>
                    <a:lnTo>
                      <a:pt x="12" y="6"/>
                    </a:lnTo>
                    <a:lnTo>
                      <a:pt x="12" y="7"/>
                    </a:lnTo>
                    <a:lnTo>
                      <a:pt x="8" y="7"/>
                    </a:lnTo>
                    <a:lnTo>
                      <a:pt x="4" y="9"/>
                    </a:lnTo>
                    <a:lnTo>
                      <a:pt x="4" y="13"/>
                    </a:lnTo>
                    <a:lnTo>
                      <a:pt x="2" y="19"/>
                    </a:lnTo>
                    <a:lnTo>
                      <a:pt x="0" y="21"/>
                    </a:lnTo>
                    <a:lnTo>
                      <a:pt x="6" y="23"/>
                    </a:lnTo>
                    <a:lnTo>
                      <a:pt x="12" y="25"/>
                    </a:lnTo>
                    <a:lnTo>
                      <a:pt x="16" y="27"/>
                    </a:lnTo>
                    <a:lnTo>
                      <a:pt x="20" y="29"/>
                    </a:lnTo>
                    <a:lnTo>
                      <a:pt x="23" y="30"/>
                    </a:lnTo>
                    <a:lnTo>
                      <a:pt x="25" y="30"/>
                    </a:lnTo>
                    <a:lnTo>
                      <a:pt x="25" y="40"/>
                    </a:lnTo>
                    <a:lnTo>
                      <a:pt x="27" y="40"/>
                    </a:lnTo>
                    <a:lnTo>
                      <a:pt x="27" y="44"/>
                    </a:lnTo>
                    <a:lnTo>
                      <a:pt x="29" y="44"/>
                    </a:lnTo>
                    <a:lnTo>
                      <a:pt x="31" y="42"/>
                    </a:lnTo>
                    <a:lnTo>
                      <a:pt x="33" y="36"/>
                    </a:lnTo>
                    <a:lnTo>
                      <a:pt x="31" y="30"/>
                    </a:lnTo>
                    <a:lnTo>
                      <a:pt x="35" y="30"/>
                    </a:lnTo>
                    <a:lnTo>
                      <a:pt x="41" y="27"/>
                    </a:lnTo>
                    <a:lnTo>
                      <a:pt x="46" y="27"/>
                    </a:lnTo>
                    <a:lnTo>
                      <a:pt x="48" y="29"/>
                    </a:lnTo>
                    <a:lnTo>
                      <a:pt x="50" y="30"/>
                    </a:lnTo>
                    <a:lnTo>
                      <a:pt x="54" y="29"/>
                    </a:lnTo>
                    <a:lnTo>
                      <a:pt x="60" y="27"/>
                    </a:lnTo>
                    <a:lnTo>
                      <a:pt x="64" y="25"/>
                    </a:lnTo>
                    <a:lnTo>
                      <a:pt x="66" y="21"/>
                    </a:lnTo>
                    <a:lnTo>
                      <a:pt x="68" y="19"/>
                    </a:lnTo>
                    <a:lnTo>
                      <a:pt x="77" y="19"/>
                    </a:lnTo>
                    <a:lnTo>
                      <a:pt x="79" y="15"/>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4" name="Freeform 520">
                <a:extLst>
                  <a:ext uri="{FF2B5EF4-FFF2-40B4-BE49-F238E27FC236}">
                    <a16:creationId xmlns:a16="http://schemas.microsoft.com/office/drawing/2014/main" id="{4AD2E5E0-79E2-FD29-654A-71AB22CC39EB}"/>
                  </a:ext>
                </a:extLst>
              </p:cNvPr>
              <p:cNvSpPr>
                <a:spLocks/>
              </p:cNvSpPr>
              <p:nvPr/>
            </p:nvSpPr>
            <p:spPr bwMode="auto">
              <a:xfrm>
                <a:off x="2665433" y="3420972"/>
                <a:ext cx="71438" cy="50798"/>
              </a:xfrm>
              <a:custGeom>
                <a:avLst/>
                <a:gdLst>
                  <a:gd name="T0" fmla="*/ 2147483647 w 35"/>
                  <a:gd name="T1" fmla="*/ 2147483647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0 h 25"/>
                  <a:gd name="T16" fmla="*/ 2147483647 w 35"/>
                  <a:gd name="T17" fmla="*/ 0 h 25"/>
                  <a:gd name="T18" fmla="*/ 2147483647 w 35"/>
                  <a:gd name="T19" fmla="*/ 0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2147483647 w 35"/>
                  <a:gd name="T33" fmla="*/ 2147483647 h 25"/>
                  <a:gd name="T34" fmla="*/ 2147483647 w 35"/>
                  <a:gd name="T35" fmla="*/ 2147483647 h 25"/>
                  <a:gd name="T36" fmla="*/ 2147483647 w 35"/>
                  <a:gd name="T37" fmla="*/ 2147483647 h 25"/>
                  <a:gd name="T38" fmla="*/ 2147483647 w 35"/>
                  <a:gd name="T39" fmla="*/ 2147483647 h 25"/>
                  <a:gd name="T40" fmla="*/ 2147483647 w 35"/>
                  <a:gd name="T41" fmla="*/ 2147483647 h 25"/>
                  <a:gd name="T42" fmla="*/ 2147483647 w 35"/>
                  <a:gd name="T43" fmla="*/ 2147483647 h 25"/>
                  <a:gd name="T44" fmla="*/ 2147483647 w 35"/>
                  <a:gd name="T45" fmla="*/ 2147483647 h 25"/>
                  <a:gd name="T46" fmla="*/ 2147483647 w 35"/>
                  <a:gd name="T47" fmla="*/ 2147483647 h 25"/>
                  <a:gd name="T48" fmla="*/ 0 w 35"/>
                  <a:gd name="T49" fmla="*/ 2147483647 h 25"/>
                  <a:gd name="T50" fmla="*/ 0 w 35"/>
                  <a:gd name="T51" fmla="*/ 2147483647 h 25"/>
                  <a:gd name="T52" fmla="*/ 2147483647 w 35"/>
                  <a:gd name="T53" fmla="*/ 2147483647 h 25"/>
                  <a:gd name="T54" fmla="*/ 2147483647 w 35"/>
                  <a:gd name="T55" fmla="*/ 2147483647 h 25"/>
                  <a:gd name="T56" fmla="*/ 2147483647 w 35"/>
                  <a:gd name="T57" fmla="*/ 2147483647 h 25"/>
                  <a:gd name="T58" fmla="*/ 2147483647 w 35"/>
                  <a:gd name="T59" fmla="*/ 2147483647 h 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
                  <a:gd name="T91" fmla="*/ 0 h 25"/>
                  <a:gd name="T92" fmla="*/ 35 w 35"/>
                  <a:gd name="T93" fmla="*/ 25 h 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 h="25">
                    <a:moveTo>
                      <a:pt x="35" y="25"/>
                    </a:moveTo>
                    <a:lnTo>
                      <a:pt x="35" y="23"/>
                    </a:lnTo>
                    <a:lnTo>
                      <a:pt x="35" y="19"/>
                    </a:lnTo>
                    <a:lnTo>
                      <a:pt x="33" y="17"/>
                    </a:lnTo>
                    <a:lnTo>
                      <a:pt x="31" y="16"/>
                    </a:lnTo>
                    <a:lnTo>
                      <a:pt x="33" y="14"/>
                    </a:lnTo>
                    <a:lnTo>
                      <a:pt x="33" y="10"/>
                    </a:lnTo>
                    <a:lnTo>
                      <a:pt x="33" y="0"/>
                    </a:lnTo>
                    <a:lnTo>
                      <a:pt x="25" y="0"/>
                    </a:lnTo>
                    <a:lnTo>
                      <a:pt x="18" y="0"/>
                    </a:lnTo>
                    <a:lnTo>
                      <a:pt x="20" y="2"/>
                    </a:lnTo>
                    <a:lnTo>
                      <a:pt x="24" y="2"/>
                    </a:lnTo>
                    <a:lnTo>
                      <a:pt x="22" y="6"/>
                    </a:lnTo>
                    <a:lnTo>
                      <a:pt x="22" y="8"/>
                    </a:lnTo>
                    <a:lnTo>
                      <a:pt x="22" y="10"/>
                    </a:lnTo>
                    <a:lnTo>
                      <a:pt x="24" y="14"/>
                    </a:lnTo>
                    <a:lnTo>
                      <a:pt x="25" y="14"/>
                    </a:lnTo>
                    <a:lnTo>
                      <a:pt x="25" y="17"/>
                    </a:lnTo>
                    <a:lnTo>
                      <a:pt x="25" y="19"/>
                    </a:lnTo>
                    <a:lnTo>
                      <a:pt x="25" y="21"/>
                    </a:lnTo>
                    <a:lnTo>
                      <a:pt x="18" y="19"/>
                    </a:lnTo>
                    <a:lnTo>
                      <a:pt x="12" y="19"/>
                    </a:lnTo>
                    <a:lnTo>
                      <a:pt x="6" y="17"/>
                    </a:lnTo>
                    <a:lnTo>
                      <a:pt x="2" y="16"/>
                    </a:lnTo>
                    <a:lnTo>
                      <a:pt x="0" y="19"/>
                    </a:lnTo>
                    <a:lnTo>
                      <a:pt x="0" y="23"/>
                    </a:lnTo>
                    <a:lnTo>
                      <a:pt x="2" y="25"/>
                    </a:lnTo>
                    <a:lnTo>
                      <a:pt x="4" y="25"/>
                    </a:lnTo>
                    <a:lnTo>
                      <a:pt x="18" y="25"/>
                    </a:lnTo>
                    <a:lnTo>
                      <a:pt x="35" y="25"/>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5" name="Freeform 524">
                <a:extLst>
                  <a:ext uri="{FF2B5EF4-FFF2-40B4-BE49-F238E27FC236}">
                    <a16:creationId xmlns:a16="http://schemas.microsoft.com/office/drawing/2014/main" id="{8EB86CE9-594F-F063-8119-F0BA736631AC}"/>
                  </a:ext>
                </a:extLst>
              </p:cNvPr>
              <p:cNvSpPr>
                <a:spLocks/>
              </p:cNvSpPr>
              <p:nvPr/>
            </p:nvSpPr>
            <p:spPr bwMode="auto">
              <a:xfrm>
                <a:off x="2195529" y="3471770"/>
                <a:ext cx="107951" cy="134933"/>
              </a:xfrm>
              <a:custGeom>
                <a:avLst/>
                <a:gdLst>
                  <a:gd name="T0" fmla="*/ 2147483647 w 52"/>
                  <a:gd name="T1" fmla="*/ 2147483647 h 65"/>
                  <a:gd name="T2" fmla="*/ 2147483647 w 52"/>
                  <a:gd name="T3" fmla="*/ 2147483647 h 65"/>
                  <a:gd name="T4" fmla="*/ 2147483647 w 52"/>
                  <a:gd name="T5" fmla="*/ 2147483647 h 65"/>
                  <a:gd name="T6" fmla="*/ 2147483647 w 52"/>
                  <a:gd name="T7" fmla="*/ 2147483647 h 65"/>
                  <a:gd name="T8" fmla="*/ 2147483647 w 52"/>
                  <a:gd name="T9" fmla="*/ 2147483647 h 65"/>
                  <a:gd name="T10" fmla="*/ 2147483647 w 52"/>
                  <a:gd name="T11" fmla="*/ 2147483647 h 65"/>
                  <a:gd name="T12" fmla="*/ 2147483647 w 52"/>
                  <a:gd name="T13" fmla="*/ 2147483647 h 65"/>
                  <a:gd name="T14" fmla="*/ 2147483647 w 52"/>
                  <a:gd name="T15" fmla="*/ 2147483647 h 65"/>
                  <a:gd name="T16" fmla="*/ 2147483647 w 52"/>
                  <a:gd name="T17" fmla="*/ 2147483647 h 65"/>
                  <a:gd name="T18" fmla="*/ 2147483647 w 52"/>
                  <a:gd name="T19" fmla="*/ 2147483647 h 65"/>
                  <a:gd name="T20" fmla="*/ 2147483647 w 52"/>
                  <a:gd name="T21" fmla="*/ 2147483647 h 65"/>
                  <a:gd name="T22" fmla="*/ 2147483647 w 52"/>
                  <a:gd name="T23" fmla="*/ 2147483647 h 65"/>
                  <a:gd name="T24" fmla="*/ 2147483647 w 52"/>
                  <a:gd name="T25" fmla="*/ 2147483647 h 65"/>
                  <a:gd name="T26" fmla="*/ 2147483647 w 52"/>
                  <a:gd name="T27" fmla="*/ 2147483647 h 65"/>
                  <a:gd name="T28" fmla="*/ 2147483647 w 52"/>
                  <a:gd name="T29" fmla="*/ 2147483647 h 65"/>
                  <a:gd name="T30" fmla="*/ 0 w 52"/>
                  <a:gd name="T31" fmla="*/ 2147483647 h 65"/>
                  <a:gd name="T32" fmla="*/ 2147483647 w 52"/>
                  <a:gd name="T33" fmla="*/ 2147483647 h 65"/>
                  <a:gd name="T34" fmla="*/ 2147483647 w 52"/>
                  <a:gd name="T35" fmla="*/ 2147483647 h 65"/>
                  <a:gd name="T36" fmla="*/ 2147483647 w 52"/>
                  <a:gd name="T37" fmla="*/ 2147483647 h 65"/>
                  <a:gd name="T38" fmla="*/ 2147483647 w 52"/>
                  <a:gd name="T39" fmla="*/ 2147483647 h 65"/>
                  <a:gd name="T40" fmla="*/ 2147483647 w 52"/>
                  <a:gd name="T41" fmla="*/ 2147483647 h 65"/>
                  <a:gd name="T42" fmla="*/ 2147483647 w 52"/>
                  <a:gd name="T43" fmla="*/ 2147483647 h 65"/>
                  <a:gd name="T44" fmla="*/ 2147483647 w 52"/>
                  <a:gd name="T45" fmla="*/ 2147483647 h 65"/>
                  <a:gd name="T46" fmla="*/ 2147483647 w 52"/>
                  <a:gd name="T47" fmla="*/ 2147483647 h 65"/>
                  <a:gd name="T48" fmla="*/ 2147483647 w 52"/>
                  <a:gd name="T49" fmla="*/ 2147483647 h 65"/>
                  <a:gd name="T50" fmla="*/ 2147483647 w 52"/>
                  <a:gd name="T51" fmla="*/ 2147483647 h 65"/>
                  <a:gd name="T52" fmla="*/ 2147483647 w 52"/>
                  <a:gd name="T53" fmla="*/ 2147483647 h 65"/>
                  <a:gd name="T54" fmla="*/ 2147483647 w 52"/>
                  <a:gd name="T55" fmla="*/ 0 h 65"/>
                  <a:gd name="T56" fmla="*/ 2147483647 w 52"/>
                  <a:gd name="T57" fmla="*/ 0 h 65"/>
                  <a:gd name="T58" fmla="*/ 2147483647 w 52"/>
                  <a:gd name="T59" fmla="*/ 2147483647 h 65"/>
                  <a:gd name="T60" fmla="*/ 2147483647 w 52"/>
                  <a:gd name="T61" fmla="*/ 2147483647 h 65"/>
                  <a:gd name="T62" fmla="*/ 2147483647 w 52"/>
                  <a:gd name="T63" fmla="*/ 2147483647 h 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65"/>
                  <a:gd name="T98" fmla="*/ 52 w 52"/>
                  <a:gd name="T99" fmla="*/ 65 h 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65">
                    <a:moveTo>
                      <a:pt x="48" y="39"/>
                    </a:moveTo>
                    <a:lnTo>
                      <a:pt x="52" y="39"/>
                    </a:lnTo>
                    <a:lnTo>
                      <a:pt x="52" y="40"/>
                    </a:lnTo>
                    <a:lnTo>
                      <a:pt x="48" y="40"/>
                    </a:lnTo>
                    <a:lnTo>
                      <a:pt x="44" y="42"/>
                    </a:lnTo>
                    <a:lnTo>
                      <a:pt x="44" y="46"/>
                    </a:lnTo>
                    <a:lnTo>
                      <a:pt x="42" y="52"/>
                    </a:lnTo>
                    <a:lnTo>
                      <a:pt x="40" y="54"/>
                    </a:lnTo>
                    <a:lnTo>
                      <a:pt x="36" y="56"/>
                    </a:lnTo>
                    <a:lnTo>
                      <a:pt x="35" y="62"/>
                    </a:lnTo>
                    <a:lnTo>
                      <a:pt x="31" y="63"/>
                    </a:lnTo>
                    <a:lnTo>
                      <a:pt x="29" y="65"/>
                    </a:lnTo>
                    <a:lnTo>
                      <a:pt x="25" y="65"/>
                    </a:lnTo>
                    <a:lnTo>
                      <a:pt x="23" y="65"/>
                    </a:lnTo>
                    <a:lnTo>
                      <a:pt x="10" y="56"/>
                    </a:lnTo>
                    <a:lnTo>
                      <a:pt x="0" y="44"/>
                    </a:lnTo>
                    <a:lnTo>
                      <a:pt x="2" y="42"/>
                    </a:lnTo>
                    <a:lnTo>
                      <a:pt x="2" y="39"/>
                    </a:lnTo>
                    <a:lnTo>
                      <a:pt x="6" y="33"/>
                    </a:lnTo>
                    <a:lnTo>
                      <a:pt x="10" y="27"/>
                    </a:lnTo>
                    <a:lnTo>
                      <a:pt x="25" y="27"/>
                    </a:lnTo>
                    <a:lnTo>
                      <a:pt x="25" y="25"/>
                    </a:lnTo>
                    <a:lnTo>
                      <a:pt x="21" y="19"/>
                    </a:lnTo>
                    <a:lnTo>
                      <a:pt x="17" y="15"/>
                    </a:lnTo>
                    <a:lnTo>
                      <a:pt x="15" y="12"/>
                    </a:lnTo>
                    <a:lnTo>
                      <a:pt x="15" y="8"/>
                    </a:lnTo>
                    <a:lnTo>
                      <a:pt x="19" y="8"/>
                    </a:lnTo>
                    <a:lnTo>
                      <a:pt x="21" y="0"/>
                    </a:lnTo>
                    <a:lnTo>
                      <a:pt x="42" y="0"/>
                    </a:lnTo>
                    <a:lnTo>
                      <a:pt x="42" y="35"/>
                    </a:lnTo>
                    <a:lnTo>
                      <a:pt x="50" y="35"/>
                    </a:lnTo>
                    <a:lnTo>
                      <a:pt x="48" y="39"/>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6" name="Freeform 548">
                <a:extLst>
                  <a:ext uri="{FF2B5EF4-FFF2-40B4-BE49-F238E27FC236}">
                    <a16:creationId xmlns:a16="http://schemas.microsoft.com/office/drawing/2014/main" id="{6B07BD8C-EAF0-458E-075D-BBDE1F149523}"/>
                  </a:ext>
                </a:extLst>
              </p:cNvPr>
              <p:cNvSpPr>
                <a:spLocks/>
              </p:cNvSpPr>
              <p:nvPr/>
            </p:nvSpPr>
            <p:spPr bwMode="auto">
              <a:xfrm>
                <a:off x="2255855" y="3584478"/>
                <a:ext cx="74612" cy="47624"/>
              </a:xfrm>
              <a:custGeom>
                <a:avLst/>
                <a:gdLst>
                  <a:gd name="T0" fmla="*/ 2147483647 w 36"/>
                  <a:gd name="T1" fmla="*/ 2147483647 h 23"/>
                  <a:gd name="T2" fmla="*/ 2147483647 w 36"/>
                  <a:gd name="T3" fmla="*/ 2147483647 h 23"/>
                  <a:gd name="T4" fmla="*/ 2147483647 w 36"/>
                  <a:gd name="T5" fmla="*/ 2147483647 h 23"/>
                  <a:gd name="T6" fmla="*/ 2147483647 w 36"/>
                  <a:gd name="T7" fmla="*/ 2147483647 h 23"/>
                  <a:gd name="T8" fmla="*/ 2147483647 w 36"/>
                  <a:gd name="T9" fmla="*/ 2147483647 h 23"/>
                  <a:gd name="T10" fmla="*/ 2147483647 w 36"/>
                  <a:gd name="T11" fmla="*/ 2147483647 h 23"/>
                  <a:gd name="T12" fmla="*/ 2147483647 w 36"/>
                  <a:gd name="T13" fmla="*/ 2147483647 h 23"/>
                  <a:gd name="T14" fmla="*/ 2147483647 w 36"/>
                  <a:gd name="T15" fmla="*/ 2147483647 h 23"/>
                  <a:gd name="T16" fmla="*/ 2147483647 w 36"/>
                  <a:gd name="T17" fmla="*/ 2147483647 h 23"/>
                  <a:gd name="T18" fmla="*/ 2147483647 w 36"/>
                  <a:gd name="T19" fmla="*/ 2147483647 h 23"/>
                  <a:gd name="T20" fmla="*/ 2147483647 w 36"/>
                  <a:gd name="T21" fmla="*/ 2147483647 h 23"/>
                  <a:gd name="T22" fmla="*/ 2147483647 w 36"/>
                  <a:gd name="T23" fmla="*/ 2147483647 h 23"/>
                  <a:gd name="T24" fmla="*/ 2147483647 w 36"/>
                  <a:gd name="T25" fmla="*/ 2147483647 h 23"/>
                  <a:gd name="T26" fmla="*/ 2147483647 w 36"/>
                  <a:gd name="T27" fmla="*/ 2147483647 h 23"/>
                  <a:gd name="T28" fmla="*/ 2147483647 w 36"/>
                  <a:gd name="T29" fmla="*/ 0 h 23"/>
                  <a:gd name="T30" fmla="*/ 2147483647 w 36"/>
                  <a:gd name="T31" fmla="*/ 2147483647 h 23"/>
                  <a:gd name="T32" fmla="*/ 2147483647 w 36"/>
                  <a:gd name="T33" fmla="*/ 2147483647 h 23"/>
                  <a:gd name="T34" fmla="*/ 2147483647 w 36"/>
                  <a:gd name="T35" fmla="*/ 2147483647 h 23"/>
                  <a:gd name="T36" fmla="*/ 0 w 36"/>
                  <a:gd name="T37" fmla="*/ 2147483647 h 23"/>
                  <a:gd name="T38" fmla="*/ 0 w 36"/>
                  <a:gd name="T39" fmla="*/ 2147483647 h 23"/>
                  <a:gd name="T40" fmla="*/ 2147483647 w 36"/>
                  <a:gd name="T41" fmla="*/ 2147483647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23"/>
                  <a:gd name="T65" fmla="*/ 36 w 3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23">
                    <a:moveTo>
                      <a:pt x="2" y="11"/>
                    </a:moveTo>
                    <a:lnTo>
                      <a:pt x="7" y="19"/>
                    </a:lnTo>
                    <a:lnTo>
                      <a:pt x="15" y="19"/>
                    </a:lnTo>
                    <a:lnTo>
                      <a:pt x="23" y="19"/>
                    </a:lnTo>
                    <a:lnTo>
                      <a:pt x="27" y="21"/>
                    </a:lnTo>
                    <a:lnTo>
                      <a:pt x="32" y="23"/>
                    </a:lnTo>
                    <a:lnTo>
                      <a:pt x="32" y="21"/>
                    </a:lnTo>
                    <a:lnTo>
                      <a:pt x="36" y="21"/>
                    </a:lnTo>
                    <a:lnTo>
                      <a:pt x="36" y="9"/>
                    </a:lnTo>
                    <a:lnTo>
                      <a:pt x="34" y="9"/>
                    </a:lnTo>
                    <a:lnTo>
                      <a:pt x="31" y="8"/>
                    </a:lnTo>
                    <a:lnTo>
                      <a:pt x="27" y="6"/>
                    </a:lnTo>
                    <a:lnTo>
                      <a:pt x="23" y="4"/>
                    </a:lnTo>
                    <a:lnTo>
                      <a:pt x="17" y="2"/>
                    </a:lnTo>
                    <a:lnTo>
                      <a:pt x="11" y="0"/>
                    </a:lnTo>
                    <a:lnTo>
                      <a:pt x="7" y="2"/>
                    </a:lnTo>
                    <a:lnTo>
                      <a:pt x="6" y="8"/>
                    </a:lnTo>
                    <a:lnTo>
                      <a:pt x="2" y="9"/>
                    </a:lnTo>
                    <a:lnTo>
                      <a:pt x="0" y="11"/>
                    </a:lnTo>
                    <a:lnTo>
                      <a:pt x="2" y="1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7" name="Freeform 553">
                <a:extLst>
                  <a:ext uri="{FF2B5EF4-FFF2-40B4-BE49-F238E27FC236}">
                    <a16:creationId xmlns:a16="http://schemas.microsoft.com/office/drawing/2014/main" id="{B7AC67F7-FDD9-EDFA-EC12-030C8EDE879C}"/>
                  </a:ext>
                </a:extLst>
              </p:cNvPr>
              <p:cNvSpPr>
                <a:spLocks/>
              </p:cNvSpPr>
              <p:nvPr/>
            </p:nvSpPr>
            <p:spPr bwMode="auto">
              <a:xfrm>
                <a:off x="2728933" y="3420972"/>
                <a:ext cx="95250" cy="63498"/>
              </a:xfrm>
              <a:custGeom>
                <a:avLst/>
                <a:gdLst>
                  <a:gd name="T0" fmla="*/ 2147483647 w 46"/>
                  <a:gd name="T1" fmla="*/ 0 h 31"/>
                  <a:gd name="T2" fmla="*/ 2147483647 w 46"/>
                  <a:gd name="T3" fmla="*/ 2147483647 h 31"/>
                  <a:gd name="T4" fmla="*/ 2147483647 w 46"/>
                  <a:gd name="T5" fmla="*/ 2147483647 h 31"/>
                  <a:gd name="T6" fmla="*/ 0 w 46"/>
                  <a:gd name="T7" fmla="*/ 2147483647 h 31"/>
                  <a:gd name="T8" fmla="*/ 2147483647 w 46"/>
                  <a:gd name="T9" fmla="*/ 2147483647 h 31"/>
                  <a:gd name="T10" fmla="*/ 2147483647 w 46"/>
                  <a:gd name="T11" fmla="*/ 2147483647 h 31"/>
                  <a:gd name="T12" fmla="*/ 2147483647 w 46"/>
                  <a:gd name="T13" fmla="*/ 2147483647 h 31"/>
                  <a:gd name="T14" fmla="*/ 2147483647 w 46"/>
                  <a:gd name="T15" fmla="*/ 2147483647 h 31"/>
                  <a:gd name="T16" fmla="*/ 2147483647 w 46"/>
                  <a:gd name="T17" fmla="*/ 2147483647 h 31"/>
                  <a:gd name="T18" fmla="*/ 2147483647 w 46"/>
                  <a:gd name="T19" fmla="*/ 2147483647 h 31"/>
                  <a:gd name="T20" fmla="*/ 2147483647 w 46"/>
                  <a:gd name="T21" fmla="*/ 2147483647 h 31"/>
                  <a:gd name="T22" fmla="*/ 2147483647 w 46"/>
                  <a:gd name="T23" fmla="*/ 2147483647 h 31"/>
                  <a:gd name="T24" fmla="*/ 2147483647 w 46"/>
                  <a:gd name="T25" fmla="*/ 2147483647 h 31"/>
                  <a:gd name="T26" fmla="*/ 2147483647 w 46"/>
                  <a:gd name="T27" fmla="*/ 2147483647 h 31"/>
                  <a:gd name="T28" fmla="*/ 2147483647 w 46"/>
                  <a:gd name="T29" fmla="*/ 2147483647 h 31"/>
                  <a:gd name="T30" fmla="*/ 2147483647 w 46"/>
                  <a:gd name="T31" fmla="*/ 2147483647 h 31"/>
                  <a:gd name="T32" fmla="*/ 2147483647 w 46"/>
                  <a:gd name="T33" fmla="*/ 2147483647 h 31"/>
                  <a:gd name="T34" fmla="*/ 2147483647 w 46"/>
                  <a:gd name="T35" fmla="*/ 2147483647 h 31"/>
                  <a:gd name="T36" fmla="*/ 2147483647 w 46"/>
                  <a:gd name="T37" fmla="*/ 2147483647 h 31"/>
                  <a:gd name="T38" fmla="*/ 2147483647 w 46"/>
                  <a:gd name="T39" fmla="*/ 2147483647 h 31"/>
                  <a:gd name="T40" fmla="*/ 2147483647 w 46"/>
                  <a:gd name="T41" fmla="*/ 2147483647 h 31"/>
                  <a:gd name="T42" fmla="*/ 2147483647 w 46"/>
                  <a:gd name="T43" fmla="*/ 2147483647 h 31"/>
                  <a:gd name="T44" fmla="*/ 2147483647 w 46"/>
                  <a:gd name="T45" fmla="*/ 2147483647 h 31"/>
                  <a:gd name="T46" fmla="*/ 2147483647 w 46"/>
                  <a:gd name="T47" fmla="*/ 2147483647 h 31"/>
                  <a:gd name="T48" fmla="*/ 2147483647 w 46"/>
                  <a:gd name="T49" fmla="*/ 2147483647 h 31"/>
                  <a:gd name="T50" fmla="*/ 2147483647 w 46"/>
                  <a:gd name="T51" fmla="*/ 2147483647 h 31"/>
                  <a:gd name="T52" fmla="*/ 2147483647 w 46"/>
                  <a:gd name="T53" fmla="*/ 2147483647 h 31"/>
                  <a:gd name="T54" fmla="*/ 2147483647 w 46"/>
                  <a:gd name="T55" fmla="*/ 2147483647 h 31"/>
                  <a:gd name="T56" fmla="*/ 2147483647 w 46"/>
                  <a:gd name="T57" fmla="*/ 2147483647 h 31"/>
                  <a:gd name="T58" fmla="*/ 2147483647 w 46"/>
                  <a:gd name="T59" fmla="*/ 2147483647 h 31"/>
                  <a:gd name="T60" fmla="*/ 2147483647 w 46"/>
                  <a:gd name="T61" fmla="*/ 0 h 31"/>
                  <a:gd name="T62" fmla="*/ 2147483647 w 46"/>
                  <a:gd name="T63" fmla="*/ 0 h 31"/>
                  <a:gd name="T64" fmla="*/ 2147483647 w 46"/>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31"/>
                  <a:gd name="T101" fmla="*/ 46 w 46"/>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31">
                    <a:moveTo>
                      <a:pt x="2" y="0"/>
                    </a:moveTo>
                    <a:lnTo>
                      <a:pt x="2" y="10"/>
                    </a:lnTo>
                    <a:lnTo>
                      <a:pt x="2" y="14"/>
                    </a:lnTo>
                    <a:lnTo>
                      <a:pt x="0" y="16"/>
                    </a:lnTo>
                    <a:lnTo>
                      <a:pt x="2" y="17"/>
                    </a:lnTo>
                    <a:lnTo>
                      <a:pt x="4" y="19"/>
                    </a:lnTo>
                    <a:lnTo>
                      <a:pt x="4" y="23"/>
                    </a:lnTo>
                    <a:lnTo>
                      <a:pt x="4" y="25"/>
                    </a:lnTo>
                    <a:lnTo>
                      <a:pt x="6" y="25"/>
                    </a:lnTo>
                    <a:lnTo>
                      <a:pt x="6" y="29"/>
                    </a:lnTo>
                    <a:lnTo>
                      <a:pt x="10" y="31"/>
                    </a:lnTo>
                    <a:lnTo>
                      <a:pt x="10" y="29"/>
                    </a:lnTo>
                    <a:lnTo>
                      <a:pt x="14" y="27"/>
                    </a:lnTo>
                    <a:lnTo>
                      <a:pt x="12" y="23"/>
                    </a:lnTo>
                    <a:lnTo>
                      <a:pt x="12" y="19"/>
                    </a:lnTo>
                    <a:lnTo>
                      <a:pt x="16" y="21"/>
                    </a:lnTo>
                    <a:lnTo>
                      <a:pt x="19" y="23"/>
                    </a:lnTo>
                    <a:lnTo>
                      <a:pt x="21" y="25"/>
                    </a:lnTo>
                    <a:lnTo>
                      <a:pt x="25" y="25"/>
                    </a:lnTo>
                    <a:lnTo>
                      <a:pt x="27" y="23"/>
                    </a:lnTo>
                    <a:lnTo>
                      <a:pt x="29" y="19"/>
                    </a:lnTo>
                    <a:lnTo>
                      <a:pt x="33" y="19"/>
                    </a:lnTo>
                    <a:lnTo>
                      <a:pt x="41" y="19"/>
                    </a:lnTo>
                    <a:lnTo>
                      <a:pt x="42" y="21"/>
                    </a:lnTo>
                    <a:lnTo>
                      <a:pt x="46" y="21"/>
                    </a:lnTo>
                    <a:lnTo>
                      <a:pt x="44" y="16"/>
                    </a:lnTo>
                    <a:lnTo>
                      <a:pt x="41" y="10"/>
                    </a:lnTo>
                    <a:lnTo>
                      <a:pt x="37" y="10"/>
                    </a:lnTo>
                    <a:lnTo>
                      <a:pt x="31" y="10"/>
                    </a:lnTo>
                    <a:lnTo>
                      <a:pt x="23" y="4"/>
                    </a:lnTo>
                    <a:lnTo>
                      <a:pt x="17" y="0"/>
                    </a:lnTo>
                    <a:lnTo>
                      <a:pt x="10"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8" name="Freeform 558">
                <a:extLst>
                  <a:ext uri="{FF2B5EF4-FFF2-40B4-BE49-F238E27FC236}">
                    <a16:creationId xmlns:a16="http://schemas.microsoft.com/office/drawing/2014/main" id="{59F75D39-0306-DB0A-5323-508BC6A8299A}"/>
                  </a:ext>
                </a:extLst>
              </p:cNvPr>
              <p:cNvSpPr>
                <a:spLocks noEditPoints="1"/>
              </p:cNvSpPr>
              <p:nvPr/>
            </p:nvSpPr>
            <p:spPr bwMode="auto">
              <a:xfrm>
                <a:off x="2408255" y="3306674"/>
                <a:ext cx="257177" cy="114297"/>
              </a:xfrm>
              <a:custGeom>
                <a:avLst/>
                <a:gdLst>
                  <a:gd name="T0" fmla="*/ 2147483647 w 124"/>
                  <a:gd name="T1" fmla="*/ 2147483647 h 55"/>
                  <a:gd name="T2" fmla="*/ 2147483647 w 124"/>
                  <a:gd name="T3" fmla="*/ 2147483647 h 55"/>
                  <a:gd name="T4" fmla="*/ 2147483647 w 124"/>
                  <a:gd name="T5" fmla="*/ 2147483647 h 55"/>
                  <a:gd name="T6" fmla="*/ 2147483647 w 124"/>
                  <a:gd name="T7" fmla="*/ 2147483647 h 55"/>
                  <a:gd name="T8" fmla="*/ 2147483647 w 124"/>
                  <a:gd name="T9" fmla="*/ 2147483647 h 55"/>
                  <a:gd name="T10" fmla="*/ 2147483647 w 124"/>
                  <a:gd name="T11" fmla="*/ 2147483647 h 55"/>
                  <a:gd name="T12" fmla="*/ 2147483647 w 124"/>
                  <a:gd name="T13" fmla="*/ 2147483647 h 55"/>
                  <a:gd name="T14" fmla="*/ 2147483647 w 124"/>
                  <a:gd name="T15" fmla="*/ 2147483647 h 55"/>
                  <a:gd name="T16" fmla="*/ 2147483647 w 124"/>
                  <a:gd name="T17" fmla="*/ 2147483647 h 55"/>
                  <a:gd name="T18" fmla="*/ 2147483647 w 124"/>
                  <a:gd name="T19" fmla="*/ 0 h 55"/>
                  <a:gd name="T20" fmla="*/ 2147483647 w 124"/>
                  <a:gd name="T21" fmla="*/ 2147483647 h 55"/>
                  <a:gd name="T22" fmla="*/ 2147483647 w 124"/>
                  <a:gd name="T23" fmla="*/ 2147483647 h 55"/>
                  <a:gd name="T24" fmla="*/ 2147483647 w 124"/>
                  <a:gd name="T25" fmla="*/ 2147483647 h 55"/>
                  <a:gd name="T26" fmla="*/ 0 w 124"/>
                  <a:gd name="T27" fmla="*/ 2147483647 h 55"/>
                  <a:gd name="T28" fmla="*/ 2147483647 w 124"/>
                  <a:gd name="T29" fmla="*/ 2147483647 h 55"/>
                  <a:gd name="T30" fmla="*/ 2147483647 w 124"/>
                  <a:gd name="T31" fmla="*/ 2147483647 h 55"/>
                  <a:gd name="T32" fmla="*/ 2147483647 w 124"/>
                  <a:gd name="T33" fmla="*/ 2147483647 h 55"/>
                  <a:gd name="T34" fmla="*/ 2147483647 w 124"/>
                  <a:gd name="T35" fmla="*/ 2147483647 h 55"/>
                  <a:gd name="T36" fmla="*/ 2147483647 w 124"/>
                  <a:gd name="T37" fmla="*/ 2147483647 h 55"/>
                  <a:gd name="T38" fmla="*/ 2147483647 w 124"/>
                  <a:gd name="T39" fmla="*/ 2147483647 h 55"/>
                  <a:gd name="T40" fmla="*/ 2147483647 w 124"/>
                  <a:gd name="T41" fmla="*/ 2147483647 h 55"/>
                  <a:gd name="T42" fmla="*/ 2147483647 w 124"/>
                  <a:gd name="T43" fmla="*/ 2147483647 h 55"/>
                  <a:gd name="T44" fmla="*/ 2147483647 w 124"/>
                  <a:gd name="T45" fmla="*/ 2147483647 h 55"/>
                  <a:gd name="T46" fmla="*/ 2147483647 w 124"/>
                  <a:gd name="T47" fmla="*/ 2147483647 h 55"/>
                  <a:gd name="T48" fmla="*/ 2147483647 w 124"/>
                  <a:gd name="T49" fmla="*/ 2147483647 h 55"/>
                  <a:gd name="T50" fmla="*/ 2147483647 w 124"/>
                  <a:gd name="T51" fmla="*/ 2147483647 h 55"/>
                  <a:gd name="T52" fmla="*/ 2147483647 w 124"/>
                  <a:gd name="T53" fmla="*/ 2147483647 h 55"/>
                  <a:gd name="T54" fmla="*/ 2147483647 w 124"/>
                  <a:gd name="T55" fmla="*/ 2147483647 h 55"/>
                  <a:gd name="T56" fmla="*/ 2147483647 w 124"/>
                  <a:gd name="T57" fmla="*/ 2147483647 h 55"/>
                  <a:gd name="T58" fmla="*/ 2147483647 w 124"/>
                  <a:gd name="T59" fmla="*/ 2147483647 h 55"/>
                  <a:gd name="T60" fmla="*/ 2147483647 w 124"/>
                  <a:gd name="T61" fmla="*/ 2147483647 h 55"/>
                  <a:gd name="T62" fmla="*/ 2147483647 w 124"/>
                  <a:gd name="T63" fmla="*/ 2147483647 h 55"/>
                  <a:gd name="T64" fmla="*/ 2147483647 w 124"/>
                  <a:gd name="T65" fmla="*/ 2147483647 h 55"/>
                  <a:gd name="T66" fmla="*/ 2147483647 w 124"/>
                  <a:gd name="T67" fmla="*/ 2147483647 h 55"/>
                  <a:gd name="T68" fmla="*/ 2147483647 w 124"/>
                  <a:gd name="T69" fmla="*/ 2147483647 h 55"/>
                  <a:gd name="T70" fmla="*/ 2147483647 w 124"/>
                  <a:gd name="T71" fmla="*/ 2147483647 h 55"/>
                  <a:gd name="T72" fmla="*/ 2147483647 w 124"/>
                  <a:gd name="T73" fmla="*/ 2147483647 h 55"/>
                  <a:gd name="T74" fmla="*/ 2147483647 w 124"/>
                  <a:gd name="T75" fmla="*/ 2147483647 h 55"/>
                  <a:gd name="T76" fmla="*/ 2147483647 w 124"/>
                  <a:gd name="T77" fmla="*/ 2147483647 h 55"/>
                  <a:gd name="T78" fmla="*/ 2147483647 w 124"/>
                  <a:gd name="T79" fmla="*/ 2147483647 h 55"/>
                  <a:gd name="T80" fmla="*/ 2147483647 w 124"/>
                  <a:gd name="T81" fmla="*/ 2147483647 h 55"/>
                  <a:gd name="T82" fmla="*/ 2147483647 w 124"/>
                  <a:gd name="T83" fmla="*/ 2147483647 h 55"/>
                  <a:gd name="T84" fmla="*/ 2147483647 w 124"/>
                  <a:gd name="T85" fmla="*/ 2147483647 h 55"/>
                  <a:gd name="T86" fmla="*/ 2147483647 w 124"/>
                  <a:gd name="T87" fmla="*/ 2147483647 h 55"/>
                  <a:gd name="T88" fmla="*/ 2147483647 w 124"/>
                  <a:gd name="T89" fmla="*/ 2147483647 h 55"/>
                  <a:gd name="T90" fmla="*/ 2147483647 w 124"/>
                  <a:gd name="T91" fmla="*/ 2147483647 h 55"/>
                  <a:gd name="T92" fmla="*/ 2147483647 w 124"/>
                  <a:gd name="T93" fmla="*/ 2147483647 h 55"/>
                  <a:gd name="T94" fmla="*/ 2147483647 w 124"/>
                  <a:gd name="T95" fmla="*/ 2147483647 h 55"/>
                  <a:gd name="T96" fmla="*/ 2147483647 w 124"/>
                  <a:gd name="T97" fmla="*/ 2147483647 h 55"/>
                  <a:gd name="T98" fmla="*/ 2147483647 w 124"/>
                  <a:gd name="T99" fmla="*/ 2147483647 h 55"/>
                  <a:gd name="T100" fmla="*/ 2147483647 w 124"/>
                  <a:gd name="T101" fmla="*/ 2147483647 h 55"/>
                  <a:gd name="T102" fmla="*/ 2147483647 w 124"/>
                  <a:gd name="T103" fmla="*/ 2147483647 h 55"/>
                  <a:gd name="T104" fmla="*/ 2147483647 w 124"/>
                  <a:gd name="T105" fmla="*/ 2147483647 h 55"/>
                  <a:gd name="T106" fmla="*/ 2147483647 w 124"/>
                  <a:gd name="T107" fmla="*/ 2147483647 h 55"/>
                  <a:gd name="T108" fmla="*/ 2147483647 w 124"/>
                  <a:gd name="T109" fmla="*/ 2147483647 h 55"/>
                  <a:gd name="T110" fmla="*/ 2147483647 w 124"/>
                  <a:gd name="T111" fmla="*/ 2147483647 h 55"/>
                  <a:gd name="T112" fmla="*/ 2147483647 w 124"/>
                  <a:gd name="T113" fmla="*/ 2147483647 h 55"/>
                  <a:gd name="T114" fmla="*/ 2147483647 w 124"/>
                  <a:gd name="T115" fmla="*/ 0 h 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
                  <a:gd name="T175" fmla="*/ 0 h 55"/>
                  <a:gd name="T176" fmla="*/ 124 w 124"/>
                  <a:gd name="T177" fmla="*/ 55 h 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 h="55">
                    <a:moveTo>
                      <a:pt x="19" y="17"/>
                    </a:moveTo>
                    <a:lnTo>
                      <a:pt x="19" y="21"/>
                    </a:lnTo>
                    <a:lnTo>
                      <a:pt x="21" y="24"/>
                    </a:lnTo>
                    <a:lnTo>
                      <a:pt x="17" y="26"/>
                    </a:lnTo>
                    <a:lnTo>
                      <a:pt x="19" y="26"/>
                    </a:lnTo>
                    <a:lnTo>
                      <a:pt x="23" y="23"/>
                    </a:lnTo>
                    <a:lnTo>
                      <a:pt x="25" y="19"/>
                    </a:lnTo>
                    <a:lnTo>
                      <a:pt x="21" y="19"/>
                    </a:lnTo>
                    <a:lnTo>
                      <a:pt x="19" y="17"/>
                    </a:lnTo>
                    <a:close/>
                    <a:moveTo>
                      <a:pt x="19" y="0"/>
                    </a:moveTo>
                    <a:lnTo>
                      <a:pt x="11" y="3"/>
                    </a:lnTo>
                    <a:lnTo>
                      <a:pt x="6" y="9"/>
                    </a:lnTo>
                    <a:lnTo>
                      <a:pt x="2" y="15"/>
                    </a:lnTo>
                    <a:lnTo>
                      <a:pt x="0" y="21"/>
                    </a:lnTo>
                    <a:lnTo>
                      <a:pt x="4" y="21"/>
                    </a:lnTo>
                    <a:lnTo>
                      <a:pt x="9" y="19"/>
                    </a:lnTo>
                    <a:lnTo>
                      <a:pt x="9" y="15"/>
                    </a:lnTo>
                    <a:lnTo>
                      <a:pt x="15" y="11"/>
                    </a:lnTo>
                    <a:lnTo>
                      <a:pt x="21" y="5"/>
                    </a:lnTo>
                    <a:lnTo>
                      <a:pt x="27" y="5"/>
                    </a:lnTo>
                    <a:lnTo>
                      <a:pt x="32" y="7"/>
                    </a:lnTo>
                    <a:lnTo>
                      <a:pt x="34" y="11"/>
                    </a:lnTo>
                    <a:lnTo>
                      <a:pt x="36" y="13"/>
                    </a:lnTo>
                    <a:lnTo>
                      <a:pt x="40" y="13"/>
                    </a:lnTo>
                    <a:lnTo>
                      <a:pt x="44" y="13"/>
                    </a:lnTo>
                    <a:lnTo>
                      <a:pt x="46" y="17"/>
                    </a:lnTo>
                    <a:lnTo>
                      <a:pt x="48" y="17"/>
                    </a:lnTo>
                    <a:lnTo>
                      <a:pt x="52" y="17"/>
                    </a:lnTo>
                    <a:lnTo>
                      <a:pt x="53" y="21"/>
                    </a:lnTo>
                    <a:lnTo>
                      <a:pt x="59" y="26"/>
                    </a:lnTo>
                    <a:lnTo>
                      <a:pt x="65" y="26"/>
                    </a:lnTo>
                    <a:lnTo>
                      <a:pt x="73" y="26"/>
                    </a:lnTo>
                    <a:lnTo>
                      <a:pt x="73" y="28"/>
                    </a:lnTo>
                    <a:lnTo>
                      <a:pt x="73" y="32"/>
                    </a:lnTo>
                    <a:lnTo>
                      <a:pt x="75" y="36"/>
                    </a:lnTo>
                    <a:lnTo>
                      <a:pt x="78" y="40"/>
                    </a:lnTo>
                    <a:lnTo>
                      <a:pt x="84" y="42"/>
                    </a:lnTo>
                    <a:lnTo>
                      <a:pt x="90" y="44"/>
                    </a:lnTo>
                    <a:lnTo>
                      <a:pt x="86" y="49"/>
                    </a:lnTo>
                    <a:lnTo>
                      <a:pt x="84" y="55"/>
                    </a:lnTo>
                    <a:lnTo>
                      <a:pt x="103" y="53"/>
                    </a:lnTo>
                    <a:lnTo>
                      <a:pt x="124" y="49"/>
                    </a:lnTo>
                    <a:lnTo>
                      <a:pt x="123" y="42"/>
                    </a:lnTo>
                    <a:lnTo>
                      <a:pt x="115" y="42"/>
                    </a:lnTo>
                    <a:lnTo>
                      <a:pt x="109" y="42"/>
                    </a:lnTo>
                    <a:lnTo>
                      <a:pt x="107" y="32"/>
                    </a:lnTo>
                    <a:lnTo>
                      <a:pt x="101" y="32"/>
                    </a:lnTo>
                    <a:lnTo>
                      <a:pt x="96" y="32"/>
                    </a:lnTo>
                    <a:lnTo>
                      <a:pt x="94" y="28"/>
                    </a:lnTo>
                    <a:lnTo>
                      <a:pt x="94" y="26"/>
                    </a:lnTo>
                    <a:lnTo>
                      <a:pt x="82" y="21"/>
                    </a:lnTo>
                    <a:lnTo>
                      <a:pt x="71" y="15"/>
                    </a:lnTo>
                    <a:lnTo>
                      <a:pt x="67" y="15"/>
                    </a:lnTo>
                    <a:lnTo>
                      <a:pt x="65" y="15"/>
                    </a:lnTo>
                    <a:lnTo>
                      <a:pt x="61" y="9"/>
                    </a:lnTo>
                    <a:lnTo>
                      <a:pt x="59" y="5"/>
                    </a:lnTo>
                    <a:lnTo>
                      <a:pt x="38" y="1"/>
                    </a:lnTo>
                    <a:lnTo>
                      <a:pt x="19"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9" name="Freeform 560">
                <a:extLst>
                  <a:ext uri="{FF2B5EF4-FFF2-40B4-BE49-F238E27FC236}">
                    <a16:creationId xmlns:a16="http://schemas.microsoft.com/office/drawing/2014/main" id="{58A7FAFB-BE48-95BB-9D4F-F2D738F4B836}"/>
                  </a:ext>
                </a:extLst>
              </p:cNvPr>
              <p:cNvSpPr>
                <a:spLocks/>
              </p:cNvSpPr>
              <p:nvPr/>
            </p:nvSpPr>
            <p:spPr bwMode="auto">
              <a:xfrm>
                <a:off x="2370155" y="3687664"/>
                <a:ext cx="85726" cy="104772"/>
              </a:xfrm>
              <a:custGeom>
                <a:avLst/>
                <a:gdLst>
                  <a:gd name="T0" fmla="*/ 2147483647 w 41"/>
                  <a:gd name="T1" fmla="*/ 0 h 50"/>
                  <a:gd name="T2" fmla="*/ 0 w 41"/>
                  <a:gd name="T3" fmla="*/ 0 h 50"/>
                  <a:gd name="T4" fmla="*/ 0 w 41"/>
                  <a:gd name="T5" fmla="*/ 0 h 50"/>
                  <a:gd name="T6" fmla="*/ 2147483647 w 41"/>
                  <a:gd name="T7" fmla="*/ 2147483647 h 50"/>
                  <a:gd name="T8" fmla="*/ 2147483647 w 41"/>
                  <a:gd name="T9" fmla="*/ 2147483647 h 50"/>
                  <a:gd name="T10" fmla="*/ 2147483647 w 41"/>
                  <a:gd name="T11" fmla="*/ 2147483647 h 50"/>
                  <a:gd name="T12" fmla="*/ 0 w 41"/>
                  <a:gd name="T13" fmla="*/ 2147483647 h 50"/>
                  <a:gd name="T14" fmla="*/ 2147483647 w 41"/>
                  <a:gd name="T15" fmla="*/ 2147483647 h 50"/>
                  <a:gd name="T16" fmla="*/ 2147483647 w 41"/>
                  <a:gd name="T17" fmla="*/ 2147483647 h 50"/>
                  <a:gd name="T18" fmla="*/ 2147483647 w 41"/>
                  <a:gd name="T19" fmla="*/ 2147483647 h 50"/>
                  <a:gd name="T20" fmla="*/ 2147483647 w 41"/>
                  <a:gd name="T21" fmla="*/ 2147483647 h 50"/>
                  <a:gd name="T22" fmla="*/ 2147483647 w 41"/>
                  <a:gd name="T23" fmla="*/ 2147483647 h 50"/>
                  <a:gd name="T24" fmla="*/ 2147483647 w 41"/>
                  <a:gd name="T25" fmla="*/ 2147483647 h 50"/>
                  <a:gd name="T26" fmla="*/ 2147483647 w 41"/>
                  <a:gd name="T27" fmla="*/ 2147483647 h 50"/>
                  <a:gd name="T28" fmla="*/ 2147483647 w 41"/>
                  <a:gd name="T29" fmla="*/ 2147483647 h 50"/>
                  <a:gd name="T30" fmla="*/ 2147483647 w 41"/>
                  <a:gd name="T31" fmla="*/ 2147483647 h 50"/>
                  <a:gd name="T32" fmla="*/ 2147483647 w 41"/>
                  <a:gd name="T33" fmla="*/ 2147483647 h 50"/>
                  <a:gd name="T34" fmla="*/ 2147483647 w 41"/>
                  <a:gd name="T35" fmla="*/ 2147483647 h 50"/>
                  <a:gd name="T36" fmla="*/ 2147483647 w 41"/>
                  <a:gd name="T37" fmla="*/ 2147483647 h 50"/>
                  <a:gd name="T38" fmla="*/ 2147483647 w 41"/>
                  <a:gd name="T39" fmla="*/ 2147483647 h 50"/>
                  <a:gd name="T40" fmla="*/ 2147483647 w 41"/>
                  <a:gd name="T41" fmla="*/ 2147483647 h 50"/>
                  <a:gd name="T42" fmla="*/ 2147483647 w 41"/>
                  <a:gd name="T43" fmla="*/ 2147483647 h 50"/>
                  <a:gd name="T44" fmla="*/ 2147483647 w 41"/>
                  <a:gd name="T45" fmla="*/ 2147483647 h 50"/>
                  <a:gd name="T46" fmla="*/ 2147483647 w 41"/>
                  <a:gd name="T47" fmla="*/ 2147483647 h 50"/>
                  <a:gd name="T48" fmla="*/ 2147483647 w 41"/>
                  <a:gd name="T49" fmla="*/ 2147483647 h 50"/>
                  <a:gd name="T50" fmla="*/ 2147483647 w 41"/>
                  <a:gd name="T51" fmla="*/ 2147483647 h 50"/>
                  <a:gd name="T52" fmla="*/ 2147483647 w 41"/>
                  <a:gd name="T53" fmla="*/ 2147483647 h 50"/>
                  <a:gd name="T54" fmla="*/ 2147483647 w 41"/>
                  <a:gd name="T55" fmla="*/ 2147483647 h 50"/>
                  <a:gd name="T56" fmla="*/ 2147483647 w 41"/>
                  <a:gd name="T57" fmla="*/ 2147483647 h 50"/>
                  <a:gd name="T58" fmla="*/ 2147483647 w 41"/>
                  <a:gd name="T59" fmla="*/ 2147483647 h 50"/>
                  <a:gd name="T60" fmla="*/ 2147483647 w 41"/>
                  <a:gd name="T61" fmla="*/ 2147483647 h 50"/>
                  <a:gd name="T62" fmla="*/ 2147483647 w 41"/>
                  <a:gd name="T63" fmla="*/ 2147483647 h 50"/>
                  <a:gd name="T64" fmla="*/ 2147483647 w 41"/>
                  <a:gd name="T65" fmla="*/ 2147483647 h 50"/>
                  <a:gd name="T66" fmla="*/ 2147483647 w 41"/>
                  <a:gd name="T67" fmla="*/ 2147483647 h 50"/>
                  <a:gd name="T68" fmla="*/ 2147483647 w 41"/>
                  <a:gd name="T69" fmla="*/ 2147483647 h 50"/>
                  <a:gd name="T70" fmla="*/ 2147483647 w 41"/>
                  <a:gd name="T71" fmla="*/ 2147483647 h 50"/>
                  <a:gd name="T72" fmla="*/ 2147483647 w 41"/>
                  <a:gd name="T73" fmla="*/ 2147483647 h 50"/>
                  <a:gd name="T74" fmla="*/ 2147483647 w 41"/>
                  <a:gd name="T75" fmla="*/ 2147483647 h 50"/>
                  <a:gd name="T76" fmla="*/ 2147483647 w 41"/>
                  <a:gd name="T77" fmla="*/ 2147483647 h 50"/>
                  <a:gd name="T78" fmla="*/ 2147483647 w 41"/>
                  <a:gd name="T79" fmla="*/ 2147483647 h 50"/>
                  <a:gd name="T80" fmla="*/ 2147483647 w 41"/>
                  <a:gd name="T81" fmla="*/ 2147483647 h 50"/>
                  <a:gd name="T82" fmla="*/ 2147483647 w 41"/>
                  <a:gd name="T83" fmla="*/ 2147483647 h 50"/>
                  <a:gd name="T84" fmla="*/ 2147483647 w 41"/>
                  <a:gd name="T85" fmla="*/ 2147483647 h 50"/>
                  <a:gd name="T86" fmla="*/ 2147483647 w 41"/>
                  <a:gd name="T87" fmla="*/ 2147483647 h 50"/>
                  <a:gd name="T88" fmla="*/ 2147483647 w 41"/>
                  <a:gd name="T89" fmla="*/ 0 h 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
                  <a:gd name="T136" fmla="*/ 0 h 50"/>
                  <a:gd name="T137" fmla="*/ 41 w 41"/>
                  <a:gd name="T138" fmla="*/ 50 h 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 h="50">
                    <a:moveTo>
                      <a:pt x="2" y="0"/>
                    </a:moveTo>
                    <a:lnTo>
                      <a:pt x="0" y="0"/>
                    </a:lnTo>
                    <a:lnTo>
                      <a:pt x="2" y="6"/>
                    </a:lnTo>
                    <a:lnTo>
                      <a:pt x="2" y="11"/>
                    </a:lnTo>
                    <a:lnTo>
                      <a:pt x="2" y="17"/>
                    </a:lnTo>
                    <a:lnTo>
                      <a:pt x="0" y="23"/>
                    </a:lnTo>
                    <a:lnTo>
                      <a:pt x="4" y="27"/>
                    </a:lnTo>
                    <a:lnTo>
                      <a:pt x="6" y="29"/>
                    </a:lnTo>
                    <a:lnTo>
                      <a:pt x="12" y="27"/>
                    </a:lnTo>
                    <a:lnTo>
                      <a:pt x="12" y="23"/>
                    </a:lnTo>
                    <a:lnTo>
                      <a:pt x="14" y="21"/>
                    </a:lnTo>
                    <a:lnTo>
                      <a:pt x="20" y="29"/>
                    </a:lnTo>
                    <a:lnTo>
                      <a:pt x="29" y="34"/>
                    </a:lnTo>
                    <a:lnTo>
                      <a:pt x="27" y="40"/>
                    </a:lnTo>
                    <a:lnTo>
                      <a:pt x="29" y="44"/>
                    </a:lnTo>
                    <a:lnTo>
                      <a:pt x="29" y="48"/>
                    </a:lnTo>
                    <a:lnTo>
                      <a:pt x="31" y="46"/>
                    </a:lnTo>
                    <a:lnTo>
                      <a:pt x="31" y="42"/>
                    </a:lnTo>
                    <a:lnTo>
                      <a:pt x="35" y="42"/>
                    </a:lnTo>
                    <a:lnTo>
                      <a:pt x="37" y="50"/>
                    </a:lnTo>
                    <a:lnTo>
                      <a:pt x="37" y="48"/>
                    </a:lnTo>
                    <a:lnTo>
                      <a:pt x="37" y="44"/>
                    </a:lnTo>
                    <a:lnTo>
                      <a:pt x="37" y="40"/>
                    </a:lnTo>
                    <a:lnTo>
                      <a:pt x="35" y="34"/>
                    </a:lnTo>
                    <a:lnTo>
                      <a:pt x="37" y="30"/>
                    </a:lnTo>
                    <a:lnTo>
                      <a:pt x="35" y="29"/>
                    </a:lnTo>
                    <a:lnTo>
                      <a:pt x="39" y="29"/>
                    </a:lnTo>
                    <a:lnTo>
                      <a:pt x="41" y="29"/>
                    </a:lnTo>
                    <a:lnTo>
                      <a:pt x="39" y="23"/>
                    </a:lnTo>
                    <a:lnTo>
                      <a:pt x="39" y="21"/>
                    </a:lnTo>
                    <a:lnTo>
                      <a:pt x="33" y="13"/>
                    </a:lnTo>
                    <a:lnTo>
                      <a:pt x="25" y="6"/>
                    </a:lnTo>
                    <a:lnTo>
                      <a:pt x="24" y="7"/>
                    </a:lnTo>
                    <a:lnTo>
                      <a:pt x="20" y="6"/>
                    </a:lnTo>
                    <a:lnTo>
                      <a:pt x="20" y="4"/>
                    </a:lnTo>
                    <a:lnTo>
                      <a:pt x="18" y="4"/>
                    </a:lnTo>
                    <a:lnTo>
                      <a:pt x="14" y="4"/>
                    </a:lnTo>
                    <a:lnTo>
                      <a:pt x="14" y="6"/>
                    </a:lnTo>
                    <a:lnTo>
                      <a:pt x="16" y="6"/>
                    </a:lnTo>
                    <a:lnTo>
                      <a:pt x="12" y="4"/>
                    </a:lnTo>
                    <a:lnTo>
                      <a:pt x="6" y="4"/>
                    </a:lnTo>
                    <a:lnTo>
                      <a:pt x="4"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0" name="Freeform 583">
                <a:extLst>
                  <a:ext uri="{FF2B5EF4-FFF2-40B4-BE49-F238E27FC236}">
                    <a16:creationId xmlns:a16="http://schemas.microsoft.com/office/drawing/2014/main" id="{CC5CE2CD-7D52-59B9-775A-97ED4DCC9DD7}"/>
                  </a:ext>
                </a:extLst>
              </p:cNvPr>
              <p:cNvSpPr>
                <a:spLocks/>
              </p:cNvSpPr>
              <p:nvPr/>
            </p:nvSpPr>
            <p:spPr bwMode="auto">
              <a:xfrm>
                <a:off x="2282841" y="3463832"/>
                <a:ext cx="33338" cy="80961"/>
              </a:xfrm>
              <a:custGeom>
                <a:avLst/>
                <a:gdLst>
                  <a:gd name="T0" fmla="*/ 2147483647 w 16"/>
                  <a:gd name="T1" fmla="*/ 0 h 39"/>
                  <a:gd name="T2" fmla="*/ 2147483647 w 16"/>
                  <a:gd name="T3" fmla="*/ 0 h 39"/>
                  <a:gd name="T4" fmla="*/ 2147483647 w 16"/>
                  <a:gd name="T5" fmla="*/ 2147483647 h 39"/>
                  <a:gd name="T6" fmla="*/ 0 w 16"/>
                  <a:gd name="T7" fmla="*/ 2147483647 h 39"/>
                  <a:gd name="T8" fmla="*/ 0 w 16"/>
                  <a:gd name="T9" fmla="*/ 2147483647 h 39"/>
                  <a:gd name="T10" fmla="*/ 2147483647 w 16"/>
                  <a:gd name="T11" fmla="*/ 2147483647 h 39"/>
                  <a:gd name="T12" fmla="*/ 2147483647 w 16"/>
                  <a:gd name="T13" fmla="*/ 2147483647 h 39"/>
                  <a:gd name="T14" fmla="*/ 2147483647 w 16"/>
                  <a:gd name="T15" fmla="*/ 2147483647 h 39"/>
                  <a:gd name="T16" fmla="*/ 2147483647 w 16"/>
                  <a:gd name="T17" fmla="*/ 2147483647 h 39"/>
                  <a:gd name="T18" fmla="*/ 2147483647 w 16"/>
                  <a:gd name="T19" fmla="*/ 2147483647 h 39"/>
                  <a:gd name="T20" fmla="*/ 2147483647 w 16"/>
                  <a:gd name="T21" fmla="*/ 2147483647 h 39"/>
                  <a:gd name="T22" fmla="*/ 2147483647 w 16"/>
                  <a:gd name="T23" fmla="*/ 0 h 39"/>
                  <a:gd name="T24" fmla="*/ 2147483647 w 16"/>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39"/>
                  <a:gd name="T41" fmla="*/ 16 w 16"/>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39">
                    <a:moveTo>
                      <a:pt x="10" y="0"/>
                    </a:moveTo>
                    <a:lnTo>
                      <a:pt x="6" y="0"/>
                    </a:lnTo>
                    <a:lnTo>
                      <a:pt x="4" y="2"/>
                    </a:lnTo>
                    <a:lnTo>
                      <a:pt x="0" y="4"/>
                    </a:lnTo>
                    <a:lnTo>
                      <a:pt x="0" y="39"/>
                    </a:lnTo>
                    <a:lnTo>
                      <a:pt x="8" y="39"/>
                    </a:lnTo>
                    <a:lnTo>
                      <a:pt x="10" y="29"/>
                    </a:lnTo>
                    <a:lnTo>
                      <a:pt x="14" y="19"/>
                    </a:lnTo>
                    <a:lnTo>
                      <a:pt x="16" y="12"/>
                    </a:lnTo>
                    <a:lnTo>
                      <a:pt x="16" y="4"/>
                    </a:lnTo>
                    <a:lnTo>
                      <a:pt x="14" y="2"/>
                    </a:lnTo>
                    <a:lnTo>
                      <a:pt x="12" y="0"/>
                    </a:lnTo>
                    <a:lnTo>
                      <a:pt x="1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1" name="Freeform 586">
                <a:extLst>
                  <a:ext uri="{FF2B5EF4-FFF2-40B4-BE49-F238E27FC236}">
                    <a16:creationId xmlns:a16="http://schemas.microsoft.com/office/drawing/2014/main" id="{080BE65F-B70E-CDCF-60BF-54896EE12332}"/>
                  </a:ext>
                </a:extLst>
              </p:cNvPr>
              <p:cNvSpPr>
                <a:spLocks/>
              </p:cNvSpPr>
              <p:nvPr/>
            </p:nvSpPr>
            <p:spPr bwMode="auto">
              <a:xfrm>
                <a:off x="2567007" y="3246351"/>
                <a:ext cx="11112" cy="14286"/>
              </a:xfrm>
              <a:custGeom>
                <a:avLst/>
                <a:gdLst>
                  <a:gd name="T0" fmla="*/ 0 w 5"/>
                  <a:gd name="T1" fmla="*/ 0 h 7"/>
                  <a:gd name="T2" fmla="*/ 0 w 5"/>
                  <a:gd name="T3" fmla="*/ 2147483647 h 7"/>
                  <a:gd name="T4" fmla="*/ 0 w 5"/>
                  <a:gd name="T5" fmla="*/ 2147483647 h 7"/>
                  <a:gd name="T6" fmla="*/ 2147483647 w 5"/>
                  <a:gd name="T7" fmla="*/ 2147483647 h 7"/>
                  <a:gd name="T8" fmla="*/ 2147483647 w 5"/>
                  <a:gd name="T9" fmla="*/ 2147483647 h 7"/>
                  <a:gd name="T10" fmla="*/ 2147483647 w 5"/>
                  <a:gd name="T11" fmla="*/ 2147483647 h 7"/>
                  <a:gd name="T12" fmla="*/ 0 w 5"/>
                  <a:gd name="T13" fmla="*/ 0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0" y="0"/>
                    </a:moveTo>
                    <a:lnTo>
                      <a:pt x="0" y="4"/>
                    </a:lnTo>
                    <a:lnTo>
                      <a:pt x="0" y="7"/>
                    </a:lnTo>
                    <a:lnTo>
                      <a:pt x="5" y="6"/>
                    </a:lnTo>
                    <a:lnTo>
                      <a:pt x="5" y="4"/>
                    </a:lnTo>
                    <a:lnTo>
                      <a:pt x="3"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2" name="Freeform 620">
                <a:extLst>
                  <a:ext uri="{FF2B5EF4-FFF2-40B4-BE49-F238E27FC236}">
                    <a16:creationId xmlns:a16="http://schemas.microsoft.com/office/drawing/2014/main" id="{786F626B-B49C-915D-8D91-9D9EFE28CE88}"/>
                  </a:ext>
                </a:extLst>
              </p:cNvPr>
              <p:cNvSpPr>
                <a:spLocks/>
              </p:cNvSpPr>
              <p:nvPr/>
            </p:nvSpPr>
            <p:spPr bwMode="auto">
              <a:xfrm>
                <a:off x="150814" y="1687469"/>
                <a:ext cx="74612" cy="44449"/>
              </a:xfrm>
              <a:custGeom>
                <a:avLst/>
                <a:gdLst>
                  <a:gd name="T0" fmla="*/ 2147483647 w 36"/>
                  <a:gd name="T1" fmla="*/ 0 h 21"/>
                  <a:gd name="T2" fmla="*/ 2147483647 w 36"/>
                  <a:gd name="T3" fmla="*/ 2147483647 h 21"/>
                  <a:gd name="T4" fmla="*/ 2147483647 w 36"/>
                  <a:gd name="T5" fmla="*/ 2147483647 h 21"/>
                  <a:gd name="T6" fmla="*/ 2147483647 w 36"/>
                  <a:gd name="T7" fmla="*/ 2147483647 h 21"/>
                  <a:gd name="T8" fmla="*/ 0 w 36"/>
                  <a:gd name="T9" fmla="*/ 2147483647 h 21"/>
                  <a:gd name="T10" fmla="*/ 2147483647 w 36"/>
                  <a:gd name="T11" fmla="*/ 2147483647 h 21"/>
                  <a:gd name="T12" fmla="*/ 2147483647 w 36"/>
                  <a:gd name="T13" fmla="*/ 2147483647 h 21"/>
                  <a:gd name="T14" fmla="*/ 2147483647 w 36"/>
                  <a:gd name="T15" fmla="*/ 2147483647 h 21"/>
                  <a:gd name="T16" fmla="*/ 2147483647 w 36"/>
                  <a:gd name="T17" fmla="*/ 2147483647 h 21"/>
                  <a:gd name="T18" fmla="*/ 2147483647 w 36"/>
                  <a:gd name="T19" fmla="*/ 2147483647 h 21"/>
                  <a:gd name="T20" fmla="*/ 2147483647 w 36"/>
                  <a:gd name="T21" fmla="*/ 2147483647 h 21"/>
                  <a:gd name="T22" fmla="*/ 2147483647 w 36"/>
                  <a:gd name="T23" fmla="*/ 2147483647 h 21"/>
                  <a:gd name="T24" fmla="*/ 2147483647 w 36"/>
                  <a:gd name="T25" fmla="*/ 2147483647 h 21"/>
                  <a:gd name="T26" fmla="*/ 2147483647 w 36"/>
                  <a:gd name="T27" fmla="*/ 2147483647 h 21"/>
                  <a:gd name="T28" fmla="*/ 2147483647 w 36"/>
                  <a:gd name="T29" fmla="*/ 2147483647 h 21"/>
                  <a:gd name="T30" fmla="*/ 2147483647 w 36"/>
                  <a:gd name="T31" fmla="*/ 2147483647 h 21"/>
                  <a:gd name="T32" fmla="*/ 2147483647 w 36"/>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21"/>
                  <a:gd name="T53" fmla="*/ 36 w 3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21">
                    <a:moveTo>
                      <a:pt x="15" y="0"/>
                    </a:moveTo>
                    <a:lnTo>
                      <a:pt x="15" y="4"/>
                    </a:lnTo>
                    <a:lnTo>
                      <a:pt x="7" y="4"/>
                    </a:lnTo>
                    <a:lnTo>
                      <a:pt x="2" y="4"/>
                    </a:lnTo>
                    <a:lnTo>
                      <a:pt x="0" y="12"/>
                    </a:lnTo>
                    <a:lnTo>
                      <a:pt x="7" y="10"/>
                    </a:lnTo>
                    <a:lnTo>
                      <a:pt x="15" y="10"/>
                    </a:lnTo>
                    <a:lnTo>
                      <a:pt x="21" y="12"/>
                    </a:lnTo>
                    <a:lnTo>
                      <a:pt x="28" y="15"/>
                    </a:lnTo>
                    <a:lnTo>
                      <a:pt x="28" y="17"/>
                    </a:lnTo>
                    <a:lnTo>
                      <a:pt x="30" y="21"/>
                    </a:lnTo>
                    <a:lnTo>
                      <a:pt x="32" y="15"/>
                    </a:lnTo>
                    <a:lnTo>
                      <a:pt x="36" y="12"/>
                    </a:lnTo>
                    <a:lnTo>
                      <a:pt x="30" y="12"/>
                    </a:lnTo>
                    <a:lnTo>
                      <a:pt x="26" y="12"/>
                    </a:lnTo>
                    <a:lnTo>
                      <a:pt x="21" y="6"/>
                    </a:lnTo>
                    <a:lnTo>
                      <a:pt x="1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3" name="Freeform 621">
                <a:extLst>
                  <a:ext uri="{FF2B5EF4-FFF2-40B4-BE49-F238E27FC236}">
                    <a16:creationId xmlns:a16="http://schemas.microsoft.com/office/drawing/2014/main" id="{BD9B3F31-9413-1E77-29C8-261883CA76C4}"/>
                  </a:ext>
                </a:extLst>
              </p:cNvPr>
              <p:cNvSpPr>
                <a:spLocks/>
              </p:cNvSpPr>
              <p:nvPr/>
            </p:nvSpPr>
            <p:spPr bwMode="auto">
              <a:xfrm>
                <a:off x="265115" y="1843039"/>
                <a:ext cx="42862" cy="23812"/>
              </a:xfrm>
              <a:custGeom>
                <a:avLst/>
                <a:gdLst>
                  <a:gd name="T0" fmla="*/ 2147483647 w 21"/>
                  <a:gd name="T1" fmla="*/ 0 h 11"/>
                  <a:gd name="T2" fmla="*/ 2147483647 w 21"/>
                  <a:gd name="T3" fmla="*/ 2147483647 h 11"/>
                  <a:gd name="T4" fmla="*/ 2147483647 w 21"/>
                  <a:gd name="T5" fmla="*/ 2147483647 h 11"/>
                  <a:gd name="T6" fmla="*/ 2147483647 w 21"/>
                  <a:gd name="T7" fmla="*/ 2147483647 h 11"/>
                  <a:gd name="T8" fmla="*/ 2147483647 w 21"/>
                  <a:gd name="T9" fmla="*/ 2147483647 h 11"/>
                  <a:gd name="T10" fmla="*/ 0 w 21"/>
                  <a:gd name="T11" fmla="*/ 2147483647 h 11"/>
                  <a:gd name="T12" fmla="*/ 2147483647 w 21"/>
                  <a:gd name="T13" fmla="*/ 2147483647 h 11"/>
                  <a:gd name="T14" fmla="*/ 2147483647 w 21"/>
                  <a:gd name="T15" fmla="*/ 2147483647 h 11"/>
                  <a:gd name="T16" fmla="*/ 2147483647 w 21"/>
                  <a:gd name="T17" fmla="*/ 2147483647 h 11"/>
                  <a:gd name="T18" fmla="*/ 2147483647 w 21"/>
                  <a:gd name="T19" fmla="*/ 2147483647 h 11"/>
                  <a:gd name="T20" fmla="*/ 2147483647 w 21"/>
                  <a:gd name="T21" fmla="*/ 2147483647 h 11"/>
                  <a:gd name="T22" fmla="*/ 2147483647 w 21"/>
                  <a:gd name="T23" fmla="*/ 2147483647 h 11"/>
                  <a:gd name="T24" fmla="*/ 2147483647 w 21"/>
                  <a:gd name="T25" fmla="*/ 0 h 11"/>
                  <a:gd name="T26" fmla="*/ 2147483647 w 2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1"/>
                  <a:gd name="T44" fmla="*/ 21 w 2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1">
                    <a:moveTo>
                      <a:pt x="14" y="0"/>
                    </a:moveTo>
                    <a:lnTo>
                      <a:pt x="10" y="4"/>
                    </a:lnTo>
                    <a:lnTo>
                      <a:pt x="6" y="4"/>
                    </a:lnTo>
                    <a:lnTo>
                      <a:pt x="4" y="2"/>
                    </a:lnTo>
                    <a:lnTo>
                      <a:pt x="2" y="4"/>
                    </a:lnTo>
                    <a:lnTo>
                      <a:pt x="0" y="6"/>
                    </a:lnTo>
                    <a:lnTo>
                      <a:pt x="4" y="9"/>
                    </a:lnTo>
                    <a:lnTo>
                      <a:pt x="12" y="11"/>
                    </a:lnTo>
                    <a:lnTo>
                      <a:pt x="18" y="9"/>
                    </a:lnTo>
                    <a:lnTo>
                      <a:pt x="21" y="6"/>
                    </a:lnTo>
                    <a:lnTo>
                      <a:pt x="21" y="4"/>
                    </a:lnTo>
                    <a:lnTo>
                      <a:pt x="19" y="2"/>
                    </a:lnTo>
                    <a:lnTo>
                      <a:pt x="18" y="0"/>
                    </a:lnTo>
                    <a:lnTo>
                      <a:pt x="1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4" name="Freeform 622">
                <a:extLst>
                  <a:ext uri="{FF2B5EF4-FFF2-40B4-BE49-F238E27FC236}">
                    <a16:creationId xmlns:a16="http://schemas.microsoft.com/office/drawing/2014/main" id="{5CE7D249-4EE7-E5C2-0776-EB1917E86718}"/>
                  </a:ext>
                </a:extLst>
              </p:cNvPr>
              <p:cNvSpPr>
                <a:spLocks/>
              </p:cNvSpPr>
              <p:nvPr/>
            </p:nvSpPr>
            <p:spPr bwMode="auto">
              <a:xfrm>
                <a:off x="779468" y="1847803"/>
                <a:ext cx="12700" cy="14287"/>
              </a:xfrm>
              <a:custGeom>
                <a:avLst/>
                <a:gdLst>
                  <a:gd name="T0" fmla="*/ 2147483647 w 6"/>
                  <a:gd name="T1" fmla="*/ 0 h 7"/>
                  <a:gd name="T2" fmla="*/ 0 w 6"/>
                  <a:gd name="T3" fmla="*/ 2147483647 h 7"/>
                  <a:gd name="T4" fmla="*/ 0 w 6"/>
                  <a:gd name="T5" fmla="*/ 2147483647 h 7"/>
                  <a:gd name="T6" fmla="*/ 2147483647 w 6"/>
                  <a:gd name="T7" fmla="*/ 2147483647 h 7"/>
                  <a:gd name="T8" fmla="*/ 2147483647 w 6"/>
                  <a:gd name="T9" fmla="*/ 2147483647 h 7"/>
                  <a:gd name="T10" fmla="*/ 2147483647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4" y="0"/>
                    </a:moveTo>
                    <a:lnTo>
                      <a:pt x="0" y="6"/>
                    </a:lnTo>
                    <a:lnTo>
                      <a:pt x="0" y="7"/>
                    </a:lnTo>
                    <a:lnTo>
                      <a:pt x="2" y="7"/>
                    </a:lnTo>
                    <a:lnTo>
                      <a:pt x="6" y="6"/>
                    </a:lnTo>
                    <a:lnTo>
                      <a:pt x="4"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5" name="Freeform 623">
                <a:extLst>
                  <a:ext uri="{FF2B5EF4-FFF2-40B4-BE49-F238E27FC236}">
                    <a16:creationId xmlns:a16="http://schemas.microsoft.com/office/drawing/2014/main" id="{26BD9204-D2B9-92B4-0FB9-F66849671638}"/>
                  </a:ext>
                </a:extLst>
              </p:cNvPr>
              <p:cNvSpPr>
                <a:spLocks/>
              </p:cNvSpPr>
              <p:nvPr/>
            </p:nvSpPr>
            <p:spPr bwMode="auto">
              <a:xfrm>
                <a:off x="1100146" y="1968450"/>
                <a:ext cx="9526" cy="7938"/>
              </a:xfrm>
              <a:custGeom>
                <a:avLst/>
                <a:gdLst>
                  <a:gd name="T0" fmla="*/ 2147483647 w 4"/>
                  <a:gd name="T1" fmla="*/ 0 h 4"/>
                  <a:gd name="T2" fmla="*/ 2147483647 w 4"/>
                  <a:gd name="T3" fmla="*/ 2147483647 h 4"/>
                  <a:gd name="T4" fmla="*/ 2147483647 w 4"/>
                  <a:gd name="T5" fmla="*/ 2147483647 h 4"/>
                  <a:gd name="T6" fmla="*/ 0 w 4"/>
                  <a:gd name="T7" fmla="*/ 0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4" y="2"/>
                    </a:lnTo>
                    <a:lnTo>
                      <a:pt x="2" y="4"/>
                    </a:lnTo>
                    <a:lnTo>
                      <a:pt x="0" y="0"/>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6" name="Freeform 624">
                <a:extLst>
                  <a:ext uri="{FF2B5EF4-FFF2-40B4-BE49-F238E27FC236}">
                    <a16:creationId xmlns:a16="http://schemas.microsoft.com/office/drawing/2014/main" id="{A6C4DFD0-A1FC-9B5A-58DA-D405BEE3A5B4}"/>
                  </a:ext>
                </a:extLst>
              </p:cNvPr>
              <p:cNvSpPr>
                <a:spLocks/>
              </p:cNvSpPr>
              <p:nvPr/>
            </p:nvSpPr>
            <p:spPr bwMode="auto">
              <a:xfrm>
                <a:off x="1069983" y="1977974"/>
                <a:ext cx="15875" cy="17462"/>
              </a:xfrm>
              <a:custGeom>
                <a:avLst/>
                <a:gdLst>
                  <a:gd name="T0" fmla="*/ 2147483647 w 8"/>
                  <a:gd name="T1" fmla="*/ 0 h 8"/>
                  <a:gd name="T2" fmla="*/ 2147483647 w 8"/>
                  <a:gd name="T3" fmla="*/ 2147483647 h 8"/>
                  <a:gd name="T4" fmla="*/ 2147483647 w 8"/>
                  <a:gd name="T5" fmla="*/ 2147483647 h 8"/>
                  <a:gd name="T6" fmla="*/ 2147483647 w 8"/>
                  <a:gd name="T7" fmla="*/ 2147483647 h 8"/>
                  <a:gd name="T8" fmla="*/ 2147483647 w 8"/>
                  <a:gd name="T9" fmla="*/ 2147483647 h 8"/>
                  <a:gd name="T10" fmla="*/ 0 w 8"/>
                  <a:gd name="T11" fmla="*/ 2147483647 h 8"/>
                  <a:gd name="T12" fmla="*/ 2147483647 w 8"/>
                  <a:gd name="T13" fmla="*/ 0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4" y="0"/>
                    </a:moveTo>
                    <a:lnTo>
                      <a:pt x="6" y="2"/>
                    </a:lnTo>
                    <a:lnTo>
                      <a:pt x="8" y="4"/>
                    </a:lnTo>
                    <a:lnTo>
                      <a:pt x="8" y="6"/>
                    </a:lnTo>
                    <a:lnTo>
                      <a:pt x="2" y="8"/>
                    </a:lnTo>
                    <a:lnTo>
                      <a:pt x="0"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7" name="Freeform 625">
                <a:extLst>
                  <a:ext uri="{FF2B5EF4-FFF2-40B4-BE49-F238E27FC236}">
                    <a16:creationId xmlns:a16="http://schemas.microsoft.com/office/drawing/2014/main" id="{4E47F9DB-06CB-7C8A-6DF7-302377EF7671}"/>
                  </a:ext>
                </a:extLst>
              </p:cNvPr>
              <p:cNvSpPr>
                <a:spLocks/>
              </p:cNvSpPr>
              <p:nvPr/>
            </p:nvSpPr>
            <p:spPr bwMode="auto">
              <a:xfrm>
                <a:off x="628655" y="1922412"/>
                <a:ext cx="25400" cy="25400"/>
              </a:xfrm>
              <a:custGeom>
                <a:avLst/>
                <a:gdLst>
                  <a:gd name="T0" fmla="*/ 2147483647 w 13"/>
                  <a:gd name="T1" fmla="*/ 0 h 12"/>
                  <a:gd name="T2" fmla="*/ 2147483647 w 13"/>
                  <a:gd name="T3" fmla="*/ 2147483647 h 12"/>
                  <a:gd name="T4" fmla="*/ 2147483647 w 13"/>
                  <a:gd name="T5" fmla="*/ 2147483647 h 12"/>
                  <a:gd name="T6" fmla="*/ 2147483647 w 13"/>
                  <a:gd name="T7" fmla="*/ 2147483647 h 12"/>
                  <a:gd name="T8" fmla="*/ 0 w 13"/>
                  <a:gd name="T9" fmla="*/ 2147483647 h 12"/>
                  <a:gd name="T10" fmla="*/ 0 w 13"/>
                  <a:gd name="T11" fmla="*/ 2147483647 h 12"/>
                  <a:gd name="T12" fmla="*/ 2147483647 w 13"/>
                  <a:gd name="T13" fmla="*/ 2147483647 h 12"/>
                  <a:gd name="T14" fmla="*/ 2147483647 w 13"/>
                  <a:gd name="T15" fmla="*/ 2147483647 h 12"/>
                  <a:gd name="T16" fmla="*/ 2147483647 w 13"/>
                  <a:gd name="T17" fmla="*/ 2147483647 h 12"/>
                  <a:gd name="T18" fmla="*/ 2147483647 w 13"/>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2"/>
                  <a:gd name="T32" fmla="*/ 13 w 1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2">
                    <a:moveTo>
                      <a:pt x="6" y="0"/>
                    </a:moveTo>
                    <a:lnTo>
                      <a:pt x="4" y="6"/>
                    </a:lnTo>
                    <a:lnTo>
                      <a:pt x="4" y="8"/>
                    </a:lnTo>
                    <a:lnTo>
                      <a:pt x="2" y="10"/>
                    </a:lnTo>
                    <a:lnTo>
                      <a:pt x="0" y="12"/>
                    </a:lnTo>
                    <a:lnTo>
                      <a:pt x="4" y="12"/>
                    </a:lnTo>
                    <a:lnTo>
                      <a:pt x="8" y="8"/>
                    </a:lnTo>
                    <a:lnTo>
                      <a:pt x="13" y="6"/>
                    </a:lnTo>
                    <a:lnTo>
                      <a:pt x="6"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8" name="Freeform 626">
                <a:extLst>
                  <a:ext uri="{FF2B5EF4-FFF2-40B4-BE49-F238E27FC236}">
                    <a16:creationId xmlns:a16="http://schemas.microsoft.com/office/drawing/2014/main" id="{16F07689-4FA1-AF48-8580-CEBA84A06A79}"/>
                  </a:ext>
                </a:extLst>
              </p:cNvPr>
              <p:cNvSpPr>
                <a:spLocks/>
              </p:cNvSpPr>
              <p:nvPr/>
            </p:nvSpPr>
            <p:spPr bwMode="auto">
              <a:xfrm>
                <a:off x="1120783" y="2016072"/>
                <a:ext cx="23813" cy="47624"/>
              </a:xfrm>
              <a:custGeom>
                <a:avLst/>
                <a:gdLst>
                  <a:gd name="T0" fmla="*/ 0 w 11"/>
                  <a:gd name="T1" fmla="*/ 0 h 23"/>
                  <a:gd name="T2" fmla="*/ 2147483647 w 11"/>
                  <a:gd name="T3" fmla="*/ 2147483647 h 23"/>
                  <a:gd name="T4" fmla="*/ 2147483647 w 11"/>
                  <a:gd name="T5" fmla="*/ 2147483647 h 23"/>
                  <a:gd name="T6" fmla="*/ 2147483647 w 11"/>
                  <a:gd name="T7" fmla="*/ 2147483647 h 23"/>
                  <a:gd name="T8" fmla="*/ 2147483647 w 11"/>
                  <a:gd name="T9" fmla="*/ 2147483647 h 23"/>
                  <a:gd name="T10" fmla="*/ 2147483647 w 11"/>
                  <a:gd name="T11" fmla="*/ 2147483647 h 23"/>
                  <a:gd name="T12" fmla="*/ 2147483647 w 11"/>
                  <a:gd name="T13" fmla="*/ 2147483647 h 23"/>
                  <a:gd name="T14" fmla="*/ 2147483647 w 11"/>
                  <a:gd name="T15" fmla="*/ 2147483647 h 23"/>
                  <a:gd name="T16" fmla="*/ 2147483647 w 11"/>
                  <a:gd name="T17" fmla="*/ 2147483647 h 23"/>
                  <a:gd name="T18" fmla="*/ 2147483647 w 11"/>
                  <a:gd name="T19" fmla="*/ 0 h 23"/>
                  <a:gd name="T20" fmla="*/ 0 w 11"/>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23"/>
                  <a:gd name="T35" fmla="*/ 11 w 11"/>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23">
                    <a:moveTo>
                      <a:pt x="0" y="0"/>
                    </a:moveTo>
                    <a:lnTo>
                      <a:pt x="2" y="11"/>
                    </a:lnTo>
                    <a:lnTo>
                      <a:pt x="6" y="23"/>
                    </a:lnTo>
                    <a:lnTo>
                      <a:pt x="8" y="21"/>
                    </a:lnTo>
                    <a:lnTo>
                      <a:pt x="11" y="21"/>
                    </a:lnTo>
                    <a:lnTo>
                      <a:pt x="11" y="15"/>
                    </a:lnTo>
                    <a:lnTo>
                      <a:pt x="9" y="9"/>
                    </a:lnTo>
                    <a:lnTo>
                      <a:pt x="9" y="4"/>
                    </a:lnTo>
                    <a:lnTo>
                      <a:pt x="8" y="2"/>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9" name="Freeform 627">
                <a:extLst>
                  <a:ext uri="{FF2B5EF4-FFF2-40B4-BE49-F238E27FC236}">
                    <a16:creationId xmlns:a16="http://schemas.microsoft.com/office/drawing/2014/main" id="{E3D0F7C1-EF0A-F412-074E-4358CED523C5}"/>
                  </a:ext>
                </a:extLst>
              </p:cNvPr>
              <p:cNvSpPr>
                <a:spLocks/>
              </p:cNvSpPr>
              <p:nvPr/>
            </p:nvSpPr>
            <p:spPr bwMode="auto">
              <a:xfrm>
                <a:off x="588968" y="1950990"/>
                <a:ext cx="65088" cy="44449"/>
              </a:xfrm>
              <a:custGeom>
                <a:avLst/>
                <a:gdLst>
                  <a:gd name="T0" fmla="*/ 2147483647 w 32"/>
                  <a:gd name="T1" fmla="*/ 0 h 21"/>
                  <a:gd name="T2" fmla="*/ 2147483647 w 32"/>
                  <a:gd name="T3" fmla="*/ 2147483647 h 21"/>
                  <a:gd name="T4" fmla="*/ 2147483647 w 32"/>
                  <a:gd name="T5" fmla="*/ 2147483647 h 21"/>
                  <a:gd name="T6" fmla="*/ 2147483647 w 32"/>
                  <a:gd name="T7" fmla="*/ 2147483647 h 21"/>
                  <a:gd name="T8" fmla="*/ 2147483647 w 32"/>
                  <a:gd name="T9" fmla="*/ 2147483647 h 21"/>
                  <a:gd name="T10" fmla="*/ 2147483647 w 32"/>
                  <a:gd name="T11" fmla="*/ 2147483647 h 21"/>
                  <a:gd name="T12" fmla="*/ 2147483647 w 32"/>
                  <a:gd name="T13" fmla="*/ 2147483647 h 21"/>
                  <a:gd name="T14" fmla="*/ 0 w 32"/>
                  <a:gd name="T15" fmla="*/ 2147483647 h 21"/>
                  <a:gd name="T16" fmla="*/ 0 w 32"/>
                  <a:gd name="T17" fmla="*/ 2147483647 h 21"/>
                  <a:gd name="T18" fmla="*/ 2147483647 w 32"/>
                  <a:gd name="T19" fmla="*/ 2147483647 h 21"/>
                  <a:gd name="T20" fmla="*/ 2147483647 w 32"/>
                  <a:gd name="T21" fmla="*/ 2147483647 h 21"/>
                  <a:gd name="T22" fmla="*/ 2147483647 w 32"/>
                  <a:gd name="T23" fmla="*/ 2147483647 h 21"/>
                  <a:gd name="T24" fmla="*/ 2147483647 w 32"/>
                  <a:gd name="T25" fmla="*/ 2147483647 h 21"/>
                  <a:gd name="T26" fmla="*/ 2147483647 w 32"/>
                  <a:gd name="T27" fmla="*/ 2147483647 h 21"/>
                  <a:gd name="T28" fmla="*/ 2147483647 w 32"/>
                  <a:gd name="T29" fmla="*/ 2147483647 h 21"/>
                  <a:gd name="T30" fmla="*/ 2147483647 w 32"/>
                  <a:gd name="T31" fmla="*/ 2147483647 h 21"/>
                  <a:gd name="T32" fmla="*/ 2147483647 w 32"/>
                  <a:gd name="T33" fmla="*/ 2147483647 h 21"/>
                  <a:gd name="T34" fmla="*/ 2147483647 w 32"/>
                  <a:gd name="T35" fmla="*/ 2147483647 h 21"/>
                  <a:gd name="T36" fmla="*/ 2147483647 w 32"/>
                  <a:gd name="T37" fmla="*/ 2147483647 h 21"/>
                  <a:gd name="T38" fmla="*/ 2147483647 w 32"/>
                  <a:gd name="T39" fmla="*/ 2147483647 h 21"/>
                  <a:gd name="T40" fmla="*/ 2147483647 w 32"/>
                  <a:gd name="T41" fmla="*/ 2147483647 h 21"/>
                  <a:gd name="T42" fmla="*/ 2147483647 w 32"/>
                  <a:gd name="T43" fmla="*/ 2147483647 h 21"/>
                  <a:gd name="T44" fmla="*/ 2147483647 w 32"/>
                  <a:gd name="T45" fmla="*/ 2147483647 h 21"/>
                  <a:gd name="T46" fmla="*/ 2147483647 w 32"/>
                  <a:gd name="T47" fmla="*/ 2147483647 h 21"/>
                  <a:gd name="T48" fmla="*/ 2147483647 w 32"/>
                  <a:gd name="T49" fmla="*/ 2147483647 h 21"/>
                  <a:gd name="T50" fmla="*/ 2147483647 w 32"/>
                  <a:gd name="T51" fmla="*/ 2147483647 h 21"/>
                  <a:gd name="T52" fmla="*/ 2147483647 w 32"/>
                  <a:gd name="T53" fmla="*/ 2147483647 h 21"/>
                  <a:gd name="T54" fmla="*/ 2147483647 w 32"/>
                  <a:gd name="T55" fmla="*/ 0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2"/>
                  <a:gd name="T85" fmla="*/ 0 h 21"/>
                  <a:gd name="T86" fmla="*/ 32 w 32"/>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2" h="21">
                    <a:moveTo>
                      <a:pt x="21" y="0"/>
                    </a:moveTo>
                    <a:lnTo>
                      <a:pt x="21" y="4"/>
                    </a:lnTo>
                    <a:lnTo>
                      <a:pt x="13" y="2"/>
                    </a:lnTo>
                    <a:lnTo>
                      <a:pt x="9" y="2"/>
                    </a:lnTo>
                    <a:lnTo>
                      <a:pt x="9" y="4"/>
                    </a:lnTo>
                    <a:lnTo>
                      <a:pt x="11" y="7"/>
                    </a:lnTo>
                    <a:lnTo>
                      <a:pt x="5" y="7"/>
                    </a:lnTo>
                    <a:lnTo>
                      <a:pt x="0" y="9"/>
                    </a:lnTo>
                    <a:lnTo>
                      <a:pt x="0" y="15"/>
                    </a:lnTo>
                    <a:lnTo>
                      <a:pt x="2" y="19"/>
                    </a:lnTo>
                    <a:lnTo>
                      <a:pt x="5" y="17"/>
                    </a:lnTo>
                    <a:lnTo>
                      <a:pt x="9" y="17"/>
                    </a:lnTo>
                    <a:lnTo>
                      <a:pt x="11" y="19"/>
                    </a:lnTo>
                    <a:lnTo>
                      <a:pt x="15" y="21"/>
                    </a:lnTo>
                    <a:lnTo>
                      <a:pt x="15" y="19"/>
                    </a:lnTo>
                    <a:lnTo>
                      <a:pt x="21" y="17"/>
                    </a:lnTo>
                    <a:lnTo>
                      <a:pt x="19" y="19"/>
                    </a:lnTo>
                    <a:lnTo>
                      <a:pt x="23" y="21"/>
                    </a:lnTo>
                    <a:lnTo>
                      <a:pt x="21" y="17"/>
                    </a:lnTo>
                    <a:lnTo>
                      <a:pt x="21" y="15"/>
                    </a:lnTo>
                    <a:lnTo>
                      <a:pt x="25" y="15"/>
                    </a:lnTo>
                    <a:lnTo>
                      <a:pt x="28" y="15"/>
                    </a:lnTo>
                    <a:lnTo>
                      <a:pt x="25" y="13"/>
                    </a:lnTo>
                    <a:lnTo>
                      <a:pt x="25" y="11"/>
                    </a:lnTo>
                    <a:lnTo>
                      <a:pt x="27" y="11"/>
                    </a:lnTo>
                    <a:lnTo>
                      <a:pt x="32" y="11"/>
                    </a:lnTo>
                    <a:lnTo>
                      <a:pt x="27" y="5"/>
                    </a:lnTo>
                    <a:lnTo>
                      <a:pt x="21"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0" name="Freeform 628">
                <a:extLst>
                  <a:ext uri="{FF2B5EF4-FFF2-40B4-BE49-F238E27FC236}">
                    <a16:creationId xmlns:a16="http://schemas.microsoft.com/office/drawing/2014/main" id="{AD2697E9-41CE-A86D-B253-07A26C09CE7F}"/>
                  </a:ext>
                </a:extLst>
              </p:cNvPr>
              <p:cNvSpPr>
                <a:spLocks/>
              </p:cNvSpPr>
              <p:nvPr/>
            </p:nvSpPr>
            <p:spPr bwMode="auto">
              <a:xfrm>
                <a:off x="1152533" y="2098618"/>
                <a:ext cx="60325" cy="68262"/>
              </a:xfrm>
              <a:custGeom>
                <a:avLst/>
                <a:gdLst>
                  <a:gd name="T0" fmla="*/ 2147483647 w 29"/>
                  <a:gd name="T1" fmla="*/ 0 h 33"/>
                  <a:gd name="T2" fmla="*/ 0 w 29"/>
                  <a:gd name="T3" fmla="*/ 2147483647 h 33"/>
                  <a:gd name="T4" fmla="*/ 2147483647 w 29"/>
                  <a:gd name="T5" fmla="*/ 2147483647 h 33"/>
                  <a:gd name="T6" fmla="*/ 2147483647 w 29"/>
                  <a:gd name="T7" fmla="*/ 2147483647 h 33"/>
                  <a:gd name="T8" fmla="*/ 2147483647 w 29"/>
                  <a:gd name="T9" fmla="*/ 2147483647 h 33"/>
                  <a:gd name="T10" fmla="*/ 2147483647 w 29"/>
                  <a:gd name="T11" fmla="*/ 2147483647 h 33"/>
                  <a:gd name="T12" fmla="*/ 2147483647 w 29"/>
                  <a:gd name="T13" fmla="*/ 2147483647 h 33"/>
                  <a:gd name="T14" fmla="*/ 2147483647 w 29"/>
                  <a:gd name="T15" fmla="*/ 2147483647 h 33"/>
                  <a:gd name="T16" fmla="*/ 2147483647 w 29"/>
                  <a:gd name="T17" fmla="*/ 2147483647 h 33"/>
                  <a:gd name="T18" fmla="*/ 2147483647 w 29"/>
                  <a:gd name="T19" fmla="*/ 2147483647 h 33"/>
                  <a:gd name="T20" fmla="*/ 2147483647 w 29"/>
                  <a:gd name="T21" fmla="*/ 2147483647 h 33"/>
                  <a:gd name="T22" fmla="*/ 2147483647 w 29"/>
                  <a:gd name="T23" fmla="*/ 2147483647 h 33"/>
                  <a:gd name="T24" fmla="*/ 2147483647 w 29"/>
                  <a:gd name="T25" fmla="*/ 2147483647 h 33"/>
                  <a:gd name="T26" fmla="*/ 2147483647 w 29"/>
                  <a:gd name="T27" fmla="*/ 2147483647 h 33"/>
                  <a:gd name="T28" fmla="*/ 2147483647 w 29"/>
                  <a:gd name="T29" fmla="*/ 2147483647 h 33"/>
                  <a:gd name="T30" fmla="*/ 2147483647 w 29"/>
                  <a:gd name="T31" fmla="*/ 2147483647 h 33"/>
                  <a:gd name="T32" fmla="*/ 2147483647 w 29"/>
                  <a:gd name="T33" fmla="*/ 2147483647 h 33"/>
                  <a:gd name="T34" fmla="*/ 2147483647 w 29"/>
                  <a:gd name="T35" fmla="*/ 2147483647 h 33"/>
                  <a:gd name="T36" fmla="*/ 2147483647 w 29"/>
                  <a:gd name="T37" fmla="*/ 2147483647 h 33"/>
                  <a:gd name="T38" fmla="*/ 2147483647 w 29"/>
                  <a:gd name="T39" fmla="*/ 2147483647 h 33"/>
                  <a:gd name="T40" fmla="*/ 2147483647 w 29"/>
                  <a:gd name="T41" fmla="*/ 2147483647 h 33"/>
                  <a:gd name="T42" fmla="*/ 2147483647 w 29"/>
                  <a:gd name="T43" fmla="*/ 2147483647 h 33"/>
                  <a:gd name="T44" fmla="*/ 2147483647 w 29"/>
                  <a:gd name="T45" fmla="*/ 2147483647 h 33"/>
                  <a:gd name="T46" fmla="*/ 2147483647 w 29"/>
                  <a:gd name="T47" fmla="*/ 2147483647 h 33"/>
                  <a:gd name="T48" fmla="*/ 2147483647 w 29"/>
                  <a:gd name="T49" fmla="*/ 2147483647 h 33"/>
                  <a:gd name="T50" fmla="*/ 2147483647 w 29"/>
                  <a:gd name="T51" fmla="*/ 2147483647 h 33"/>
                  <a:gd name="T52" fmla="*/ 2147483647 w 29"/>
                  <a:gd name="T53" fmla="*/ 2147483647 h 33"/>
                  <a:gd name="T54" fmla="*/ 2147483647 w 29"/>
                  <a:gd name="T55" fmla="*/ 2147483647 h 33"/>
                  <a:gd name="T56" fmla="*/ 2147483647 w 29"/>
                  <a:gd name="T57" fmla="*/ 2147483647 h 33"/>
                  <a:gd name="T58" fmla="*/ 2147483647 w 29"/>
                  <a:gd name="T59" fmla="*/ 0 h 33"/>
                  <a:gd name="T60" fmla="*/ 2147483647 w 29"/>
                  <a:gd name="T61" fmla="*/ 2147483647 h 33"/>
                  <a:gd name="T62" fmla="*/ 2147483647 w 29"/>
                  <a:gd name="T63" fmla="*/ 2147483647 h 33"/>
                  <a:gd name="T64" fmla="*/ 2147483647 w 29"/>
                  <a:gd name="T65" fmla="*/ 2147483647 h 33"/>
                  <a:gd name="T66" fmla="*/ 2147483647 w 29"/>
                  <a:gd name="T67" fmla="*/ 2147483647 h 33"/>
                  <a:gd name="T68" fmla="*/ 2147483647 w 29"/>
                  <a:gd name="T69" fmla="*/ 2147483647 h 33"/>
                  <a:gd name="T70" fmla="*/ 2147483647 w 29"/>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33"/>
                  <a:gd name="T110" fmla="*/ 29 w 29"/>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33">
                    <a:moveTo>
                      <a:pt x="2" y="0"/>
                    </a:moveTo>
                    <a:lnTo>
                      <a:pt x="0" y="4"/>
                    </a:lnTo>
                    <a:lnTo>
                      <a:pt x="2" y="8"/>
                    </a:lnTo>
                    <a:lnTo>
                      <a:pt x="4" y="8"/>
                    </a:lnTo>
                    <a:lnTo>
                      <a:pt x="8" y="8"/>
                    </a:lnTo>
                    <a:lnTo>
                      <a:pt x="6" y="10"/>
                    </a:lnTo>
                    <a:lnTo>
                      <a:pt x="8" y="14"/>
                    </a:lnTo>
                    <a:lnTo>
                      <a:pt x="10" y="12"/>
                    </a:lnTo>
                    <a:lnTo>
                      <a:pt x="12" y="12"/>
                    </a:lnTo>
                    <a:lnTo>
                      <a:pt x="12" y="15"/>
                    </a:lnTo>
                    <a:lnTo>
                      <a:pt x="12" y="19"/>
                    </a:lnTo>
                    <a:lnTo>
                      <a:pt x="17" y="21"/>
                    </a:lnTo>
                    <a:lnTo>
                      <a:pt x="23" y="25"/>
                    </a:lnTo>
                    <a:lnTo>
                      <a:pt x="23" y="29"/>
                    </a:lnTo>
                    <a:lnTo>
                      <a:pt x="23" y="33"/>
                    </a:lnTo>
                    <a:lnTo>
                      <a:pt x="25" y="33"/>
                    </a:lnTo>
                    <a:lnTo>
                      <a:pt x="29" y="33"/>
                    </a:lnTo>
                    <a:lnTo>
                      <a:pt x="25" y="27"/>
                    </a:lnTo>
                    <a:lnTo>
                      <a:pt x="25" y="21"/>
                    </a:lnTo>
                    <a:lnTo>
                      <a:pt x="27" y="19"/>
                    </a:lnTo>
                    <a:lnTo>
                      <a:pt x="27" y="17"/>
                    </a:lnTo>
                    <a:lnTo>
                      <a:pt x="23" y="17"/>
                    </a:lnTo>
                    <a:lnTo>
                      <a:pt x="21" y="17"/>
                    </a:lnTo>
                    <a:lnTo>
                      <a:pt x="19" y="15"/>
                    </a:lnTo>
                    <a:lnTo>
                      <a:pt x="17" y="14"/>
                    </a:lnTo>
                    <a:lnTo>
                      <a:pt x="17" y="10"/>
                    </a:lnTo>
                    <a:lnTo>
                      <a:pt x="19" y="8"/>
                    </a:lnTo>
                    <a:lnTo>
                      <a:pt x="19" y="4"/>
                    </a:lnTo>
                    <a:lnTo>
                      <a:pt x="14" y="2"/>
                    </a:lnTo>
                    <a:lnTo>
                      <a:pt x="12" y="0"/>
                    </a:lnTo>
                    <a:lnTo>
                      <a:pt x="14" y="4"/>
                    </a:lnTo>
                    <a:lnTo>
                      <a:pt x="16" y="4"/>
                    </a:lnTo>
                    <a:lnTo>
                      <a:pt x="16" y="6"/>
                    </a:lnTo>
                    <a:lnTo>
                      <a:pt x="14" y="6"/>
                    </a:lnTo>
                    <a:lnTo>
                      <a:pt x="8"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1" name="Freeform 629">
                <a:extLst>
                  <a:ext uri="{FF2B5EF4-FFF2-40B4-BE49-F238E27FC236}">
                    <a16:creationId xmlns:a16="http://schemas.microsoft.com/office/drawing/2014/main" id="{A32D4B0F-613E-43E9-3F36-A3DF938B230A}"/>
                  </a:ext>
                </a:extLst>
              </p:cNvPr>
              <p:cNvSpPr>
                <a:spLocks/>
              </p:cNvSpPr>
              <p:nvPr/>
            </p:nvSpPr>
            <p:spPr bwMode="auto">
              <a:xfrm>
                <a:off x="433391" y="2062107"/>
                <a:ext cx="7937" cy="7937"/>
              </a:xfrm>
              <a:custGeom>
                <a:avLst/>
                <a:gdLst>
                  <a:gd name="T0" fmla="*/ 0 w 4"/>
                  <a:gd name="T1" fmla="*/ 0 h 4"/>
                  <a:gd name="T2" fmla="*/ 2147483647 w 4"/>
                  <a:gd name="T3" fmla="*/ 2147483647 h 4"/>
                  <a:gd name="T4" fmla="*/ 2147483647 w 4"/>
                  <a:gd name="T5" fmla="*/ 2147483647 h 4"/>
                  <a:gd name="T6" fmla="*/ 2147483647 w 4"/>
                  <a:gd name="T7" fmla="*/ 2147483647 h 4"/>
                  <a:gd name="T8" fmla="*/ 2147483647 w 4"/>
                  <a:gd name="T9" fmla="*/ 0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2" y="4"/>
                    </a:lnTo>
                    <a:lnTo>
                      <a:pt x="4" y="4"/>
                    </a:lnTo>
                    <a:lnTo>
                      <a:pt x="2" y="2"/>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2" name="Freeform 630">
                <a:extLst>
                  <a:ext uri="{FF2B5EF4-FFF2-40B4-BE49-F238E27FC236}">
                    <a16:creationId xmlns:a16="http://schemas.microsoft.com/office/drawing/2014/main" id="{04EFDA86-5FA2-C3F9-0427-05986502FB7D}"/>
                  </a:ext>
                </a:extLst>
              </p:cNvPr>
              <p:cNvSpPr>
                <a:spLocks/>
              </p:cNvSpPr>
              <p:nvPr/>
            </p:nvSpPr>
            <p:spPr bwMode="auto">
              <a:xfrm>
                <a:off x="449267" y="2073218"/>
                <a:ext cx="6350" cy="9525"/>
              </a:xfrm>
              <a:custGeom>
                <a:avLst/>
                <a:gdLst>
                  <a:gd name="T0" fmla="*/ 2147483647 w 3"/>
                  <a:gd name="T1" fmla="*/ 0 h 4"/>
                  <a:gd name="T2" fmla="*/ 0 w 3"/>
                  <a:gd name="T3" fmla="*/ 0 h 4"/>
                  <a:gd name="T4" fmla="*/ 0 w 3"/>
                  <a:gd name="T5" fmla="*/ 2147483647 h 4"/>
                  <a:gd name="T6" fmla="*/ 0 w 3"/>
                  <a:gd name="T7" fmla="*/ 2147483647 h 4"/>
                  <a:gd name="T8" fmla="*/ 2147483647 w 3"/>
                  <a:gd name="T9" fmla="*/ 2147483647 h 4"/>
                  <a:gd name="T10" fmla="*/ 2147483647 w 3"/>
                  <a:gd name="T11" fmla="*/ 0 h 4"/>
                  <a:gd name="T12" fmla="*/ 2147483647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1" y="0"/>
                    </a:moveTo>
                    <a:lnTo>
                      <a:pt x="0" y="0"/>
                    </a:lnTo>
                    <a:lnTo>
                      <a:pt x="0" y="2"/>
                    </a:lnTo>
                    <a:lnTo>
                      <a:pt x="0" y="4"/>
                    </a:lnTo>
                    <a:lnTo>
                      <a:pt x="3" y="4"/>
                    </a:lnTo>
                    <a:lnTo>
                      <a:pt x="3" y="0"/>
                    </a:lnTo>
                    <a:lnTo>
                      <a:pt x="1"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3" name="Freeform 631">
                <a:extLst>
                  <a:ext uri="{FF2B5EF4-FFF2-40B4-BE49-F238E27FC236}">
                    <a16:creationId xmlns:a16="http://schemas.microsoft.com/office/drawing/2014/main" id="{D1BE86CE-8CA0-5452-5B2F-C88B28F357CB}"/>
                  </a:ext>
                </a:extLst>
              </p:cNvPr>
              <p:cNvSpPr>
                <a:spLocks/>
              </p:cNvSpPr>
              <p:nvPr/>
            </p:nvSpPr>
            <p:spPr bwMode="auto">
              <a:xfrm>
                <a:off x="320678" y="2077981"/>
                <a:ext cx="44451" cy="28575"/>
              </a:xfrm>
              <a:custGeom>
                <a:avLst/>
                <a:gdLst>
                  <a:gd name="T0" fmla="*/ 2147483647 w 21"/>
                  <a:gd name="T1" fmla="*/ 0 h 14"/>
                  <a:gd name="T2" fmla="*/ 2147483647 w 21"/>
                  <a:gd name="T3" fmla="*/ 2147483647 h 14"/>
                  <a:gd name="T4" fmla="*/ 2147483647 w 21"/>
                  <a:gd name="T5" fmla="*/ 2147483647 h 14"/>
                  <a:gd name="T6" fmla="*/ 0 w 21"/>
                  <a:gd name="T7" fmla="*/ 2147483647 h 14"/>
                  <a:gd name="T8" fmla="*/ 0 w 21"/>
                  <a:gd name="T9" fmla="*/ 2147483647 h 14"/>
                  <a:gd name="T10" fmla="*/ 0 w 21"/>
                  <a:gd name="T11" fmla="*/ 2147483647 h 14"/>
                  <a:gd name="T12" fmla="*/ 2147483647 w 21"/>
                  <a:gd name="T13" fmla="*/ 2147483647 h 14"/>
                  <a:gd name="T14" fmla="*/ 2147483647 w 21"/>
                  <a:gd name="T15" fmla="*/ 2147483647 h 14"/>
                  <a:gd name="T16" fmla="*/ 2147483647 w 21"/>
                  <a:gd name="T17" fmla="*/ 2147483647 h 14"/>
                  <a:gd name="T18" fmla="*/ 2147483647 w 21"/>
                  <a:gd name="T19" fmla="*/ 2147483647 h 14"/>
                  <a:gd name="T20" fmla="*/ 2147483647 w 21"/>
                  <a:gd name="T21" fmla="*/ 2147483647 h 14"/>
                  <a:gd name="T22" fmla="*/ 2147483647 w 21"/>
                  <a:gd name="T23" fmla="*/ 2147483647 h 14"/>
                  <a:gd name="T24" fmla="*/ 2147483647 w 21"/>
                  <a:gd name="T25" fmla="*/ 2147483647 h 14"/>
                  <a:gd name="T26" fmla="*/ 2147483647 w 21"/>
                  <a:gd name="T27" fmla="*/ 2147483647 h 14"/>
                  <a:gd name="T28" fmla="*/ 2147483647 w 21"/>
                  <a:gd name="T29" fmla="*/ 0 h 14"/>
                  <a:gd name="T30" fmla="*/ 2147483647 w 21"/>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14"/>
                  <a:gd name="T50" fmla="*/ 21 w 2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14">
                    <a:moveTo>
                      <a:pt x="14" y="0"/>
                    </a:moveTo>
                    <a:lnTo>
                      <a:pt x="8" y="2"/>
                    </a:lnTo>
                    <a:lnTo>
                      <a:pt x="2" y="8"/>
                    </a:lnTo>
                    <a:lnTo>
                      <a:pt x="0" y="10"/>
                    </a:lnTo>
                    <a:lnTo>
                      <a:pt x="0" y="12"/>
                    </a:lnTo>
                    <a:lnTo>
                      <a:pt x="0" y="14"/>
                    </a:lnTo>
                    <a:lnTo>
                      <a:pt x="4" y="14"/>
                    </a:lnTo>
                    <a:lnTo>
                      <a:pt x="6" y="10"/>
                    </a:lnTo>
                    <a:lnTo>
                      <a:pt x="10" y="8"/>
                    </a:lnTo>
                    <a:lnTo>
                      <a:pt x="15" y="8"/>
                    </a:lnTo>
                    <a:lnTo>
                      <a:pt x="19" y="6"/>
                    </a:lnTo>
                    <a:lnTo>
                      <a:pt x="21" y="4"/>
                    </a:lnTo>
                    <a:lnTo>
                      <a:pt x="19" y="2"/>
                    </a:lnTo>
                    <a:lnTo>
                      <a:pt x="15" y="0"/>
                    </a:lnTo>
                    <a:lnTo>
                      <a:pt x="1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4" name="Freeform 632">
                <a:extLst>
                  <a:ext uri="{FF2B5EF4-FFF2-40B4-BE49-F238E27FC236}">
                    <a16:creationId xmlns:a16="http://schemas.microsoft.com/office/drawing/2014/main" id="{41234A0B-4C59-EA8C-73CD-E320C25D81A5}"/>
                  </a:ext>
                </a:extLst>
              </p:cNvPr>
              <p:cNvSpPr>
                <a:spLocks/>
              </p:cNvSpPr>
              <p:nvPr/>
            </p:nvSpPr>
            <p:spPr bwMode="auto">
              <a:xfrm>
                <a:off x="381003" y="2082743"/>
                <a:ext cx="7938" cy="7938"/>
              </a:xfrm>
              <a:custGeom>
                <a:avLst/>
                <a:gdLst>
                  <a:gd name="T0" fmla="*/ 2147483647 w 4"/>
                  <a:gd name="T1" fmla="*/ 0 h 4"/>
                  <a:gd name="T2" fmla="*/ 0 w 4"/>
                  <a:gd name="T3" fmla="*/ 2147483647 h 4"/>
                  <a:gd name="T4" fmla="*/ 2147483647 w 4"/>
                  <a:gd name="T5" fmla="*/ 2147483647 h 4"/>
                  <a:gd name="T6" fmla="*/ 2147483647 w 4"/>
                  <a:gd name="T7" fmla="*/ 2147483647 h 4"/>
                  <a:gd name="T8" fmla="*/ 2147483647 w 4"/>
                  <a:gd name="T9" fmla="*/ 2147483647 h 4"/>
                  <a:gd name="T10" fmla="*/ 2147483647 w 4"/>
                  <a:gd name="T11" fmla="*/ 0 h 4"/>
                  <a:gd name="T12" fmla="*/ 2147483647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2" y="0"/>
                    </a:moveTo>
                    <a:lnTo>
                      <a:pt x="0" y="2"/>
                    </a:lnTo>
                    <a:lnTo>
                      <a:pt x="4" y="4"/>
                    </a:lnTo>
                    <a:lnTo>
                      <a:pt x="4" y="2"/>
                    </a:lnTo>
                    <a:lnTo>
                      <a:pt x="4"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5" name="Freeform 633">
                <a:extLst>
                  <a:ext uri="{FF2B5EF4-FFF2-40B4-BE49-F238E27FC236}">
                    <a16:creationId xmlns:a16="http://schemas.microsoft.com/office/drawing/2014/main" id="{61C4261C-E222-F25C-9CDB-FEF84D4DAB5E}"/>
                  </a:ext>
                </a:extLst>
              </p:cNvPr>
              <p:cNvSpPr>
                <a:spLocks/>
              </p:cNvSpPr>
              <p:nvPr/>
            </p:nvSpPr>
            <p:spPr bwMode="auto">
              <a:xfrm>
                <a:off x="1096971" y="2043059"/>
                <a:ext cx="15875" cy="7937"/>
              </a:xfrm>
              <a:custGeom>
                <a:avLst/>
                <a:gdLst>
                  <a:gd name="T0" fmla="*/ 2147483647 w 8"/>
                  <a:gd name="T1" fmla="*/ 0 h 4"/>
                  <a:gd name="T2" fmla="*/ 2147483647 w 8"/>
                  <a:gd name="T3" fmla="*/ 2147483647 h 4"/>
                  <a:gd name="T4" fmla="*/ 2147483647 w 8"/>
                  <a:gd name="T5" fmla="*/ 2147483647 h 4"/>
                  <a:gd name="T6" fmla="*/ 2147483647 w 8"/>
                  <a:gd name="T7" fmla="*/ 2147483647 h 4"/>
                  <a:gd name="T8" fmla="*/ 2147483647 w 8"/>
                  <a:gd name="T9" fmla="*/ 2147483647 h 4"/>
                  <a:gd name="T10" fmla="*/ 0 w 8"/>
                  <a:gd name="T11" fmla="*/ 0 h 4"/>
                  <a:gd name="T12" fmla="*/ 2147483647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4" y="0"/>
                    </a:moveTo>
                    <a:lnTo>
                      <a:pt x="6" y="2"/>
                    </a:lnTo>
                    <a:lnTo>
                      <a:pt x="8" y="4"/>
                    </a:lnTo>
                    <a:lnTo>
                      <a:pt x="6" y="2"/>
                    </a:lnTo>
                    <a:lnTo>
                      <a:pt x="2" y="2"/>
                    </a:lnTo>
                    <a:lnTo>
                      <a:pt x="0" y="0"/>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6" name="Freeform 634">
                <a:extLst>
                  <a:ext uri="{FF2B5EF4-FFF2-40B4-BE49-F238E27FC236}">
                    <a16:creationId xmlns:a16="http://schemas.microsoft.com/office/drawing/2014/main" id="{EC4A1EEA-C991-3264-9E3E-6B8499D29CF8}"/>
                  </a:ext>
                </a:extLst>
              </p:cNvPr>
              <p:cNvSpPr>
                <a:spLocks/>
              </p:cNvSpPr>
              <p:nvPr/>
            </p:nvSpPr>
            <p:spPr bwMode="auto">
              <a:xfrm>
                <a:off x="1092208" y="2058932"/>
                <a:ext cx="4763" cy="7937"/>
              </a:xfrm>
              <a:custGeom>
                <a:avLst/>
                <a:gdLst>
                  <a:gd name="T0" fmla="*/ 0 w 2"/>
                  <a:gd name="T1" fmla="*/ 0 h 4"/>
                  <a:gd name="T2" fmla="*/ 2147483647 w 2"/>
                  <a:gd name="T3" fmla="*/ 2147483647 h 4"/>
                  <a:gd name="T4" fmla="*/ 2147483647 w 2"/>
                  <a:gd name="T5" fmla="*/ 0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2" y="4"/>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7" name="Freeform 635">
                <a:extLst>
                  <a:ext uri="{FF2B5EF4-FFF2-40B4-BE49-F238E27FC236}">
                    <a16:creationId xmlns:a16="http://schemas.microsoft.com/office/drawing/2014/main" id="{CAD6EAEF-B5C5-E088-B1D1-CBE85734ABE9}"/>
                  </a:ext>
                </a:extLst>
              </p:cNvPr>
              <p:cNvSpPr>
                <a:spLocks/>
              </p:cNvSpPr>
              <p:nvPr/>
            </p:nvSpPr>
            <p:spPr bwMode="auto">
              <a:xfrm>
                <a:off x="246065" y="2130395"/>
                <a:ext cx="34925" cy="26988"/>
              </a:xfrm>
              <a:custGeom>
                <a:avLst/>
                <a:gdLst>
                  <a:gd name="T0" fmla="*/ 2147483647 w 17"/>
                  <a:gd name="T1" fmla="*/ 0 h 13"/>
                  <a:gd name="T2" fmla="*/ 2147483647 w 17"/>
                  <a:gd name="T3" fmla="*/ 2147483647 h 13"/>
                  <a:gd name="T4" fmla="*/ 2147483647 w 17"/>
                  <a:gd name="T5" fmla="*/ 2147483647 h 13"/>
                  <a:gd name="T6" fmla="*/ 2147483647 w 17"/>
                  <a:gd name="T7" fmla="*/ 2147483647 h 13"/>
                  <a:gd name="T8" fmla="*/ 0 w 17"/>
                  <a:gd name="T9" fmla="*/ 2147483647 h 13"/>
                  <a:gd name="T10" fmla="*/ 0 w 17"/>
                  <a:gd name="T11" fmla="*/ 2147483647 h 13"/>
                  <a:gd name="T12" fmla="*/ 2147483647 w 17"/>
                  <a:gd name="T13" fmla="*/ 2147483647 h 13"/>
                  <a:gd name="T14" fmla="*/ 2147483647 w 17"/>
                  <a:gd name="T15" fmla="*/ 2147483647 h 13"/>
                  <a:gd name="T16" fmla="*/ 2147483647 w 17"/>
                  <a:gd name="T17" fmla="*/ 2147483647 h 13"/>
                  <a:gd name="T18" fmla="*/ 2147483647 w 17"/>
                  <a:gd name="T19" fmla="*/ 2147483647 h 13"/>
                  <a:gd name="T20" fmla="*/ 2147483647 w 17"/>
                  <a:gd name="T21" fmla="*/ 0 h 13"/>
                  <a:gd name="T22" fmla="*/ 2147483647 w 17"/>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11" y="0"/>
                    </a:moveTo>
                    <a:lnTo>
                      <a:pt x="11" y="4"/>
                    </a:lnTo>
                    <a:lnTo>
                      <a:pt x="7" y="6"/>
                    </a:lnTo>
                    <a:lnTo>
                      <a:pt x="2" y="12"/>
                    </a:lnTo>
                    <a:lnTo>
                      <a:pt x="0" y="13"/>
                    </a:lnTo>
                    <a:lnTo>
                      <a:pt x="3" y="13"/>
                    </a:lnTo>
                    <a:lnTo>
                      <a:pt x="9" y="12"/>
                    </a:lnTo>
                    <a:lnTo>
                      <a:pt x="15" y="6"/>
                    </a:lnTo>
                    <a:lnTo>
                      <a:pt x="17" y="2"/>
                    </a:lnTo>
                    <a:lnTo>
                      <a:pt x="15" y="0"/>
                    </a:lnTo>
                    <a:lnTo>
                      <a:pt x="11"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8" name="Freeform 636">
                <a:extLst>
                  <a:ext uri="{FF2B5EF4-FFF2-40B4-BE49-F238E27FC236}">
                    <a16:creationId xmlns:a16="http://schemas.microsoft.com/office/drawing/2014/main" id="{2DAC3276-F35A-B350-9F31-BDAC901F1877}"/>
                  </a:ext>
                </a:extLst>
              </p:cNvPr>
              <p:cNvSpPr>
                <a:spLocks/>
              </p:cNvSpPr>
              <p:nvPr/>
            </p:nvSpPr>
            <p:spPr bwMode="auto">
              <a:xfrm>
                <a:off x="220663" y="2138364"/>
                <a:ext cx="20637" cy="26987"/>
              </a:xfrm>
              <a:custGeom>
                <a:avLst/>
                <a:gdLst>
                  <a:gd name="T0" fmla="*/ 2147483647 w 10"/>
                  <a:gd name="T1" fmla="*/ 2147483647 h 13"/>
                  <a:gd name="T2" fmla="*/ 2147483647 w 10"/>
                  <a:gd name="T3" fmla="*/ 2147483647 h 13"/>
                  <a:gd name="T4" fmla="*/ 2147483647 w 10"/>
                  <a:gd name="T5" fmla="*/ 2147483647 h 13"/>
                  <a:gd name="T6" fmla="*/ 2147483647 w 10"/>
                  <a:gd name="T7" fmla="*/ 2147483647 h 13"/>
                  <a:gd name="T8" fmla="*/ 0 w 10"/>
                  <a:gd name="T9" fmla="*/ 2147483647 h 13"/>
                  <a:gd name="T10" fmla="*/ 2147483647 w 10"/>
                  <a:gd name="T11" fmla="*/ 2147483647 h 13"/>
                  <a:gd name="T12" fmla="*/ 2147483647 w 10"/>
                  <a:gd name="T13" fmla="*/ 2147483647 h 13"/>
                  <a:gd name="T14" fmla="*/ 2147483647 w 10"/>
                  <a:gd name="T15" fmla="*/ 2147483647 h 13"/>
                  <a:gd name="T16" fmla="*/ 2147483647 w 10"/>
                  <a:gd name="T17" fmla="*/ 2147483647 h 13"/>
                  <a:gd name="T18" fmla="*/ 2147483647 w 10"/>
                  <a:gd name="T19" fmla="*/ 2147483647 h 13"/>
                  <a:gd name="T20" fmla="*/ 2147483647 w 10"/>
                  <a:gd name="T21" fmla="*/ 0 h 13"/>
                  <a:gd name="T22" fmla="*/ 2147483647 w 10"/>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8" y="2"/>
                    </a:moveTo>
                    <a:lnTo>
                      <a:pt x="4" y="4"/>
                    </a:lnTo>
                    <a:lnTo>
                      <a:pt x="2" y="9"/>
                    </a:lnTo>
                    <a:lnTo>
                      <a:pt x="2" y="11"/>
                    </a:lnTo>
                    <a:lnTo>
                      <a:pt x="0" y="13"/>
                    </a:lnTo>
                    <a:lnTo>
                      <a:pt x="2" y="13"/>
                    </a:lnTo>
                    <a:lnTo>
                      <a:pt x="6" y="11"/>
                    </a:lnTo>
                    <a:lnTo>
                      <a:pt x="6" y="8"/>
                    </a:lnTo>
                    <a:lnTo>
                      <a:pt x="8" y="6"/>
                    </a:lnTo>
                    <a:lnTo>
                      <a:pt x="10" y="2"/>
                    </a:lnTo>
                    <a:lnTo>
                      <a:pt x="10" y="0"/>
                    </a:lnTo>
                    <a:lnTo>
                      <a:pt x="8" y="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grpSp>
          <p:nvGrpSpPr>
            <p:cNvPr id="11" name="Group 10">
              <a:extLst>
                <a:ext uri="{FF2B5EF4-FFF2-40B4-BE49-F238E27FC236}">
                  <a16:creationId xmlns:a16="http://schemas.microsoft.com/office/drawing/2014/main" id="{88979461-B7C9-134B-EDC7-EC273D51010B}"/>
                </a:ext>
              </a:extLst>
            </p:cNvPr>
            <p:cNvGrpSpPr/>
            <p:nvPr/>
          </p:nvGrpSpPr>
          <p:grpSpPr>
            <a:xfrm>
              <a:off x="3940646" y="3096697"/>
              <a:ext cx="582392" cy="341166"/>
              <a:chOff x="5811061" y="2149085"/>
              <a:chExt cx="1062000" cy="684334"/>
            </a:xfrm>
            <a:solidFill>
              <a:srgbClr val="3D4146">
                <a:lumMod val="20000"/>
                <a:lumOff val="80000"/>
              </a:srgbClr>
            </a:solidFill>
          </p:grpSpPr>
          <p:sp>
            <p:nvSpPr>
              <p:cNvPr id="341" name="Graphic 558">
                <a:extLst>
                  <a:ext uri="{FF2B5EF4-FFF2-40B4-BE49-F238E27FC236}">
                    <a16:creationId xmlns:a16="http://schemas.microsoft.com/office/drawing/2014/main" id="{A869458C-7415-1495-DFB3-65BCDA1E1431}"/>
                  </a:ext>
                </a:extLst>
              </p:cNvPr>
              <p:cNvSpPr>
                <a:spLocks noChangeAspect="1"/>
              </p:cNvSpPr>
              <p:nvPr/>
            </p:nvSpPr>
            <p:spPr>
              <a:xfrm>
                <a:off x="5811061" y="2149085"/>
                <a:ext cx="1062000" cy="543702"/>
              </a:xfrm>
              <a:custGeom>
                <a:avLst/>
                <a:gdLst>
                  <a:gd name="connsiteX0" fmla="*/ 220980 w 796290"/>
                  <a:gd name="connsiteY0" fmla="*/ 284798 h 407669"/>
                  <a:gd name="connsiteX1" fmla="*/ 222885 w 796290"/>
                  <a:gd name="connsiteY1" fmla="*/ 288608 h 407669"/>
                  <a:gd name="connsiteX2" fmla="*/ 226695 w 796290"/>
                  <a:gd name="connsiteY2" fmla="*/ 290513 h 407669"/>
                  <a:gd name="connsiteX3" fmla="*/ 232410 w 796290"/>
                  <a:gd name="connsiteY3" fmla="*/ 300038 h 407669"/>
                  <a:gd name="connsiteX4" fmla="*/ 240983 w 796290"/>
                  <a:gd name="connsiteY4" fmla="*/ 309563 h 407669"/>
                  <a:gd name="connsiteX5" fmla="*/ 251460 w 796290"/>
                  <a:gd name="connsiteY5" fmla="*/ 320993 h 407669"/>
                  <a:gd name="connsiteX6" fmla="*/ 256223 w 796290"/>
                  <a:gd name="connsiteY6" fmla="*/ 335280 h 407669"/>
                  <a:gd name="connsiteX7" fmla="*/ 261938 w 796290"/>
                  <a:gd name="connsiteY7" fmla="*/ 341948 h 407669"/>
                  <a:gd name="connsiteX8" fmla="*/ 268605 w 796290"/>
                  <a:gd name="connsiteY8" fmla="*/ 333375 h 407669"/>
                  <a:gd name="connsiteX9" fmla="*/ 272415 w 796290"/>
                  <a:gd name="connsiteY9" fmla="*/ 331470 h 407669"/>
                  <a:gd name="connsiteX10" fmla="*/ 272415 w 796290"/>
                  <a:gd name="connsiteY10" fmla="*/ 325755 h 407669"/>
                  <a:gd name="connsiteX11" fmla="*/ 276225 w 796290"/>
                  <a:gd name="connsiteY11" fmla="*/ 326708 h 407669"/>
                  <a:gd name="connsiteX12" fmla="*/ 277178 w 796290"/>
                  <a:gd name="connsiteY12" fmla="*/ 323850 h 407669"/>
                  <a:gd name="connsiteX13" fmla="*/ 279083 w 796290"/>
                  <a:gd name="connsiteY13" fmla="*/ 326708 h 407669"/>
                  <a:gd name="connsiteX14" fmla="*/ 282893 w 796290"/>
                  <a:gd name="connsiteY14" fmla="*/ 336233 h 407669"/>
                  <a:gd name="connsiteX15" fmla="*/ 282893 w 796290"/>
                  <a:gd name="connsiteY15" fmla="*/ 349568 h 407669"/>
                  <a:gd name="connsiteX16" fmla="*/ 282893 w 796290"/>
                  <a:gd name="connsiteY16" fmla="*/ 356235 h 407669"/>
                  <a:gd name="connsiteX17" fmla="*/ 292418 w 796290"/>
                  <a:gd name="connsiteY17" fmla="*/ 356235 h 407669"/>
                  <a:gd name="connsiteX18" fmla="*/ 302895 w 796290"/>
                  <a:gd name="connsiteY18" fmla="*/ 356235 h 407669"/>
                  <a:gd name="connsiteX19" fmla="*/ 319088 w 796290"/>
                  <a:gd name="connsiteY19" fmla="*/ 360045 h 407669"/>
                  <a:gd name="connsiteX20" fmla="*/ 328613 w 796290"/>
                  <a:gd name="connsiteY20" fmla="*/ 363855 h 407669"/>
                  <a:gd name="connsiteX21" fmla="*/ 330518 w 796290"/>
                  <a:gd name="connsiteY21" fmla="*/ 356235 h 407669"/>
                  <a:gd name="connsiteX22" fmla="*/ 334328 w 796290"/>
                  <a:gd name="connsiteY22" fmla="*/ 363855 h 407669"/>
                  <a:gd name="connsiteX23" fmla="*/ 335280 w 796290"/>
                  <a:gd name="connsiteY23" fmla="*/ 369570 h 407669"/>
                  <a:gd name="connsiteX24" fmla="*/ 342900 w 796290"/>
                  <a:gd name="connsiteY24" fmla="*/ 371475 h 407669"/>
                  <a:gd name="connsiteX25" fmla="*/ 348615 w 796290"/>
                  <a:gd name="connsiteY25" fmla="*/ 371475 h 407669"/>
                  <a:gd name="connsiteX26" fmla="*/ 354330 w 796290"/>
                  <a:gd name="connsiteY26" fmla="*/ 371475 h 407669"/>
                  <a:gd name="connsiteX27" fmla="*/ 354330 w 796290"/>
                  <a:gd name="connsiteY27" fmla="*/ 379095 h 407669"/>
                  <a:gd name="connsiteX28" fmla="*/ 358140 w 796290"/>
                  <a:gd name="connsiteY28" fmla="*/ 379095 h 407669"/>
                  <a:gd name="connsiteX29" fmla="*/ 358140 w 796290"/>
                  <a:gd name="connsiteY29" fmla="*/ 381000 h 407669"/>
                  <a:gd name="connsiteX30" fmla="*/ 358140 w 796290"/>
                  <a:gd name="connsiteY30" fmla="*/ 387668 h 407669"/>
                  <a:gd name="connsiteX31" fmla="*/ 358140 w 796290"/>
                  <a:gd name="connsiteY31" fmla="*/ 389573 h 407669"/>
                  <a:gd name="connsiteX32" fmla="*/ 366713 w 796290"/>
                  <a:gd name="connsiteY32" fmla="*/ 392430 h 407669"/>
                  <a:gd name="connsiteX33" fmla="*/ 374333 w 796290"/>
                  <a:gd name="connsiteY33" fmla="*/ 392430 h 407669"/>
                  <a:gd name="connsiteX34" fmla="*/ 383858 w 796290"/>
                  <a:gd name="connsiteY34" fmla="*/ 392430 h 407669"/>
                  <a:gd name="connsiteX35" fmla="*/ 390525 w 796290"/>
                  <a:gd name="connsiteY35" fmla="*/ 395288 h 407669"/>
                  <a:gd name="connsiteX36" fmla="*/ 390525 w 796290"/>
                  <a:gd name="connsiteY36" fmla="*/ 404813 h 407669"/>
                  <a:gd name="connsiteX37" fmla="*/ 393383 w 796290"/>
                  <a:gd name="connsiteY37" fmla="*/ 407670 h 407669"/>
                  <a:gd name="connsiteX38" fmla="*/ 396240 w 796290"/>
                  <a:gd name="connsiteY38" fmla="*/ 407670 h 407669"/>
                  <a:gd name="connsiteX39" fmla="*/ 400050 w 796290"/>
                  <a:gd name="connsiteY39" fmla="*/ 404813 h 407669"/>
                  <a:gd name="connsiteX40" fmla="*/ 400050 w 796290"/>
                  <a:gd name="connsiteY40" fmla="*/ 399098 h 407669"/>
                  <a:gd name="connsiteX41" fmla="*/ 409575 w 796290"/>
                  <a:gd name="connsiteY41" fmla="*/ 395288 h 407669"/>
                  <a:gd name="connsiteX42" fmla="*/ 410528 w 796290"/>
                  <a:gd name="connsiteY42" fmla="*/ 395288 h 407669"/>
                  <a:gd name="connsiteX43" fmla="*/ 414338 w 796290"/>
                  <a:gd name="connsiteY43" fmla="*/ 389573 h 407669"/>
                  <a:gd name="connsiteX44" fmla="*/ 416243 w 796290"/>
                  <a:gd name="connsiteY44" fmla="*/ 384810 h 407669"/>
                  <a:gd name="connsiteX45" fmla="*/ 421958 w 796290"/>
                  <a:gd name="connsiteY45" fmla="*/ 381000 h 407669"/>
                  <a:gd name="connsiteX46" fmla="*/ 429578 w 796290"/>
                  <a:gd name="connsiteY46" fmla="*/ 379095 h 407669"/>
                  <a:gd name="connsiteX47" fmla="*/ 431483 w 796290"/>
                  <a:gd name="connsiteY47" fmla="*/ 375285 h 407669"/>
                  <a:gd name="connsiteX48" fmla="*/ 441008 w 796290"/>
                  <a:gd name="connsiteY48" fmla="*/ 375285 h 407669"/>
                  <a:gd name="connsiteX49" fmla="*/ 445770 w 796290"/>
                  <a:gd name="connsiteY49" fmla="*/ 371475 h 407669"/>
                  <a:gd name="connsiteX50" fmla="*/ 449580 w 796290"/>
                  <a:gd name="connsiteY50" fmla="*/ 371475 h 407669"/>
                  <a:gd name="connsiteX51" fmla="*/ 455295 w 796290"/>
                  <a:gd name="connsiteY51" fmla="*/ 363855 h 407669"/>
                  <a:gd name="connsiteX52" fmla="*/ 467678 w 796290"/>
                  <a:gd name="connsiteY52" fmla="*/ 356235 h 407669"/>
                  <a:gd name="connsiteX53" fmla="*/ 482918 w 796290"/>
                  <a:gd name="connsiteY53" fmla="*/ 356235 h 407669"/>
                  <a:gd name="connsiteX54" fmla="*/ 495300 w 796290"/>
                  <a:gd name="connsiteY54" fmla="*/ 363855 h 407669"/>
                  <a:gd name="connsiteX55" fmla="*/ 502920 w 796290"/>
                  <a:gd name="connsiteY55" fmla="*/ 369570 h 407669"/>
                  <a:gd name="connsiteX56" fmla="*/ 506730 w 796290"/>
                  <a:gd name="connsiteY56" fmla="*/ 363855 h 407669"/>
                  <a:gd name="connsiteX57" fmla="*/ 510540 w 796290"/>
                  <a:gd name="connsiteY57" fmla="*/ 363855 h 407669"/>
                  <a:gd name="connsiteX58" fmla="*/ 512445 w 796290"/>
                  <a:gd name="connsiteY58" fmla="*/ 356235 h 407669"/>
                  <a:gd name="connsiteX59" fmla="*/ 516255 w 796290"/>
                  <a:gd name="connsiteY59" fmla="*/ 354330 h 407669"/>
                  <a:gd name="connsiteX60" fmla="*/ 519113 w 796290"/>
                  <a:gd name="connsiteY60" fmla="*/ 354330 h 407669"/>
                  <a:gd name="connsiteX61" fmla="*/ 526733 w 796290"/>
                  <a:gd name="connsiteY61" fmla="*/ 351473 h 407669"/>
                  <a:gd name="connsiteX62" fmla="*/ 530543 w 796290"/>
                  <a:gd name="connsiteY62" fmla="*/ 351473 h 407669"/>
                  <a:gd name="connsiteX63" fmla="*/ 536258 w 796290"/>
                  <a:gd name="connsiteY63" fmla="*/ 356235 h 407669"/>
                  <a:gd name="connsiteX64" fmla="*/ 539115 w 796290"/>
                  <a:gd name="connsiteY64" fmla="*/ 360045 h 407669"/>
                  <a:gd name="connsiteX65" fmla="*/ 545783 w 796290"/>
                  <a:gd name="connsiteY65" fmla="*/ 360045 h 407669"/>
                  <a:gd name="connsiteX66" fmla="*/ 554355 w 796290"/>
                  <a:gd name="connsiteY66" fmla="*/ 354330 h 407669"/>
                  <a:gd name="connsiteX67" fmla="*/ 566738 w 796290"/>
                  <a:gd name="connsiteY67" fmla="*/ 351473 h 407669"/>
                  <a:gd name="connsiteX68" fmla="*/ 574358 w 796290"/>
                  <a:gd name="connsiteY68" fmla="*/ 349568 h 407669"/>
                  <a:gd name="connsiteX69" fmla="*/ 587693 w 796290"/>
                  <a:gd name="connsiteY69" fmla="*/ 349568 h 407669"/>
                  <a:gd name="connsiteX70" fmla="*/ 598170 w 796290"/>
                  <a:gd name="connsiteY70" fmla="*/ 349568 h 407669"/>
                  <a:gd name="connsiteX71" fmla="*/ 604838 w 796290"/>
                  <a:gd name="connsiteY71" fmla="*/ 351473 h 407669"/>
                  <a:gd name="connsiteX72" fmla="*/ 614363 w 796290"/>
                  <a:gd name="connsiteY72" fmla="*/ 351473 h 407669"/>
                  <a:gd name="connsiteX73" fmla="*/ 617220 w 796290"/>
                  <a:gd name="connsiteY73" fmla="*/ 356235 h 407669"/>
                  <a:gd name="connsiteX74" fmla="*/ 623888 w 796290"/>
                  <a:gd name="connsiteY74" fmla="*/ 360045 h 407669"/>
                  <a:gd name="connsiteX75" fmla="*/ 629603 w 796290"/>
                  <a:gd name="connsiteY75" fmla="*/ 360045 h 407669"/>
                  <a:gd name="connsiteX76" fmla="*/ 638175 w 796290"/>
                  <a:gd name="connsiteY76" fmla="*/ 365760 h 407669"/>
                  <a:gd name="connsiteX77" fmla="*/ 638175 w 796290"/>
                  <a:gd name="connsiteY77" fmla="*/ 351473 h 407669"/>
                  <a:gd name="connsiteX78" fmla="*/ 645795 w 796290"/>
                  <a:gd name="connsiteY78" fmla="*/ 333375 h 407669"/>
                  <a:gd name="connsiteX79" fmla="*/ 643890 w 796290"/>
                  <a:gd name="connsiteY79" fmla="*/ 323850 h 407669"/>
                  <a:gd name="connsiteX80" fmla="*/ 630555 w 796290"/>
                  <a:gd name="connsiteY80" fmla="*/ 315278 h 407669"/>
                  <a:gd name="connsiteX81" fmla="*/ 629603 w 796290"/>
                  <a:gd name="connsiteY81" fmla="*/ 309563 h 407669"/>
                  <a:gd name="connsiteX82" fmla="*/ 634365 w 796290"/>
                  <a:gd name="connsiteY82" fmla="*/ 303848 h 407669"/>
                  <a:gd name="connsiteX83" fmla="*/ 649605 w 796290"/>
                  <a:gd name="connsiteY83" fmla="*/ 300038 h 407669"/>
                  <a:gd name="connsiteX84" fmla="*/ 664845 w 796290"/>
                  <a:gd name="connsiteY84" fmla="*/ 294323 h 407669"/>
                  <a:gd name="connsiteX85" fmla="*/ 681990 w 796290"/>
                  <a:gd name="connsiteY85" fmla="*/ 294323 h 407669"/>
                  <a:gd name="connsiteX86" fmla="*/ 688658 w 796290"/>
                  <a:gd name="connsiteY86" fmla="*/ 288608 h 407669"/>
                  <a:gd name="connsiteX87" fmla="*/ 681990 w 796290"/>
                  <a:gd name="connsiteY87" fmla="*/ 280988 h 407669"/>
                  <a:gd name="connsiteX88" fmla="*/ 679133 w 796290"/>
                  <a:gd name="connsiteY88" fmla="*/ 267653 h 407669"/>
                  <a:gd name="connsiteX89" fmla="*/ 681990 w 796290"/>
                  <a:gd name="connsiteY89" fmla="*/ 251460 h 407669"/>
                  <a:gd name="connsiteX90" fmla="*/ 691515 w 796290"/>
                  <a:gd name="connsiteY90" fmla="*/ 245745 h 407669"/>
                  <a:gd name="connsiteX91" fmla="*/ 697230 w 796290"/>
                  <a:gd name="connsiteY91" fmla="*/ 234315 h 407669"/>
                  <a:gd name="connsiteX92" fmla="*/ 704850 w 796290"/>
                  <a:gd name="connsiteY92" fmla="*/ 231458 h 407669"/>
                  <a:gd name="connsiteX93" fmla="*/ 715328 w 796290"/>
                  <a:gd name="connsiteY93" fmla="*/ 231458 h 407669"/>
                  <a:gd name="connsiteX94" fmla="*/ 730568 w 796290"/>
                  <a:gd name="connsiteY94" fmla="*/ 222885 h 407669"/>
                  <a:gd name="connsiteX95" fmla="*/ 733425 w 796290"/>
                  <a:gd name="connsiteY95" fmla="*/ 213360 h 407669"/>
                  <a:gd name="connsiteX96" fmla="*/ 736283 w 796290"/>
                  <a:gd name="connsiteY96" fmla="*/ 205740 h 407669"/>
                  <a:gd name="connsiteX97" fmla="*/ 747713 w 796290"/>
                  <a:gd name="connsiteY97" fmla="*/ 201930 h 407669"/>
                  <a:gd name="connsiteX98" fmla="*/ 753428 w 796290"/>
                  <a:gd name="connsiteY98" fmla="*/ 195263 h 407669"/>
                  <a:gd name="connsiteX99" fmla="*/ 762953 w 796290"/>
                  <a:gd name="connsiteY99" fmla="*/ 185738 h 407669"/>
                  <a:gd name="connsiteX100" fmla="*/ 796290 w 796290"/>
                  <a:gd name="connsiteY100" fmla="*/ 180023 h 407669"/>
                  <a:gd name="connsiteX101" fmla="*/ 778193 w 796290"/>
                  <a:gd name="connsiteY101" fmla="*/ 177165 h 407669"/>
                  <a:gd name="connsiteX102" fmla="*/ 772478 w 796290"/>
                  <a:gd name="connsiteY102" fmla="*/ 170498 h 407669"/>
                  <a:gd name="connsiteX103" fmla="*/ 766763 w 796290"/>
                  <a:gd name="connsiteY103" fmla="*/ 165735 h 407669"/>
                  <a:gd name="connsiteX104" fmla="*/ 760095 w 796290"/>
                  <a:gd name="connsiteY104" fmla="*/ 157163 h 407669"/>
                  <a:gd name="connsiteX105" fmla="*/ 750570 w 796290"/>
                  <a:gd name="connsiteY105" fmla="*/ 153353 h 407669"/>
                  <a:gd name="connsiteX106" fmla="*/ 736283 w 796290"/>
                  <a:gd name="connsiteY106" fmla="*/ 157163 h 407669"/>
                  <a:gd name="connsiteX107" fmla="*/ 711518 w 796290"/>
                  <a:gd name="connsiteY107" fmla="*/ 167640 h 407669"/>
                  <a:gd name="connsiteX108" fmla="*/ 701040 w 796290"/>
                  <a:gd name="connsiteY108" fmla="*/ 170498 h 407669"/>
                  <a:gd name="connsiteX109" fmla="*/ 688658 w 796290"/>
                  <a:gd name="connsiteY109" fmla="*/ 165735 h 407669"/>
                  <a:gd name="connsiteX110" fmla="*/ 685800 w 796290"/>
                  <a:gd name="connsiteY110" fmla="*/ 159068 h 407669"/>
                  <a:gd name="connsiteX111" fmla="*/ 679133 w 796290"/>
                  <a:gd name="connsiteY111" fmla="*/ 143828 h 407669"/>
                  <a:gd name="connsiteX112" fmla="*/ 676275 w 796290"/>
                  <a:gd name="connsiteY112" fmla="*/ 132398 h 407669"/>
                  <a:gd name="connsiteX113" fmla="*/ 669608 w 796290"/>
                  <a:gd name="connsiteY113" fmla="*/ 127635 h 407669"/>
                  <a:gd name="connsiteX114" fmla="*/ 659130 w 796290"/>
                  <a:gd name="connsiteY114" fmla="*/ 118110 h 407669"/>
                  <a:gd name="connsiteX115" fmla="*/ 638175 w 796290"/>
                  <a:gd name="connsiteY115" fmla="*/ 118110 h 407669"/>
                  <a:gd name="connsiteX116" fmla="*/ 630555 w 796290"/>
                  <a:gd name="connsiteY116" fmla="*/ 120015 h 407669"/>
                  <a:gd name="connsiteX117" fmla="*/ 620078 w 796290"/>
                  <a:gd name="connsiteY117" fmla="*/ 120015 h 407669"/>
                  <a:gd name="connsiteX118" fmla="*/ 610553 w 796290"/>
                  <a:gd name="connsiteY118" fmla="*/ 114300 h 407669"/>
                  <a:gd name="connsiteX119" fmla="*/ 607695 w 796290"/>
                  <a:gd name="connsiteY119" fmla="*/ 107633 h 407669"/>
                  <a:gd name="connsiteX120" fmla="*/ 595313 w 796290"/>
                  <a:gd name="connsiteY120" fmla="*/ 83820 h 407669"/>
                  <a:gd name="connsiteX121" fmla="*/ 581978 w 796290"/>
                  <a:gd name="connsiteY121" fmla="*/ 52388 h 407669"/>
                  <a:gd name="connsiteX122" fmla="*/ 568643 w 796290"/>
                  <a:gd name="connsiteY122" fmla="*/ 29528 h 407669"/>
                  <a:gd name="connsiteX123" fmla="*/ 568643 w 796290"/>
                  <a:gd name="connsiteY123" fmla="*/ 20003 h 407669"/>
                  <a:gd name="connsiteX124" fmla="*/ 566738 w 796290"/>
                  <a:gd name="connsiteY124" fmla="*/ 16193 h 407669"/>
                  <a:gd name="connsiteX125" fmla="*/ 552450 w 796290"/>
                  <a:gd name="connsiteY125" fmla="*/ 20003 h 407669"/>
                  <a:gd name="connsiteX126" fmla="*/ 536258 w 796290"/>
                  <a:gd name="connsiteY126" fmla="*/ 23813 h 407669"/>
                  <a:gd name="connsiteX127" fmla="*/ 519113 w 796290"/>
                  <a:gd name="connsiteY127" fmla="*/ 33338 h 407669"/>
                  <a:gd name="connsiteX128" fmla="*/ 501015 w 796290"/>
                  <a:gd name="connsiteY128" fmla="*/ 42863 h 407669"/>
                  <a:gd name="connsiteX129" fmla="*/ 482918 w 796290"/>
                  <a:gd name="connsiteY129" fmla="*/ 39053 h 407669"/>
                  <a:gd name="connsiteX130" fmla="*/ 485775 w 796290"/>
                  <a:gd name="connsiteY130" fmla="*/ 39053 h 407669"/>
                  <a:gd name="connsiteX131" fmla="*/ 482918 w 796290"/>
                  <a:gd name="connsiteY131" fmla="*/ 33338 h 407669"/>
                  <a:gd name="connsiteX132" fmla="*/ 481013 w 796290"/>
                  <a:gd name="connsiteY132" fmla="*/ 26670 h 407669"/>
                  <a:gd name="connsiteX133" fmla="*/ 477203 w 796290"/>
                  <a:gd name="connsiteY133" fmla="*/ 26670 h 407669"/>
                  <a:gd name="connsiteX134" fmla="*/ 471488 w 796290"/>
                  <a:gd name="connsiteY134" fmla="*/ 33338 h 407669"/>
                  <a:gd name="connsiteX135" fmla="*/ 467678 w 796290"/>
                  <a:gd name="connsiteY135" fmla="*/ 29528 h 407669"/>
                  <a:gd name="connsiteX136" fmla="*/ 452438 w 796290"/>
                  <a:gd name="connsiteY136" fmla="*/ 20003 h 407669"/>
                  <a:gd name="connsiteX137" fmla="*/ 445770 w 796290"/>
                  <a:gd name="connsiteY137" fmla="*/ 29528 h 407669"/>
                  <a:gd name="connsiteX138" fmla="*/ 439103 w 796290"/>
                  <a:gd name="connsiteY138" fmla="*/ 33338 h 407669"/>
                  <a:gd name="connsiteX139" fmla="*/ 429578 w 796290"/>
                  <a:gd name="connsiteY139" fmla="*/ 23813 h 407669"/>
                  <a:gd name="connsiteX140" fmla="*/ 421958 w 796290"/>
                  <a:gd name="connsiteY140" fmla="*/ 23813 h 407669"/>
                  <a:gd name="connsiteX141" fmla="*/ 425768 w 796290"/>
                  <a:gd name="connsiteY141" fmla="*/ 12383 h 407669"/>
                  <a:gd name="connsiteX142" fmla="*/ 425768 w 796290"/>
                  <a:gd name="connsiteY142" fmla="*/ 9525 h 407669"/>
                  <a:gd name="connsiteX143" fmla="*/ 416243 w 796290"/>
                  <a:gd name="connsiteY143" fmla="*/ 6668 h 407669"/>
                  <a:gd name="connsiteX144" fmla="*/ 414338 w 796290"/>
                  <a:gd name="connsiteY144" fmla="*/ 0 h 407669"/>
                  <a:gd name="connsiteX145" fmla="*/ 405765 w 796290"/>
                  <a:gd name="connsiteY145" fmla="*/ 2858 h 407669"/>
                  <a:gd name="connsiteX146" fmla="*/ 393383 w 796290"/>
                  <a:gd name="connsiteY146" fmla="*/ 6668 h 407669"/>
                  <a:gd name="connsiteX147" fmla="*/ 374333 w 796290"/>
                  <a:gd name="connsiteY147" fmla="*/ 16193 h 407669"/>
                  <a:gd name="connsiteX148" fmla="*/ 366713 w 796290"/>
                  <a:gd name="connsiteY148" fmla="*/ 16193 h 407669"/>
                  <a:gd name="connsiteX149" fmla="*/ 348615 w 796290"/>
                  <a:gd name="connsiteY149" fmla="*/ 20003 h 407669"/>
                  <a:gd name="connsiteX150" fmla="*/ 330518 w 796290"/>
                  <a:gd name="connsiteY150" fmla="*/ 20003 h 407669"/>
                  <a:gd name="connsiteX151" fmla="*/ 315278 w 796290"/>
                  <a:gd name="connsiteY151" fmla="*/ 26670 h 407669"/>
                  <a:gd name="connsiteX152" fmla="*/ 298133 w 796290"/>
                  <a:gd name="connsiteY152" fmla="*/ 26670 h 407669"/>
                  <a:gd name="connsiteX153" fmla="*/ 288608 w 796290"/>
                  <a:gd name="connsiteY153" fmla="*/ 23813 h 407669"/>
                  <a:gd name="connsiteX154" fmla="*/ 279083 w 796290"/>
                  <a:gd name="connsiteY154" fmla="*/ 23813 h 407669"/>
                  <a:gd name="connsiteX155" fmla="*/ 267653 w 796290"/>
                  <a:gd name="connsiteY155" fmla="*/ 19050 h 407669"/>
                  <a:gd name="connsiteX156" fmla="*/ 259080 w 796290"/>
                  <a:gd name="connsiteY156" fmla="*/ 23813 h 407669"/>
                  <a:gd name="connsiteX157" fmla="*/ 262890 w 796290"/>
                  <a:gd name="connsiteY157" fmla="*/ 29528 h 407669"/>
                  <a:gd name="connsiteX158" fmla="*/ 262890 w 796290"/>
                  <a:gd name="connsiteY158" fmla="*/ 39053 h 407669"/>
                  <a:gd name="connsiteX159" fmla="*/ 250508 w 796290"/>
                  <a:gd name="connsiteY159" fmla="*/ 48578 h 407669"/>
                  <a:gd name="connsiteX160" fmla="*/ 250508 w 796290"/>
                  <a:gd name="connsiteY160" fmla="*/ 59055 h 407669"/>
                  <a:gd name="connsiteX161" fmla="*/ 247650 w 796290"/>
                  <a:gd name="connsiteY161" fmla="*/ 68580 h 407669"/>
                  <a:gd name="connsiteX162" fmla="*/ 247650 w 796290"/>
                  <a:gd name="connsiteY162" fmla="*/ 78105 h 407669"/>
                  <a:gd name="connsiteX163" fmla="*/ 257175 w 796290"/>
                  <a:gd name="connsiteY163" fmla="*/ 90488 h 407669"/>
                  <a:gd name="connsiteX164" fmla="*/ 259080 w 796290"/>
                  <a:gd name="connsiteY164" fmla="*/ 95250 h 407669"/>
                  <a:gd name="connsiteX165" fmla="*/ 250508 w 796290"/>
                  <a:gd name="connsiteY165" fmla="*/ 107633 h 407669"/>
                  <a:gd name="connsiteX166" fmla="*/ 259080 w 796290"/>
                  <a:gd name="connsiteY166" fmla="*/ 118110 h 407669"/>
                  <a:gd name="connsiteX167" fmla="*/ 262890 w 796290"/>
                  <a:gd name="connsiteY167" fmla="*/ 118110 h 407669"/>
                  <a:gd name="connsiteX168" fmla="*/ 271463 w 796290"/>
                  <a:gd name="connsiteY168" fmla="*/ 123825 h 407669"/>
                  <a:gd name="connsiteX169" fmla="*/ 263843 w 796290"/>
                  <a:gd name="connsiteY169" fmla="*/ 132398 h 407669"/>
                  <a:gd name="connsiteX170" fmla="*/ 262890 w 796290"/>
                  <a:gd name="connsiteY170" fmla="*/ 134303 h 407669"/>
                  <a:gd name="connsiteX171" fmla="*/ 253365 w 796290"/>
                  <a:gd name="connsiteY171" fmla="*/ 134303 h 407669"/>
                  <a:gd name="connsiteX172" fmla="*/ 240983 w 796290"/>
                  <a:gd name="connsiteY172" fmla="*/ 132398 h 407669"/>
                  <a:gd name="connsiteX173" fmla="*/ 238125 w 796290"/>
                  <a:gd name="connsiteY173" fmla="*/ 127635 h 407669"/>
                  <a:gd name="connsiteX174" fmla="*/ 231458 w 796290"/>
                  <a:gd name="connsiteY174" fmla="*/ 118110 h 407669"/>
                  <a:gd name="connsiteX175" fmla="*/ 225743 w 796290"/>
                  <a:gd name="connsiteY175" fmla="*/ 118110 h 407669"/>
                  <a:gd name="connsiteX176" fmla="*/ 223838 w 796290"/>
                  <a:gd name="connsiteY176" fmla="*/ 120015 h 407669"/>
                  <a:gd name="connsiteX177" fmla="*/ 220980 w 796290"/>
                  <a:gd name="connsiteY177" fmla="*/ 118110 h 407669"/>
                  <a:gd name="connsiteX178" fmla="*/ 211455 w 796290"/>
                  <a:gd name="connsiteY178" fmla="*/ 114300 h 407669"/>
                  <a:gd name="connsiteX179" fmla="*/ 201930 w 796290"/>
                  <a:gd name="connsiteY179" fmla="*/ 120015 h 407669"/>
                  <a:gd name="connsiteX180" fmla="*/ 196215 w 796290"/>
                  <a:gd name="connsiteY180" fmla="*/ 123825 h 407669"/>
                  <a:gd name="connsiteX181" fmla="*/ 190500 w 796290"/>
                  <a:gd name="connsiteY181" fmla="*/ 123825 h 407669"/>
                  <a:gd name="connsiteX182" fmla="*/ 179070 w 796290"/>
                  <a:gd name="connsiteY182" fmla="*/ 120015 h 407669"/>
                  <a:gd name="connsiteX183" fmla="*/ 172403 w 796290"/>
                  <a:gd name="connsiteY183" fmla="*/ 120015 h 407669"/>
                  <a:gd name="connsiteX184" fmla="*/ 169545 w 796290"/>
                  <a:gd name="connsiteY184" fmla="*/ 120015 h 407669"/>
                  <a:gd name="connsiteX185" fmla="*/ 166688 w 796290"/>
                  <a:gd name="connsiteY185" fmla="*/ 127635 h 407669"/>
                  <a:gd name="connsiteX186" fmla="*/ 166688 w 796290"/>
                  <a:gd name="connsiteY186" fmla="*/ 134303 h 407669"/>
                  <a:gd name="connsiteX187" fmla="*/ 157163 w 796290"/>
                  <a:gd name="connsiteY187" fmla="*/ 132398 h 407669"/>
                  <a:gd name="connsiteX188" fmla="*/ 160020 w 796290"/>
                  <a:gd name="connsiteY188" fmla="*/ 127635 h 407669"/>
                  <a:gd name="connsiteX189" fmla="*/ 160020 w 796290"/>
                  <a:gd name="connsiteY189" fmla="*/ 120015 h 407669"/>
                  <a:gd name="connsiteX190" fmla="*/ 154305 w 796290"/>
                  <a:gd name="connsiteY190" fmla="*/ 118110 h 407669"/>
                  <a:gd name="connsiteX191" fmla="*/ 149543 w 796290"/>
                  <a:gd name="connsiteY191" fmla="*/ 118110 h 407669"/>
                  <a:gd name="connsiteX192" fmla="*/ 145733 w 796290"/>
                  <a:gd name="connsiteY192" fmla="*/ 114300 h 407669"/>
                  <a:gd name="connsiteX193" fmla="*/ 143828 w 796290"/>
                  <a:gd name="connsiteY193" fmla="*/ 107633 h 407669"/>
                  <a:gd name="connsiteX194" fmla="*/ 136208 w 796290"/>
                  <a:gd name="connsiteY194" fmla="*/ 104775 h 407669"/>
                  <a:gd name="connsiteX195" fmla="*/ 130493 w 796290"/>
                  <a:gd name="connsiteY195" fmla="*/ 101918 h 407669"/>
                  <a:gd name="connsiteX196" fmla="*/ 124778 w 796290"/>
                  <a:gd name="connsiteY196" fmla="*/ 98108 h 407669"/>
                  <a:gd name="connsiteX197" fmla="*/ 119063 w 796290"/>
                  <a:gd name="connsiteY197" fmla="*/ 98108 h 407669"/>
                  <a:gd name="connsiteX198" fmla="*/ 119063 w 796290"/>
                  <a:gd name="connsiteY198" fmla="*/ 95250 h 407669"/>
                  <a:gd name="connsiteX199" fmla="*/ 119063 w 796290"/>
                  <a:gd name="connsiteY199" fmla="*/ 90488 h 407669"/>
                  <a:gd name="connsiteX200" fmla="*/ 114300 w 796290"/>
                  <a:gd name="connsiteY200" fmla="*/ 83820 h 407669"/>
                  <a:gd name="connsiteX201" fmla="*/ 107633 w 796290"/>
                  <a:gd name="connsiteY201" fmla="*/ 83820 h 407669"/>
                  <a:gd name="connsiteX202" fmla="*/ 107633 w 796290"/>
                  <a:gd name="connsiteY202" fmla="*/ 87630 h 407669"/>
                  <a:gd name="connsiteX203" fmla="*/ 98108 w 796290"/>
                  <a:gd name="connsiteY203" fmla="*/ 90488 h 407669"/>
                  <a:gd name="connsiteX204" fmla="*/ 98108 w 796290"/>
                  <a:gd name="connsiteY204" fmla="*/ 83820 h 407669"/>
                  <a:gd name="connsiteX205" fmla="*/ 79058 w 796290"/>
                  <a:gd name="connsiteY205" fmla="*/ 87630 h 407669"/>
                  <a:gd name="connsiteX206" fmla="*/ 82868 w 796290"/>
                  <a:gd name="connsiteY206" fmla="*/ 90488 h 407669"/>
                  <a:gd name="connsiteX207" fmla="*/ 85725 w 796290"/>
                  <a:gd name="connsiteY207" fmla="*/ 93345 h 407669"/>
                  <a:gd name="connsiteX208" fmla="*/ 78105 w 796290"/>
                  <a:gd name="connsiteY208" fmla="*/ 101918 h 407669"/>
                  <a:gd name="connsiteX209" fmla="*/ 68580 w 796290"/>
                  <a:gd name="connsiteY209" fmla="*/ 107633 h 407669"/>
                  <a:gd name="connsiteX210" fmla="*/ 64770 w 796290"/>
                  <a:gd name="connsiteY210" fmla="*/ 111443 h 407669"/>
                  <a:gd name="connsiteX211" fmla="*/ 55245 w 796290"/>
                  <a:gd name="connsiteY211" fmla="*/ 107633 h 407669"/>
                  <a:gd name="connsiteX212" fmla="*/ 49530 w 796290"/>
                  <a:gd name="connsiteY212" fmla="*/ 111443 h 407669"/>
                  <a:gd name="connsiteX213" fmla="*/ 47625 w 796290"/>
                  <a:gd name="connsiteY213" fmla="*/ 118110 h 407669"/>
                  <a:gd name="connsiteX214" fmla="*/ 40005 w 796290"/>
                  <a:gd name="connsiteY214" fmla="*/ 120015 h 407669"/>
                  <a:gd name="connsiteX215" fmla="*/ 40005 w 796290"/>
                  <a:gd name="connsiteY215" fmla="*/ 129540 h 407669"/>
                  <a:gd name="connsiteX216" fmla="*/ 43815 w 796290"/>
                  <a:gd name="connsiteY216" fmla="*/ 138113 h 407669"/>
                  <a:gd name="connsiteX217" fmla="*/ 49530 w 796290"/>
                  <a:gd name="connsiteY217" fmla="*/ 140018 h 407669"/>
                  <a:gd name="connsiteX218" fmla="*/ 39053 w 796290"/>
                  <a:gd name="connsiteY218" fmla="*/ 149543 h 407669"/>
                  <a:gd name="connsiteX219" fmla="*/ 36195 w 796290"/>
                  <a:gd name="connsiteY219" fmla="*/ 143828 h 407669"/>
                  <a:gd name="connsiteX220" fmla="*/ 29528 w 796290"/>
                  <a:gd name="connsiteY220" fmla="*/ 134303 h 407669"/>
                  <a:gd name="connsiteX221" fmla="*/ 26670 w 796290"/>
                  <a:gd name="connsiteY221" fmla="*/ 134303 h 407669"/>
                  <a:gd name="connsiteX222" fmla="*/ 20003 w 796290"/>
                  <a:gd name="connsiteY222" fmla="*/ 140018 h 407669"/>
                  <a:gd name="connsiteX223" fmla="*/ 14287 w 796290"/>
                  <a:gd name="connsiteY223" fmla="*/ 143828 h 407669"/>
                  <a:gd name="connsiteX224" fmla="*/ 11430 w 796290"/>
                  <a:gd name="connsiteY224" fmla="*/ 147638 h 407669"/>
                  <a:gd name="connsiteX225" fmla="*/ 11430 w 796290"/>
                  <a:gd name="connsiteY225" fmla="*/ 159068 h 407669"/>
                  <a:gd name="connsiteX226" fmla="*/ 4763 w 796290"/>
                  <a:gd name="connsiteY226" fmla="*/ 165735 h 407669"/>
                  <a:gd name="connsiteX227" fmla="*/ 7620 w 796290"/>
                  <a:gd name="connsiteY227" fmla="*/ 165735 h 407669"/>
                  <a:gd name="connsiteX228" fmla="*/ 11430 w 796290"/>
                  <a:gd name="connsiteY228" fmla="*/ 170498 h 407669"/>
                  <a:gd name="connsiteX229" fmla="*/ 11430 w 796290"/>
                  <a:gd name="connsiteY229" fmla="*/ 173355 h 407669"/>
                  <a:gd name="connsiteX230" fmla="*/ 7620 w 796290"/>
                  <a:gd name="connsiteY230" fmla="*/ 177165 h 407669"/>
                  <a:gd name="connsiteX231" fmla="*/ 4763 w 796290"/>
                  <a:gd name="connsiteY231" fmla="*/ 180023 h 407669"/>
                  <a:gd name="connsiteX232" fmla="*/ 0 w 796290"/>
                  <a:gd name="connsiteY232" fmla="*/ 189548 h 407669"/>
                  <a:gd name="connsiteX233" fmla="*/ 0 w 796290"/>
                  <a:gd name="connsiteY233" fmla="*/ 192405 h 407669"/>
                  <a:gd name="connsiteX234" fmla="*/ 0 w 796290"/>
                  <a:gd name="connsiteY234" fmla="*/ 195263 h 407669"/>
                  <a:gd name="connsiteX235" fmla="*/ 2858 w 796290"/>
                  <a:gd name="connsiteY235" fmla="*/ 199073 h 407669"/>
                  <a:gd name="connsiteX236" fmla="*/ 4763 w 796290"/>
                  <a:gd name="connsiteY236" fmla="*/ 199073 h 407669"/>
                  <a:gd name="connsiteX237" fmla="*/ 11430 w 796290"/>
                  <a:gd name="connsiteY237" fmla="*/ 205740 h 407669"/>
                  <a:gd name="connsiteX238" fmla="*/ 7620 w 796290"/>
                  <a:gd name="connsiteY238" fmla="*/ 215265 h 407669"/>
                  <a:gd name="connsiteX239" fmla="*/ 14287 w 796290"/>
                  <a:gd name="connsiteY239" fmla="*/ 215265 h 407669"/>
                  <a:gd name="connsiteX240" fmla="*/ 20003 w 796290"/>
                  <a:gd name="connsiteY240" fmla="*/ 213360 h 407669"/>
                  <a:gd name="connsiteX241" fmla="*/ 29528 w 796290"/>
                  <a:gd name="connsiteY241" fmla="*/ 234315 h 407669"/>
                  <a:gd name="connsiteX242" fmla="*/ 29528 w 796290"/>
                  <a:gd name="connsiteY242" fmla="*/ 238125 h 407669"/>
                  <a:gd name="connsiteX243" fmla="*/ 29528 w 796290"/>
                  <a:gd name="connsiteY243" fmla="*/ 242888 h 407669"/>
                  <a:gd name="connsiteX244" fmla="*/ 29528 w 796290"/>
                  <a:gd name="connsiteY244" fmla="*/ 248603 h 407669"/>
                  <a:gd name="connsiteX245" fmla="*/ 33338 w 796290"/>
                  <a:gd name="connsiteY245" fmla="*/ 255270 h 407669"/>
                  <a:gd name="connsiteX246" fmla="*/ 36195 w 796290"/>
                  <a:gd name="connsiteY246" fmla="*/ 255270 h 407669"/>
                  <a:gd name="connsiteX247" fmla="*/ 40005 w 796290"/>
                  <a:gd name="connsiteY247" fmla="*/ 258128 h 407669"/>
                  <a:gd name="connsiteX248" fmla="*/ 43815 w 796290"/>
                  <a:gd name="connsiteY248" fmla="*/ 251460 h 407669"/>
                  <a:gd name="connsiteX249" fmla="*/ 49530 w 796290"/>
                  <a:gd name="connsiteY249" fmla="*/ 248603 h 407669"/>
                  <a:gd name="connsiteX250" fmla="*/ 53340 w 796290"/>
                  <a:gd name="connsiteY250" fmla="*/ 248603 h 407669"/>
                  <a:gd name="connsiteX251" fmla="*/ 59055 w 796290"/>
                  <a:gd name="connsiteY251" fmla="*/ 251460 h 407669"/>
                  <a:gd name="connsiteX252" fmla="*/ 68580 w 796290"/>
                  <a:gd name="connsiteY252" fmla="*/ 242888 h 407669"/>
                  <a:gd name="connsiteX253" fmla="*/ 78105 w 796290"/>
                  <a:gd name="connsiteY253" fmla="*/ 231458 h 407669"/>
                  <a:gd name="connsiteX254" fmla="*/ 82868 w 796290"/>
                  <a:gd name="connsiteY254" fmla="*/ 234315 h 407669"/>
                  <a:gd name="connsiteX255" fmla="*/ 88583 w 796290"/>
                  <a:gd name="connsiteY255" fmla="*/ 238125 h 407669"/>
                  <a:gd name="connsiteX256" fmla="*/ 88583 w 796290"/>
                  <a:gd name="connsiteY256" fmla="*/ 242888 h 407669"/>
                  <a:gd name="connsiteX257" fmla="*/ 104775 w 796290"/>
                  <a:gd name="connsiteY257" fmla="*/ 245745 h 407669"/>
                  <a:gd name="connsiteX258" fmla="*/ 119063 w 796290"/>
                  <a:gd name="connsiteY258" fmla="*/ 251460 h 407669"/>
                  <a:gd name="connsiteX259" fmla="*/ 119063 w 796290"/>
                  <a:gd name="connsiteY259" fmla="*/ 258128 h 407669"/>
                  <a:gd name="connsiteX260" fmla="*/ 120968 w 796290"/>
                  <a:gd name="connsiteY260" fmla="*/ 260985 h 407669"/>
                  <a:gd name="connsiteX261" fmla="*/ 126683 w 796290"/>
                  <a:gd name="connsiteY261" fmla="*/ 260985 h 407669"/>
                  <a:gd name="connsiteX262" fmla="*/ 130493 w 796290"/>
                  <a:gd name="connsiteY262" fmla="*/ 260985 h 407669"/>
                  <a:gd name="connsiteX263" fmla="*/ 130493 w 796290"/>
                  <a:gd name="connsiteY263" fmla="*/ 270510 h 407669"/>
                  <a:gd name="connsiteX264" fmla="*/ 134303 w 796290"/>
                  <a:gd name="connsiteY264" fmla="*/ 279083 h 407669"/>
                  <a:gd name="connsiteX265" fmla="*/ 136208 w 796290"/>
                  <a:gd name="connsiteY265" fmla="*/ 284798 h 407669"/>
                  <a:gd name="connsiteX266" fmla="*/ 143828 w 796290"/>
                  <a:gd name="connsiteY266" fmla="*/ 288608 h 407669"/>
                  <a:gd name="connsiteX267" fmla="*/ 145733 w 796290"/>
                  <a:gd name="connsiteY267" fmla="*/ 290513 h 407669"/>
                  <a:gd name="connsiteX268" fmla="*/ 145733 w 796290"/>
                  <a:gd name="connsiteY268" fmla="*/ 294323 h 407669"/>
                  <a:gd name="connsiteX269" fmla="*/ 143828 w 796290"/>
                  <a:gd name="connsiteY269" fmla="*/ 296228 h 407669"/>
                  <a:gd name="connsiteX270" fmla="*/ 140018 w 796290"/>
                  <a:gd name="connsiteY270" fmla="*/ 300038 h 407669"/>
                  <a:gd name="connsiteX271" fmla="*/ 136208 w 796290"/>
                  <a:gd name="connsiteY271" fmla="*/ 303848 h 407669"/>
                  <a:gd name="connsiteX272" fmla="*/ 130493 w 796290"/>
                  <a:gd name="connsiteY272" fmla="*/ 303848 h 407669"/>
                  <a:gd name="connsiteX273" fmla="*/ 130493 w 796290"/>
                  <a:gd name="connsiteY273" fmla="*/ 305753 h 407669"/>
                  <a:gd name="connsiteX274" fmla="*/ 124778 w 796290"/>
                  <a:gd name="connsiteY274" fmla="*/ 305753 h 407669"/>
                  <a:gd name="connsiteX275" fmla="*/ 124778 w 796290"/>
                  <a:gd name="connsiteY275" fmla="*/ 303848 h 407669"/>
                  <a:gd name="connsiteX276" fmla="*/ 120968 w 796290"/>
                  <a:gd name="connsiteY276" fmla="*/ 300038 h 407669"/>
                  <a:gd name="connsiteX277" fmla="*/ 120968 w 796290"/>
                  <a:gd name="connsiteY277" fmla="*/ 296228 h 407669"/>
                  <a:gd name="connsiteX278" fmla="*/ 115253 w 796290"/>
                  <a:gd name="connsiteY278" fmla="*/ 296228 h 407669"/>
                  <a:gd name="connsiteX279" fmla="*/ 110490 w 796290"/>
                  <a:gd name="connsiteY279" fmla="*/ 296228 h 407669"/>
                  <a:gd name="connsiteX280" fmla="*/ 107633 w 796290"/>
                  <a:gd name="connsiteY280" fmla="*/ 294323 h 407669"/>
                  <a:gd name="connsiteX281" fmla="*/ 98108 w 796290"/>
                  <a:gd name="connsiteY281" fmla="*/ 290513 h 407669"/>
                  <a:gd name="connsiteX282" fmla="*/ 95250 w 796290"/>
                  <a:gd name="connsiteY282" fmla="*/ 294323 h 407669"/>
                  <a:gd name="connsiteX283" fmla="*/ 98108 w 796290"/>
                  <a:gd name="connsiteY283" fmla="*/ 303848 h 407669"/>
                  <a:gd name="connsiteX284" fmla="*/ 85725 w 796290"/>
                  <a:gd name="connsiteY284" fmla="*/ 303848 h 407669"/>
                  <a:gd name="connsiteX285" fmla="*/ 78105 w 796290"/>
                  <a:gd name="connsiteY285" fmla="*/ 303848 h 407669"/>
                  <a:gd name="connsiteX286" fmla="*/ 79058 w 796290"/>
                  <a:gd name="connsiteY286" fmla="*/ 309563 h 407669"/>
                  <a:gd name="connsiteX287" fmla="*/ 79058 w 796290"/>
                  <a:gd name="connsiteY287" fmla="*/ 315278 h 407669"/>
                  <a:gd name="connsiteX288" fmla="*/ 85725 w 796290"/>
                  <a:gd name="connsiteY288" fmla="*/ 318135 h 407669"/>
                  <a:gd name="connsiteX289" fmla="*/ 88583 w 796290"/>
                  <a:gd name="connsiteY289" fmla="*/ 320040 h 407669"/>
                  <a:gd name="connsiteX290" fmla="*/ 78105 w 796290"/>
                  <a:gd name="connsiteY290" fmla="*/ 318135 h 407669"/>
                  <a:gd name="connsiteX291" fmla="*/ 64770 w 796290"/>
                  <a:gd name="connsiteY291" fmla="*/ 318135 h 407669"/>
                  <a:gd name="connsiteX292" fmla="*/ 64770 w 796290"/>
                  <a:gd name="connsiteY292" fmla="*/ 323850 h 407669"/>
                  <a:gd name="connsiteX293" fmla="*/ 74295 w 796290"/>
                  <a:gd name="connsiteY293" fmla="*/ 329565 h 407669"/>
                  <a:gd name="connsiteX294" fmla="*/ 79058 w 796290"/>
                  <a:gd name="connsiteY294" fmla="*/ 340043 h 407669"/>
                  <a:gd name="connsiteX295" fmla="*/ 82868 w 796290"/>
                  <a:gd name="connsiteY295" fmla="*/ 345758 h 407669"/>
                  <a:gd name="connsiteX296" fmla="*/ 82868 w 796290"/>
                  <a:gd name="connsiteY296" fmla="*/ 349568 h 407669"/>
                  <a:gd name="connsiteX297" fmla="*/ 91440 w 796290"/>
                  <a:gd name="connsiteY297" fmla="*/ 354330 h 407669"/>
                  <a:gd name="connsiteX298" fmla="*/ 98108 w 796290"/>
                  <a:gd name="connsiteY298" fmla="*/ 360045 h 407669"/>
                  <a:gd name="connsiteX299" fmla="*/ 104775 w 796290"/>
                  <a:gd name="connsiteY299" fmla="*/ 360045 h 407669"/>
                  <a:gd name="connsiteX300" fmla="*/ 110490 w 796290"/>
                  <a:gd name="connsiteY300" fmla="*/ 360045 h 407669"/>
                  <a:gd name="connsiteX301" fmla="*/ 107633 w 796290"/>
                  <a:gd name="connsiteY301" fmla="*/ 365760 h 407669"/>
                  <a:gd name="connsiteX302" fmla="*/ 107633 w 796290"/>
                  <a:gd name="connsiteY302" fmla="*/ 371475 h 407669"/>
                  <a:gd name="connsiteX303" fmla="*/ 107633 w 796290"/>
                  <a:gd name="connsiteY303" fmla="*/ 375285 h 407669"/>
                  <a:gd name="connsiteX304" fmla="*/ 107633 w 796290"/>
                  <a:gd name="connsiteY304" fmla="*/ 381000 h 407669"/>
                  <a:gd name="connsiteX305" fmla="*/ 110490 w 796290"/>
                  <a:gd name="connsiteY305" fmla="*/ 379095 h 407669"/>
                  <a:gd name="connsiteX306" fmla="*/ 114300 w 796290"/>
                  <a:gd name="connsiteY306" fmla="*/ 371475 h 407669"/>
                  <a:gd name="connsiteX307" fmla="*/ 119063 w 796290"/>
                  <a:gd name="connsiteY307" fmla="*/ 369570 h 407669"/>
                  <a:gd name="connsiteX308" fmla="*/ 120968 w 796290"/>
                  <a:gd name="connsiteY308" fmla="*/ 365760 h 407669"/>
                  <a:gd name="connsiteX309" fmla="*/ 126683 w 796290"/>
                  <a:gd name="connsiteY309" fmla="*/ 365760 h 407669"/>
                  <a:gd name="connsiteX310" fmla="*/ 134303 w 796290"/>
                  <a:gd name="connsiteY310" fmla="*/ 365760 h 407669"/>
                  <a:gd name="connsiteX311" fmla="*/ 140018 w 796290"/>
                  <a:gd name="connsiteY311" fmla="*/ 369570 h 407669"/>
                  <a:gd name="connsiteX312" fmla="*/ 143828 w 796290"/>
                  <a:gd name="connsiteY312" fmla="*/ 371475 h 407669"/>
                  <a:gd name="connsiteX313" fmla="*/ 145733 w 796290"/>
                  <a:gd name="connsiteY313" fmla="*/ 375285 h 407669"/>
                  <a:gd name="connsiteX314" fmla="*/ 150495 w 796290"/>
                  <a:gd name="connsiteY314" fmla="*/ 384810 h 407669"/>
                  <a:gd name="connsiteX315" fmla="*/ 154305 w 796290"/>
                  <a:gd name="connsiteY315" fmla="*/ 387668 h 407669"/>
                  <a:gd name="connsiteX316" fmla="*/ 162878 w 796290"/>
                  <a:gd name="connsiteY316" fmla="*/ 387668 h 407669"/>
                  <a:gd name="connsiteX317" fmla="*/ 172403 w 796290"/>
                  <a:gd name="connsiteY317" fmla="*/ 387668 h 407669"/>
                  <a:gd name="connsiteX318" fmla="*/ 176213 w 796290"/>
                  <a:gd name="connsiteY318" fmla="*/ 294323 h 407669"/>
                  <a:gd name="connsiteX319" fmla="*/ 185738 w 796290"/>
                  <a:gd name="connsiteY319" fmla="*/ 290513 h 407669"/>
                  <a:gd name="connsiteX320" fmla="*/ 196215 w 796290"/>
                  <a:gd name="connsiteY320" fmla="*/ 284798 h 407669"/>
                  <a:gd name="connsiteX321" fmla="*/ 201930 w 796290"/>
                  <a:gd name="connsiteY321" fmla="*/ 284798 h 407669"/>
                  <a:gd name="connsiteX322" fmla="*/ 211455 w 796290"/>
                  <a:gd name="connsiteY322" fmla="*/ 280988 h 407669"/>
                  <a:gd name="connsiteX323" fmla="*/ 217170 w 796290"/>
                  <a:gd name="connsiteY323" fmla="*/ 284798 h 407669"/>
                  <a:gd name="connsiteX324" fmla="*/ 220980 w 796290"/>
                  <a:gd name="connsiteY324" fmla="*/ 284798 h 407669"/>
                  <a:gd name="connsiteX325" fmla="*/ 220980 w 796290"/>
                  <a:gd name="connsiteY325" fmla="*/ 284798 h 40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796290" h="407669">
                    <a:moveTo>
                      <a:pt x="220980" y="284798"/>
                    </a:moveTo>
                    <a:lnTo>
                      <a:pt x="222885" y="288608"/>
                    </a:lnTo>
                    <a:lnTo>
                      <a:pt x="226695" y="290513"/>
                    </a:lnTo>
                    <a:lnTo>
                      <a:pt x="232410" y="300038"/>
                    </a:lnTo>
                    <a:lnTo>
                      <a:pt x="240983" y="309563"/>
                    </a:lnTo>
                    <a:lnTo>
                      <a:pt x="251460" y="320993"/>
                    </a:lnTo>
                    <a:lnTo>
                      <a:pt x="256223" y="335280"/>
                    </a:lnTo>
                    <a:lnTo>
                      <a:pt x="261938" y="341948"/>
                    </a:lnTo>
                    <a:lnTo>
                      <a:pt x="268605" y="333375"/>
                    </a:lnTo>
                    <a:lnTo>
                      <a:pt x="272415" y="331470"/>
                    </a:lnTo>
                    <a:lnTo>
                      <a:pt x="272415" y="325755"/>
                    </a:lnTo>
                    <a:lnTo>
                      <a:pt x="276225" y="326708"/>
                    </a:lnTo>
                    <a:lnTo>
                      <a:pt x="277178" y="323850"/>
                    </a:lnTo>
                    <a:lnTo>
                      <a:pt x="279083" y="326708"/>
                    </a:lnTo>
                    <a:lnTo>
                      <a:pt x="282893" y="336233"/>
                    </a:lnTo>
                    <a:lnTo>
                      <a:pt x="282893" y="349568"/>
                    </a:lnTo>
                    <a:lnTo>
                      <a:pt x="282893" y="356235"/>
                    </a:lnTo>
                    <a:lnTo>
                      <a:pt x="292418" y="356235"/>
                    </a:lnTo>
                    <a:lnTo>
                      <a:pt x="302895" y="356235"/>
                    </a:lnTo>
                    <a:lnTo>
                      <a:pt x="319088" y="360045"/>
                    </a:lnTo>
                    <a:lnTo>
                      <a:pt x="328613" y="363855"/>
                    </a:lnTo>
                    <a:lnTo>
                      <a:pt x="330518" y="356235"/>
                    </a:lnTo>
                    <a:lnTo>
                      <a:pt x="334328" y="363855"/>
                    </a:lnTo>
                    <a:lnTo>
                      <a:pt x="335280" y="369570"/>
                    </a:lnTo>
                    <a:lnTo>
                      <a:pt x="342900" y="371475"/>
                    </a:lnTo>
                    <a:lnTo>
                      <a:pt x="348615" y="371475"/>
                    </a:lnTo>
                    <a:lnTo>
                      <a:pt x="354330" y="371475"/>
                    </a:lnTo>
                    <a:lnTo>
                      <a:pt x="354330" y="379095"/>
                    </a:lnTo>
                    <a:lnTo>
                      <a:pt x="358140" y="379095"/>
                    </a:lnTo>
                    <a:lnTo>
                      <a:pt x="358140" y="381000"/>
                    </a:lnTo>
                    <a:lnTo>
                      <a:pt x="358140" y="387668"/>
                    </a:lnTo>
                    <a:lnTo>
                      <a:pt x="358140" y="389573"/>
                    </a:lnTo>
                    <a:lnTo>
                      <a:pt x="366713" y="392430"/>
                    </a:lnTo>
                    <a:lnTo>
                      <a:pt x="374333" y="392430"/>
                    </a:lnTo>
                    <a:lnTo>
                      <a:pt x="383858" y="392430"/>
                    </a:lnTo>
                    <a:lnTo>
                      <a:pt x="390525" y="395288"/>
                    </a:lnTo>
                    <a:lnTo>
                      <a:pt x="390525" y="404813"/>
                    </a:lnTo>
                    <a:lnTo>
                      <a:pt x="393383" y="407670"/>
                    </a:lnTo>
                    <a:lnTo>
                      <a:pt x="396240" y="407670"/>
                    </a:lnTo>
                    <a:lnTo>
                      <a:pt x="400050" y="404813"/>
                    </a:lnTo>
                    <a:lnTo>
                      <a:pt x="400050" y="399098"/>
                    </a:lnTo>
                    <a:lnTo>
                      <a:pt x="409575" y="395288"/>
                    </a:lnTo>
                    <a:lnTo>
                      <a:pt x="410528" y="395288"/>
                    </a:lnTo>
                    <a:lnTo>
                      <a:pt x="414338" y="389573"/>
                    </a:lnTo>
                    <a:lnTo>
                      <a:pt x="416243" y="384810"/>
                    </a:lnTo>
                    <a:lnTo>
                      <a:pt x="421958" y="381000"/>
                    </a:lnTo>
                    <a:lnTo>
                      <a:pt x="429578" y="379095"/>
                    </a:lnTo>
                    <a:lnTo>
                      <a:pt x="431483" y="375285"/>
                    </a:lnTo>
                    <a:lnTo>
                      <a:pt x="441008" y="375285"/>
                    </a:lnTo>
                    <a:lnTo>
                      <a:pt x="445770" y="371475"/>
                    </a:lnTo>
                    <a:lnTo>
                      <a:pt x="449580" y="371475"/>
                    </a:lnTo>
                    <a:lnTo>
                      <a:pt x="455295" y="363855"/>
                    </a:lnTo>
                    <a:lnTo>
                      <a:pt x="467678" y="356235"/>
                    </a:lnTo>
                    <a:lnTo>
                      <a:pt x="482918" y="356235"/>
                    </a:lnTo>
                    <a:lnTo>
                      <a:pt x="495300" y="363855"/>
                    </a:lnTo>
                    <a:lnTo>
                      <a:pt x="502920" y="369570"/>
                    </a:lnTo>
                    <a:lnTo>
                      <a:pt x="506730" y="363855"/>
                    </a:lnTo>
                    <a:lnTo>
                      <a:pt x="510540" y="363855"/>
                    </a:lnTo>
                    <a:lnTo>
                      <a:pt x="512445" y="356235"/>
                    </a:lnTo>
                    <a:lnTo>
                      <a:pt x="516255" y="354330"/>
                    </a:lnTo>
                    <a:lnTo>
                      <a:pt x="519113" y="354330"/>
                    </a:lnTo>
                    <a:lnTo>
                      <a:pt x="526733" y="351473"/>
                    </a:lnTo>
                    <a:lnTo>
                      <a:pt x="530543" y="351473"/>
                    </a:lnTo>
                    <a:lnTo>
                      <a:pt x="536258" y="356235"/>
                    </a:lnTo>
                    <a:lnTo>
                      <a:pt x="539115" y="360045"/>
                    </a:lnTo>
                    <a:lnTo>
                      <a:pt x="545783" y="360045"/>
                    </a:lnTo>
                    <a:lnTo>
                      <a:pt x="554355" y="354330"/>
                    </a:lnTo>
                    <a:lnTo>
                      <a:pt x="566738" y="351473"/>
                    </a:lnTo>
                    <a:lnTo>
                      <a:pt x="574358" y="349568"/>
                    </a:lnTo>
                    <a:lnTo>
                      <a:pt x="587693" y="349568"/>
                    </a:lnTo>
                    <a:lnTo>
                      <a:pt x="598170" y="349568"/>
                    </a:lnTo>
                    <a:lnTo>
                      <a:pt x="604838" y="351473"/>
                    </a:lnTo>
                    <a:lnTo>
                      <a:pt x="614363" y="351473"/>
                    </a:lnTo>
                    <a:lnTo>
                      <a:pt x="617220" y="356235"/>
                    </a:lnTo>
                    <a:lnTo>
                      <a:pt x="623888" y="360045"/>
                    </a:lnTo>
                    <a:lnTo>
                      <a:pt x="629603" y="360045"/>
                    </a:lnTo>
                    <a:lnTo>
                      <a:pt x="638175" y="365760"/>
                    </a:lnTo>
                    <a:lnTo>
                      <a:pt x="638175" y="351473"/>
                    </a:lnTo>
                    <a:lnTo>
                      <a:pt x="645795" y="333375"/>
                    </a:lnTo>
                    <a:lnTo>
                      <a:pt x="643890" y="323850"/>
                    </a:lnTo>
                    <a:lnTo>
                      <a:pt x="630555" y="315278"/>
                    </a:lnTo>
                    <a:lnTo>
                      <a:pt x="629603" y="309563"/>
                    </a:lnTo>
                    <a:lnTo>
                      <a:pt x="634365" y="303848"/>
                    </a:lnTo>
                    <a:lnTo>
                      <a:pt x="649605" y="300038"/>
                    </a:lnTo>
                    <a:lnTo>
                      <a:pt x="664845" y="294323"/>
                    </a:lnTo>
                    <a:lnTo>
                      <a:pt x="681990" y="294323"/>
                    </a:lnTo>
                    <a:lnTo>
                      <a:pt x="688658" y="288608"/>
                    </a:lnTo>
                    <a:lnTo>
                      <a:pt x="681990" y="280988"/>
                    </a:lnTo>
                    <a:lnTo>
                      <a:pt x="679133" y="267653"/>
                    </a:lnTo>
                    <a:lnTo>
                      <a:pt x="681990" y="251460"/>
                    </a:lnTo>
                    <a:lnTo>
                      <a:pt x="691515" y="245745"/>
                    </a:lnTo>
                    <a:lnTo>
                      <a:pt x="697230" y="234315"/>
                    </a:lnTo>
                    <a:lnTo>
                      <a:pt x="704850" y="231458"/>
                    </a:lnTo>
                    <a:lnTo>
                      <a:pt x="715328" y="231458"/>
                    </a:lnTo>
                    <a:lnTo>
                      <a:pt x="730568" y="222885"/>
                    </a:lnTo>
                    <a:lnTo>
                      <a:pt x="733425" y="213360"/>
                    </a:lnTo>
                    <a:lnTo>
                      <a:pt x="736283" y="205740"/>
                    </a:lnTo>
                    <a:lnTo>
                      <a:pt x="747713" y="201930"/>
                    </a:lnTo>
                    <a:lnTo>
                      <a:pt x="753428" y="195263"/>
                    </a:lnTo>
                    <a:lnTo>
                      <a:pt x="762953" y="185738"/>
                    </a:lnTo>
                    <a:lnTo>
                      <a:pt x="796290" y="180023"/>
                    </a:lnTo>
                    <a:lnTo>
                      <a:pt x="778193" y="177165"/>
                    </a:lnTo>
                    <a:lnTo>
                      <a:pt x="772478" y="170498"/>
                    </a:lnTo>
                    <a:lnTo>
                      <a:pt x="766763" y="165735"/>
                    </a:lnTo>
                    <a:lnTo>
                      <a:pt x="760095" y="157163"/>
                    </a:lnTo>
                    <a:lnTo>
                      <a:pt x="750570" y="153353"/>
                    </a:lnTo>
                    <a:lnTo>
                      <a:pt x="736283" y="157163"/>
                    </a:lnTo>
                    <a:lnTo>
                      <a:pt x="711518" y="167640"/>
                    </a:lnTo>
                    <a:lnTo>
                      <a:pt x="701040" y="170498"/>
                    </a:lnTo>
                    <a:lnTo>
                      <a:pt x="688658" y="165735"/>
                    </a:lnTo>
                    <a:lnTo>
                      <a:pt x="685800" y="159068"/>
                    </a:lnTo>
                    <a:lnTo>
                      <a:pt x="679133" y="143828"/>
                    </a:lnTo>
                    <a:lnTo>
                      <a:pt x="676275" y="132398"/>
                    </a:lnTo>
                    <a:lnTo>
                      <a:pt x="669608" y="127635"/>
                    </a:lnTo>
                    <a:lnTo>
                      <a:pt x="659130" y="118110"/>
                    </a:lnTo>
                    <a:lnTo>
                      <a:pt x="638175" y="118110"/>
                    </a:lnTo>
                    <a:lnTo>
                      <a:pt x="630555" y="120015"/>
                    </a:lnTo>
                    <a:lnTo>
                      <a:pt x="620078" y="120015"/>
                    </a:lnTo>
                    <a:lnTo>
                      <a:pt x="610553" y="114300"/>
                    </a:lnTo>
                    <a:lnTo>
                      <a:pt x="607695" y="107633"/>
                    </a:lnTo>
                    <a:lnTo>
                      <a:pt x="595313" y="83820"/>
                    </a:lnTo>
                    <a:lnTo>
                      <a:pt x="581978" y="52388"/>
                    </a:lnTo>
                    <a:lnTo>
                      <a:pt x="568643" y="29528"/>
                    </a:lnTo>
                    <a:lnTo>
                      <a:pt x="568643" y="20003"/>
                    </a:lnTo>
                    <a:lnTo>
                      <a:pt x="566738" y="16193"/>
                    </a:lnTo>
                    <a:lnTo>
                      <a:pt x="552450" y="20003"/>
                    </a:lnTo>
                    <a:lnTo>
                      <a:pt x="536258" y="23813"/>
                    </a:lnTo>
                    <a:lnTo>
                      <a:pt x="519113" y="33338"/>
                    </a:lnTo>
                    <a:lnTo>
                      <a:pt x="501015" y="42863"/>
                    </a:lnTo>
                    <a:lnTo>
                      <a:pt x="482918" y="39053"/>
                    </a:lnTo>
                    <a:lnTo>
                      <a:pt x="485775" y="39053"/>
                    </a:lnTo>
                    <a:lnTo>
                      <a:pt x="482918" y="33338"/>
                    </a:lnTo>
                    <a:lnTo>
                      <a:pt x="481013" y="26670"/>
                    </a:lnTo>
                    <a:lnTo>
                      <a:pt x="477203" y="26670"/>
                    </a:lnTo>
                    <a:lnTo>
                      <a:pt x="471488" y="33338"/>
                    </a:lnTo>
                    <a:lnTo>
                      <a:pt x="467678" y="29528"/>
                    </a:lnTo>
                    <a:lnTo>
                      <a:pt x="452438" y="20003"/>
                    </a:lnTo>
                    <a:lnTo>
                      <a:pt x="445770" y="29528"/>
                    </a:lnTo>
                    <a:lnTo>
                      <a:pt x="439103" y="33338"/>
                    </a:lnTo>
                    <a:lnTo>
                      <a:pt x="429578" y="23813"/>
                    </a:lnTo>
                    <a:lnTo>
                      <a:pt x="421958" y="23813"/>
                    </a:lnTo>
                    <a:lnTo>
                      <a:pt x="425768" y="12383"/>
                    </a:lnTo>
                    <a:lnTo>
                      <a:pt x="425768" y="9525"/>
                    </a:lnTo>
                    <a:lnTo>
                      <a:pt x="416243" y="6668"/>
                    </a:lnTo>
                    <a:lnTo>
                      <a:pt x="414338" y="0"/>
                    </a:lnTo>
                    <a:lnTo>
                      <a:pt x="405765" y="2858"/>
                    </a:lnTo>
                    <a:lnTo>
                      <a:pt x="393383" y="6668"/>
                    </a:lnTo>
                    <a:lnTo>
                      <a:pt x="374333" y="16193"/>
                    </a:lnTo>
                    <a:lnTo>
                      <a:pt x="366713" y="16193"/>
                    </a:lnTo>
                    <a:lnTo>
                      <a:pt x="348615" y="20003"/>
                    </a:lnTo>
                    <a:lnTo>
                      <a:pt x="330518" y="20003"/>
                    </a:lnTo>
                    <a:lnTo>
                      <a:pt x="315278" y="26670"/>
                    </a:lnTo>
                    <a:lnTo>
                      <a:pt x="298133" y="26670"/>
                    </a:lnTo>
                    <a:lnTo>
                      <a:pt x="288608" y="23813"/>
                    </a:lnTo>
                    <a:lnTo>
                      <a:pt x="279083" y="23813"/>
                    </a:lnTo>
                    <a:lnTo>
                      <a:pt x="267653" y="19050"/>
                    </a:lnTo>
                    <a:lnTo>
                      <a:pt x="259080" y="23813"/>
                    </a:lnTo>
                    <a:lnTo>
                      <a:pt x="262890" y="29528"/>
                    </a:lnTo>
                    <a:lnTo>
                      <a:pt x="262890" y="39053"/>
                    </a:lnTo>
                    <a:lnTo>
                      <a:pt x="250508" y="48578"/>
                    </a:lnTo>
                    <a:lnTo>
                      <a:pt x="250508" y="59055"/>
                    </a:lnTo>
                    <a:lnTo>
                      <a:pt x="247650" y="68580"/>
                    </a:lnTo>
                    <a:lnTo>
                      <a:pt x="247650" y="78105"/>
                    </a:lnTo>
                    <a:lnTo>
                      <a:pt x="257175" y="90488"/>
                    </a:lnTo>
                    <a:lnTo>
                      <a:pt x="259080" y="95250"/>
                    </a:lnTo>
                    <a:lnTo>
                      <a:pt x="250508" y="107633"/>
                    </a:lnTo>
                    <a:lnTo>
                      <a:pt x="259080" y="118110"/>
                    </a:lnTo>
                    <a:lnTo>
                      <a:pt x="262890" y="118110"/>
                    </a:lnTo>
                    <a:lnTo>
                      <a:pt x="271463" y="123825"/>
                    </a:lnTo>
                    <a:lnTo>
                      <a:pt x="263843" y="132398"/>
                    </a:lnTo>
                    <a:lnTo>
                      <a:pt x="262890" y="134303"/>
                    </a:lnTo>
                    <a:lnTo>
                      <a:pt x="253365" y="134303"/>
                    </a:lnTo>
                    <a:lnTo>
                      <a:pt x="240983" y="132398"/>
                    </a:lnTo>
                    <a:lnTo>
                      <a:pt x="238125" y="127635"/>
                    </a:lnTo>
                    <a:lnTo>
                      <a:pt x="231458" y="118110"/>
                    </a:lnTo>
                    <a:lnTo>
                      <a:pt x="225743" y="118110"/>
                    </a:lnTo>
                    <a:lnTo>
                      <a:pt x="223838" y="120015"/>
                    </a:lnTo>
                    <a:lnTo>
                      <a:pt x="220980" y="118110"/>
                    </a:lnTo>
                    <a:lnTo>
                      <a:pt x="211455" y="114300"/>
                    </a:lnTo>
                    <a:lnTo>
                      <a:pt x="201930" y="120015"/>
                    </a:lnTo>
                    <a:lnTo>
                      <a:pt x="196215" y="123825"/>
                    </a:lnTo>
                    <a:lnTo>
                      <a:pt x="190500" y="123825"/>
                    </a:lnTo>
                    <a:lnTo>
                      <a:pt x="179070" y="120015"/>
                    </a:lnTo>
                    <a:lnTo>
                      <a:pt x="172403" y="120015"/>
                    </a:lnTo>
                    <a:lnTo>
                      <a:pt x="169545" y="120015"/>
                    </a:lnTo>
                    <a:lnTo>
                      <a:pt x="166688" y="127635"/>
                    </a:lnTo>
                    <a:lnTo>
                      <a:pt x="166688" y="134303"/>
                    </a:lnTo>
                    <a:lnTo>
                      <a:pt x="157163" y="132398"/>
                    </a:lnTo>
                    <a:lnTo>
                      <a:pt x="160020" y="127635"/>
                    </a:lnTo>
                    <a:lnTo>
                      <a:pt x="160020" y="120015"/>
                    </a:lnTo>
                    <a:lnTo>
                      <a:pt x="154305" y="118110"/>
                    </a:lnTo>
                    <a:lnTo>
                      <a:pt x="149543" y="118110"/>
                    </a:lnTo>
                    <a:lnTo>
                      <a:pt x="145733" y="114300"/>
                    </a:lnTo>
                    <a:lnTo>
                      <a:pt x="143828" y="107633"/>
                    </a:lnTo>
                    <a:lnTo>
                      <a:pt x="136208" y="104775"/>
                    </a:lnTo>
                    <a:lnTo>
                      <a:pt x="130493" y="101918"/>
                    </a:lnTo>
                    <a:lnTo>
                      <a:pt x="124778" y="98108"/>
                    </a:lnTo>
                    <a:lnTo>
                      <a:pt x="119063" y="98108"/>
                    </a:lnTo>
                    <a:lnTo>
                      <a:pt x="119063" y="95250"/>
                    </a:lnTo>
                    <a:lnTo>
                      <a:pt x="119063" y="90488"/>
                    </a:lnTo>
                    <a:lnTo>
                      <a:pt x="114300" y="83820"/>
                    </a:lnTo>
                    <a:lnTo>
                      <a:pt x="107633" y="83820"/>
                    </a:lnTo>
                    <a:lnTo>
                      <a:pt x="107633" y="87630"/>
                    </a:lnTo>
                    <a:lnTo>
                      <a:pt x="98108" y="90488"/>
                    </a:lnTo>
                    <a:lnTo>
                      <a:pt x="98108" y="83820"/>
                    </a:lnTo>
                    <a:lnTo>
                      <a:pt x="79058" y="87630"/>
                    </a:lnTo>
                    <a:lnTo>
                      <a:pt x="82868" y="90488"/>
                    </a:lnTo>
                    <a:lnTo>
                      <a:pt x="85725" y="93345"/>
                    </a:lnTo>
                    <a:lnTo>
                      <a:pt x="78105" y="101918"/>
                    </a:lnTo>
                    <a:lnTo>
                      <a:pt x="68580" y="107633"/>
                    </a:lnTo>
                    <a:lnTo>
                      <a:pt x="64770" y="111443"/>
                    </a:lnTo>
                    <a:lnTo>
                      <a:pt x="55245" y="107633"/>
                    </a:lnTo>
                    <a:lnTo>
                      <a:pt x="49530" y="111443"/>
                    </a:lnTo>
                    <a:lnTo>
                      <a:pt x="47625" y="118110"/>
                    </a:lnTo>
                    <a:lnTo>
                      <a:pt x="40005" y="120015"/>
                    </a:lnTo>
                    <a:lnTo>
                      <a:pt x="40005" y="129540"/>
                    </a:lnTo>
                    <a:lnTo>
                      <a:pt x="43815" y="138113"/>
                    </a:lnTo>
                    <a:lnTo>
                      <a:pt x="49530" y="140018"/>
                    </a:lnTo>
                    <a:lnTo>
                      <a:pt x="39053" y="149543"/>
                    </a:lnTo>
                    <a:lnTo>
                      <a:pt x="36195" y="143828"/>
                    </a:lnTo>
                    <a:lnTo>
                      <a:pt x="29528" y="134303"/>
                    </a:lnTo>
                    <a:lnTo>
                      <a:pt x="26670" y="134303"/>
                    </a:lnTo>
                    <a:lnTo>
                      <a:pt x="20003" y="140018"/>
                    </a:lnTo>
                    <a:lnTo>
                      <a:pt x="14287" y="143828"/>
                    </a:lnTo>
                    <a:lnTo>
                      <a:pt x="11430" y="147638"/>
                    </a:lnTo>
                    <a:lnTo>
                      <a:pt x="11430" y="159068"/>
                    </a:lnTo>
                    <a:lnTo>
                      <a:pt x="4763" y="165735"/>
                    </a:lnTo>
                    <a:lnTo>
                      <a:pt x="7620" y="165735"/>
                    </a:lnTo>
                    <a:lnTo>
                      <a:pt x="11430" y="170498"/>
                    </a:lnTo>
                    <a:lnTo>
                      <a:pt x="11430" y="173355"/>
                    </a:lnTo>
                    <a:lnTo>
                      <a:pt x="7620" y="177165"/>
                    </a:lnTo>
                    <a:lnTo>
                      <a:pt x="4763" y="180023"/>
                    </a:lnTo>
                    <a:lnTo>
                      <a:pt x="0" y="189548"/>
                    </a:lnTo>
                    <a:lnTo>
                      <a:pt x="0" y="192405"/>
                    </a:lnTo>
                    <a:lnTo>
                      <a:pt x="0" y="195263"/>
                    </a:lnTo>
                    <a:lnTo>
                      <a:pt x="2858" y="199073"/>
                    </a:lnTo>
                    <a:lnTo>
                      <a:pt x="4763" y="199073"/>
                    </a:lnTo>
                    <a:lnTo>
                      <a:pt x="11430" y="205740"/>
                    </a:lnTo>
                    <a:lnTo>
                      <a:pt x="7620" y="215265"/>
                    </a:lnTo>
                    <a:lnTo>
                      <a:pt x="14287" y="215265"/>
                    </a:lnTo>
                    <a:lnTo>
                      <a:pt x="20003" y="213360"/>
                    </a:lnTo>
                    <a:lnTo>
                      <a:pt x="29528" y="234315"/>
                    </a:lnTo>
                    <a:lnTo>
                      <a:pt x="29528" y="238125"/>
                    </a:lnTo>
                    <a:lnTo>
                      <a:pt x="29528" y="242888"/>
                    </a:lnTo>
                    <a:lnTo>
                      <a:pt x="29528" y="248603"/>
                    </a:lnTo>
                    <a:lnTo>
                      <a:pt x="33338" y="255270"/>
                    </a:lnTo>
                    <a:lnTo>
                      <a:pt x="36195" y="255270"/>
                    </a:lnTo>
                    <a:lnTo>
                      <a:pt x="40005" y="258128"/>
                    </a:lnTo>
                    <a:lnTo>
                      <a:pt x="43815" y="251460"/>
                    </a:lnTo>
                    <a:lnTo>
                      <a:pt x="49530" y="248603"/>
                    </a:lnTo>
                    <a:lnTo>
                      <a:pt x="53340" y="248603"/>
                    </a:lnTo>
                    <a:lnTo>
                      <a:pt x="59055" y="251460"/>
                    </a:lnTo>
                    <a:lnTo>
                      <a:pt x="68580" y="242888"/>
                    </a:lnTo>
                    <a:lnTo>
                      <a:pt x="78105" y="231458"/>
                    </a:lnTo>
                    <a:lnTo>
                      <a:pt x="82868" y="234315"/>
                    </a:lnTo>
                    <a:lnTo>
                      <a:pt x="88583" y="238125"/>
                    </a:lnTo>
                    <a:lnTo>
                      <a:pt x="88583" y="242888"/>
                    </a:lnTo>
                    <a:lnTo>
                      <a:pt x="104775" y="245745"/>
                    </a:lnTo>
                    <a:lnTo>
                      <a:pt x="119063" y="251460"/>
                    </a:lnTo>
                    <a:lnTo>
                      <a:pt x="119063" y="258128"/>
                    </a:lnTo>
                    <a:lnTo>
                      <a:pt x="120968" y="260985"/>
                    </a:lnTo>
                    <a:lnTo>
                      <a:pt x="126683" y="260985"/>
                    </a:lnTo>
                    <a:lnTo>
                      <a:pt x="130493" y="260985"/>
                    </a:lnTo>
                    <a:lnTo>
                      <a:pt x="130493" y="270510"/>
                    </a:lnTo>
                    <a:lnTo>
                      <a:pt x="134303" y="279083"/>
                    </a:lnTo>
                    <a:lnTo>
                      <a:pt x="136208" y="284798"/>
                    </a:lnTo>
                    <a:lnTo>
                      <a:pt x="143828" y="288608"/>
                    </a:lnTo>
                    <a:lnTo>
                      <a:pt x="145733" y="290513"/>
                    </a:lnTo>
                    <a:lnTo>
                      <a:pt x="145733" y="294323"/>
                    </a:lnTo>
                    <a:lnTo>
                      <a:pt x="143828" y="296228"/>
                    </a:lnTo>
                    <a:lnTo>
                      <a:pt x="140018" y="300038"/>
                    </a:lnTo>
                    <a:lnTo>
                      <a:pt x="136208" y="303848"/>
                    </a:lnTo>
                    <a:lnTo>
                      <a:pt x="130493" y="303848"/>
                    </a:lnTo>
                    <a:lnTo>
                      <a:pt x="130493" y="305753"/>
                    </a:lnTo>
                    <a:lnTo>
                      <a:pt x="124778" y="305753"/>
                    </a:lnTo>
                    <a:lnTo>
                      <a:pt x="124778" y="303848"/>
                    </a:lnTo>
                    <a:lnTo>
                      <a:pt x="120968" y="300038"/>
                    </a:lnTo>
                    <a:lnTo>
                      <a:pt x="120968" y="296228"/>
                    </a:lnTo>
                    <a:lnTo>
                      <a:pt x="115253" y="296228"/>
                    </a:lnTo>
                    <a:lnTo>
                      <a:pt x="110490" y="296228"/>
                    </a:lnTo>
                    <a:lnTo>
                      <a:pt x="107633" y="294323"/>
                    </a:lnTo>
                    <a:lnTo>
                      <a:pt x="98108" y="290513"/>
                    </a:lnTo>
                    <a:lnTo>
                      <a:pt x="95250" y="294323"/>
                    </a:lnTo>
                    <a:lnTo>
                      <a:pt x="98108" y="303848"/>
                    </a:lnTo>
                    <a:lnTo>
                      <a:pt x="85725" y="303848"/>
                    </a:lnTo>
                    <a:lnTo>
                      <a:pt x="78105" y="303848"/>
                    </a:lnTo>
                    <a:lnTo>
                      <a:pt x="79058" y="309563"/>
                    </a:lnTo>
                    <a:lnTo>
                      <a:pt x="79058" y="315278"/>
                    </a:lnTo>
                    <a:lnTo>
                      <a:pt x="85725" y="318135"/>
                    </a:lnTo>
                    <a:lnTo>
                      <a:pt x="88583" y="320040"/>
                    </a:lnTo>
                    <a:lnTo>
                      <a:pt x="78105" y="318135"/>
                    </a:lnTo>
                    <a:lnTo>
                      <a:pt x="64770" y="318135"/>
                    </a:lnTo>
                    <a:lnTo>
                      <a:pt x="64770" y="323850"/>
                    </a:lnTo>
                    <a:lnTo>
                      <a:pt x="74295" y="329565"/>
                    </a:lnTo>
                    <a:lnTo>
                      <a:pt x="79058" y="340043"/>
                    </a:lnTo>
                    <a:lnTo>
                      <a:pt x="82868" y="345758"/>
                    </a:lnTo>
                    <a:lnTo>
                      <a:pt x="82868" y="349568"/>
                    </a:lnTo>
                    <a:lnTo>
                      <a:pt x="91440" y="354330"/>
                    </a:lnTo>
                    <a:lnTo>
                      <a:pt x="98108" y="360045"/>
                    </a:lnTo>
                    <a:lnTo>
                      <a:pt x="104775" y="360045"/>
                    </a:lnTo>
                    <a:lnTo>
                      <a:pt x="110490" y="360045"/>
                    </a:lnTo>
                    <a:lnTo>
                      <a:pt x="107633" y="365760"/>
                    </a:lnTo>
                    <a:lnTo>
                      <a:pt x="107633" y="371475"/>
                    </a:lnTo>
                    <a:lnTo>
                      <a:pt x="107633" y="375285"/>
                    </a:lnTo>
                    <a:lnTo>
                      <a:pt x="107633" y="381000"/>
                    </a:lnTo>
                    <a:lnTo>
                      <a:pt x="110490" y="379095"/>
                    </a:lnTo>
                    <a:lnTo>
                      <a:pt x="114300" y="371475"/>
                    </a:lnTo>
                    <a:lnTo>
                      <a:pt x="119063" y="369570"/>
                    </a:lnTo>
                    <a:lnTo>
                      <a:pt x="120968" y="365760"/>
                    </a:lnTo>
                    <a:lnTo>
                      <a:pt x="126683" y="365760"/>
                    </a:lnTo>
                    <a:lnTo>
                      <a:pt x="134303" y="365760"/>
                    </a:lnTo>
                    <a:lnTo>
                      <a:pt x="140018" y="369570"/>
                    </a:lnTo>
                    <a:lnTo>
                      <a:pt x="143828" y="371475"/>
                    </a:lnTo>
                    <a:lnTo>
                      <a:pt x="145733" y="375285"/>
                    </a:lnTo>
                    <a:lnTo>
                      <a:pt x="150495" y="384810"/>
                    </a:lnTo>
                    <a:lnTo>
                      <a:pt x="154305" y="387668"/>
                    </a:lnTo>
                    <a:lnTo>
                      <a:pt x="162878" y="387668"/>
                    </a:lnTo>
                    <a:lnTo>
                      <a:pt x="172403" y="387668"/>
                    </a:lnTo>
                    <a:lnTo>
                      <a:pt x="176213" y="294323"/>
                    </a:lnTo>
                    <a:lnTo>
                      <a:pt x="185738" y="290513"/>
                    </a:lnTo>
                    <a:lnTo>
                      <a:pt x="196215" y="284798"/>
                    </a:lnTo>
                    <a:lnTo>
                      <a:pt x="201930" y="284798"/>
                    </a:lnTo>
                    <a:lnTo>
                      <a:pt x="211455" y="280988"/>
                    </a:lnTo>
                    <a:lnTo>
                      <a:pt x="217170" y="284798"/>
                    </a:lnTo>
                    <a:lnTo>
                      <a:pt x="220980" y="284798"/>
                    </a:lnTo>
                    <a:lnTo>
                      <a:pt x="220980" y="284798"/>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2" name="Graphic 555">
                <a:extLst>
                  <a:ext uri="{FF2B5EF4-FFF2-40B4-BE49-F238E27FC236}">
                    <a16:creationId xmlns:a16="http://schemas.microsoft.com/office/drawing/2014/main" id="{4057B0C8-AF7E-4484-41E7-1705FC065739}"/>
                  </a:ext>
                </a:extLst>
              </p:cNvPr>
              <p:cNvSpPr>
                <a:spLocks noChangeAspect="1"/>
              </p:cNvSpPr>
              <p:nvPr/>
            </p:nvSpPr>
            <p:spPr>
              <a:xfrm>
                <a:off x="6039644" y="2525981"/>
                <a:ext cx="424800" cy="307438"/>
              </a:xfrm>
              <a:custGeom>
                <a:avLst/>
                <a:gdLst>
                  <a:gd name="connsiteX0" fmla="*/ 222885 w 317182"/>
                  <a:gd name="connsiteY0" fmla="*/ 229553 h 229552"/>
                  <a:gd name="connsiteX1" fmla="*/ 222885 w 317182"/>
                  <a:gd name="connsiteY1" fmla="*/ 222885 h 229552"/>
                  <a:gd name="connsiteX2" fmla="*/ 225743 w 317182"/>
                  <a:gd name="connsiteY2" fmla="*/ 217170 h 229552"/>
                  <a:gd name="connsiteX3" fmla="*/ 228600 w 317182"/>
                  <a:gd name="connsiteY3" fmla="*/ 215265 h 229552"/>
                  <a:gd name="connsiteX4" fmla="*/ 235268 w 317182"/>
                  <a:gd name="connsiteY4" fmla="*/ 212408 h 229552"/>
                  <a:gd name="connsiteX5" fmla="*/ 236220 w 317182"/>
                  <a:gd name="connsiteY5" fmla="*/ 205740 h 229552"/>
                  <a:gd name="connsiteX6" fmla="*/ 232410 w 317182"/>
                  <a:gd name="connsiteY6" fmla="*/ 202883 h 229552"/>
                  <a:gd name="connsiteX7" fmla="*/ 232410 w 317182"/>
                  <a:gd name="connsiteY7" fmla="*/ 196215 h 229552"/>
                  <a:gd name="connsiteX8" fmla="*/ 235268 w 317182"/>
                  <a:gd name="connsiteY8" fmla="*/ 187643 h 229552"/>
                  <a:gd name="connsiteX9" fmla="*/ 232410 w 317182"/>
                  <a:gd name="connsiteY9" fmla="*/ 183833 h 229552"/>
                  <a:gd name="connsiteX10" fmla="*/ 225743 w 317182"/>
                  <a:gd name="connsiteY10" fmla="*/ 187643 h 229552"/>
                  <a:gd name="connsiteX11" fmla="*/ 220028 w 317182"/>
                  <a:gd name="connsiteY11" fmla="*/ 183833 h 229552"/>
                  <a:gd name="connsiteX12" fmla="*/ 216218 w 317182"/>
                  <a:gd name="connsiteY12" fmla="*/ 180023 h 229552"/>
                  <a:gd name="connsiteX13" fmla="*/ 213360 w 317182"/>
                  <a:gd name="connsiteY13" fmla="*/ 176213 h 229552"/>
                  <a:gd name="connsiteX14" fmla="*/ 213360 w 317182"/>
                  <a:gd name="connsiteY14" fmla="*/ 173355 h 229552"/>
                  <a:gd name="connsiteX15" fmla="*/ 213360 w 317182"/>
                  <a:gd name="connsiteY15" fmla="*/ 170498 h 229552"/>
                  <a:gd name="connsiteX16" fmla="*/ 216218 w 317182"/>
                  <a:gd name="connsiteY16" fmla="*/ 170498 h 229552"/>
                  <a:gd name="connsiteX17" fmla="*/ 225743 w 317182"/>
                  <a:gd name="connsiteY17" fmla="*/ 167640 h 229552"/>
                  <a:gd name="connsiteX18" fmla="*/ 228600 w 317182"/>
                  <a:gd name="connsiteY18" fmla="*/ 170498 h 229552"/>
                  <a:gd name="connsiteX19" fmla="*/ 232410 w 317182"/>
                  <a:gd name="connsiteY19" fmla="*/ 170498 h 229552"/>
                  <a:gd name="connsiteX20" fmla="*/ 240030 w 317182"/>
                  <a:gd name="connsiteY20" fmla="*/ 163830 h 229552"/>
                  <a:gd name="connsiteX21" fmla="*/ 242888 w 317182"/>
                  <a:gd name="connsiteY21" fmla="*/ 158115 h 229552"/>
                  <a:gd name="connsiteX22" fmla="*/ 240030 w 317182"/>
                  <a:gd name="connsiteY22" fmla="*/ 154305 h 229552"/>
                  <a:gd name="connsiteX23" fmla="*/ 245745 w 317182"/>
                  <a:gd name="connsiteY23" fmla="*/ 145733 h 229552"/>
                  <a:gd name="connsiteX24" fmla="*/ 248603 w 317182"/>
                  <a:gd name="connsiteY24" fmla="*/ 143828 h 229552"/>
                  <a:gd name="connsiteX25" fmla="*/ 248603 w 317182"/>
                  <a:gd name="connsiteY25" fmla="*/ 140970 h 229552"/>
                  <a:gd name="connsiteX26" fmla="*/ 245745 w 317182"/>
                  <a:gd name="connsiteY26" fmla="*/ 138113 h 229552"/>
                  <a:gd name="connsiteX27" fmla="*/ 242888 w 317182"/>
                  <a:gd name="connsiteY27" fmla="*/ 131445 h 229552"/>
                  <a:gd name="connsiteX28" fmla="*/ 248603 w 317182"/>
                  <a:gd name="connsiteY28" fmla="*/ 128588 h 229552"/>
                  <a:gd name="connsiteX29" fmla="*/ 252413 w 317182"/>
                  <a:gd name="connsiteY29" fmla="*/ 128588 h 229552"/>
                  <a:gd name="connsiteX30" fmla="*/ 255270 w 317182"/>
                  <a:gd name="connsiteY30" fmla="*/ 128588 h 229552"/>
                  <a:gd name="connsiteX31" fmla="*/ 261938 w 317182"/>
                  <a:gd name="connsiteY31" fmla="*/ 131445 h 229552"/>
                  <a:gd name="connsiteX32" fmla="*/ 264795 w 317182"/>
                  <a:gd name="connsiteY32" fmla="*/ 131445 h 229552"/>
                  <a:gd name="connsiteX33" fmla="*/ 267653 w 317182"/>
                  <a:gd name="connsiteY33" fmla="*/ 128588 h 229552"/>
                  <a:gd name="connsiteX34" fmla="*/ 270510 w 317182"/>
                  <a:gd name="connsiteY34" fmla="*/ 119063 h 229552"/>
                  <a:gd name="connsiteX35" fmla="*/ 272415 w 317182"/>
                  <a:gd name="connsiteY35" fmla="*/ 119063 h 229552"/>
                  <a:gd name="connsiteX36" fmla="*/ 278130 w 317182"/>
                  <a:gd name="connsiteY36" fmla="*/ 131445 h 229552"/>
                  <a:gd name="connsiteX37" fmla="*/ 270510 w 317182"/>
                  <a:gd name="connsiteY37" fmla="*/ 138113 h 229552"/>
                  <a:gd name="connsiteX38" fmla="*/ 270510 w 317182"/>
                  <a:gd name="connsiteY38" fmla="*/ 140970 h 229552"/>
                  <a:gd name="connsiteX39" fmla="*/ 275273 w 317182"/>
                  <a:gd name="connsiteY39" fmla="*/ 145733 h 229552"/>
                  <a:gd name="connsiteX40" fmla="*/ 278130 w 317182"/>
                  <a:gd name="connsiteY40" fmla="*/ 148590 h 229552"/>
                  <a:gd name="connsiteX41" fmla="*/ 281940 w 317182"/>
                  <a:gd name="connsiteY41" fmla="*/ 151448 h 229552"/>
                  <a:gd name="connsiteX42" fmla="*/ 284798 w 317182"/>
                  <a:gd name="connsiteY42" fmla="*/ 148590 h 229552"/>
                  <a:gd name="connsiteX43" fmla="*/ 284798 w 317182"/>
                  <a:gd name="connsiteY43" fmla="*/ 145733 h 229552"/>
                  <a:gd name="connsiteX44" fmla="*/ 287655 w 317182"/>
                  <a:gd name="connsiteY44" fmla="*/ 143828 h 229552"/>
                  <a:gd name="connsiteX45" fmla="*/ 290513 w 317182"/>
                  <a:gd name="connsiteY45" fmla="*/ 143828 h 229552"/>
                  <a:gd name="connsiteX46" fmla="*/ 300038 w 317182"/>
                  <a:gd name="connsiteY46" fmla="*/ 145733 h 229552"/>
                  <a:gd name="connsiteX47" fmla="*/ 309563 w 317182"/>
                  <a:gd name="connsiteY47" fmla="*/ 138113 h 229552"/>
                  <a:gd name="connsiteX48" fmla="*/ 314325 w 317182"/>
                  <a:gd name="connsiteY48" fmla="*/ 128588 h 229552"/>
                  <a:gd name="connsiteX49" fmla="*/ 317183 w 317182"/>
                  <a:gd name="connsiteY49" fmla="*/ 125730 h 229552"/>
                  <a:gd name="connsiteX50" fmla="*/ 309563 w 317182"/>
                  <a:gd name="connsiteY50" fmla="*/ 121920 h 229552"/>
                  <a:gd name="connsiteX51" fmla="*/ 302895 w 317182"/>
                  <a:gd name="connsiteY51" fmla="*/ 119063 h 229552"/>
                  <a:gd name="connsiteX52" fmla="*/ 297180 w 317182"/>
                  <a:gd name="connsiteY52" fmla="*/ 116205 h 229552"/>
                  <a:gd name="connsiteX53" fmla="*/ 290513 w 317182"/>
                  <a:gd name="connsiteY53" fmla="*/ 116205 h 229552"/>
                  <a:gd name="connsiteX54" fmla="*/ 290513 w 317182"/>
                  <a:gd name="connsiteY54" fmla="*/ 112395 h 229552"/>
                  <a:gd name="connsiteX55" fmla="*/ 290513 w 317182"/>
                  <a:gd name="connsiteY55" fmla="*/ 109538 h 229552"/>
                  <a:gd name="connsiteX56" fmla="*/ 287655 w 317182"/>
                  <a:gd name="connsiteY56" fmla="*/ 109538 h 229552"/>
                  <a:gd name="connsiteX57" fmla="*/ 284798 w 317182"/>
                  <a:gd name="connsiteY57" fmla="*/ 109538 h 229552"/>
                  <a:gd name="connsiteX58" fmla="*/ 278130 w 317182"/>
                  <a:gd name="connsiteY58" fmla="*/ 109538 h 229552"/>
                  <a:gd name="connsiteX59" fmla="*/ 272415 w 317182"/>
                  <a:gd name="connsiteY59" fmla="*/ 104775 h 229552"/>
                  <a:gd name="connsiteX60" fmla="*/ 278130 w 317182"/>
                  <a:gd name="connsiteY60" fmla="*/ 101918 h 229552"/>
                  <a:gd name="connsiteX61" fmla="*/ 281940 w 317182"/>
                  <a:gd name="connsiteY61" fmla="*/ 99060 h 229552"/>
                  <a:gd name="connsiteX62" fmla="*/ 287655 w 317182"/>
                  <a:gd name="connsiteY62" fmla="*/ 92393 h 229552"/>
                  <a:gd name="connsiteX63" fmla="*/ 287655 w 317182"/>
                  <a:gd name="connsiteY63" fmla="*/ 86678 h 229552"/>
                  <a:gd name="connsiteX64" fmla="*/ 284798 w 317182"/>
                  <a:gd name="connsiteY64" fmla="*/ 83820 h 229552"/>
                  <a:gd name="connsiteX65" fmla="*/ 281940 w 317182"/>
                  <a:gd name="connsiteY65" fmla="*/ 86678 h 229552"/>
                  <a:gd name="connsiteX66" fmla="*/ 275273 w 317182"/>
                  <a:gd name="connsiteY66" fmla="*/ 89535 h 229552"/>
                  <a:gd name="connsiteX67" fmla="*/ 272415 w 317182"/>
                  <a:gd name="connsiteY67" fmla="*/ 89535 h 229552"/>
                  <a:gd name="connsiteX68" fmla="*/ 267653 w 317182"/>
                  <a:gd name="connsiteY68" fmla="*/ 92393 h 229552"/>
                  <a:gd name="connsiteX69" fmla="*/ 258128 w 317182"/>
                  <a:gd name="connsiteY69" fmla="*/ 92393 h 229552"/>
                  <a:gd name="connsiteX70" fmla="*/ 255270 w 317182"/>
                  <a:gd name="connsiteY70" fmla="*/ 96203 h 229552"/>
                  <a:gd name="connsiteX71" fmla="*/ 248603 w 317182"/>
                  <a:gd name="connsiteY71" fmla="*/ 99060 h 229552"/>
                  <a:gd name="connsiteX72" fmla="*/ 242888 w 317182"/>
                  <a:gd name="connsiteY72" fmla="*/ 101918 h 229552"/>
                  <a:gd name="connsiteX73" fmla="*/ 240030 w 317182"/>
                  <a:gd name="connsiteY73" fmla="*/ 106680 h 229552"/>
                  <a:gd name="connsiteX74" fmla="*/ 236220 w 317182"/>
                  <a:gd name="connsiteY74" fmla="*/ 112395 h 229552"/>
                  <a:gd name="connsiteX75" fmla="*/ 235268 w 317182"/>
                  <a:gd name="connsiteY75" fmla="*/ 112395 h 229552"/>
                  <a:gd name="connsiteX76" fmla="*/ 225743 w 317182"/>
                  <a:gd name="connsiteY76" fmla="*/ 116205 h 229552"/>
                  <a:gd name="connsiteX77" fmla="*/ 225743 w 317182"/>
                  <a:gd name="connsiteY77" fmla="*/ 121920 h 229552"/>
                  <a:gd name="connsiteX78" fmla="*/ 222885 w 317182"/>
                  <a:gd name="connsiteY78" fmla="*/ 125730 h 229552"/>
                  <a:gd name="connsiteX79" fmla="*/ 220028 w 317182"/>
                  <a:gd name="connsiteY79" fmla="*/ 125730 h 229552"/>
                  <a:gd name="connsiteX80" fmla="*/ 216218 w 317182"/>
                  <a:gd name="connsiteY80" fmla="*/ 121920 h 229552"/>
                  <a:gd name="connsiteX81" fmla="*/ 216218 w 317182"/>
                  <a:gd name="connsiteY81" fmla="*/ 112395 h 229552"/>
                  <a:gd name="connsiteX82" fmla="*/ 210503 w 317182"/>
                  <a:gd name="connsiteY82" fmla="*/ 109538 h 229552"/>
                  <a:gd name="connsiteX83" fmla="*/ 200978 w 317182"/>
                  <a:gd name="connsiteY83" fmla="*/ 109538 h 229552"/>
                  <a:gd name="connsiteX84" fmla="*/ 193358 w 317182"/>
                  <a:gd name="connsiteY84" fmla="*/ 109538 h 229552"/>
                  <a:gd name="connsiteX85" fmla="*/ 183833 w 317182"/>
                  <a:gd name="connsiteY85" fmla="*/ 106680 h 229552"/>
                  <a:gd name="connsiteX86" fmla="*/ 183833 w 317182"/>
                  <a:gd name="connsiteY86" fmla="*/ 104775 h 229552"/>
                  <a:gd name="connsiteX87" fmla="*/ 183833 w 317182"/>
                  <a:gd name="connsiteY87" fmla="*/ 99060 h 229552"/>
                  <a:gd name="connsiteX88" fmla="*/ 183833 w 317182"/>
                  <a:gd name="connsiteY88" fmla="*/ 96203 h 229552"/>
                  <a:gd name="connsiteX89" fmla="*/ 180975 w 317182"/>
                  <a:gd name="connsiteY89" fmla="*/ 96203 h 229552"/>
                  <a:gd name="connsiteX90" fmla="*/ 180975 w 317182"/>
                  <a:gd name="connsiteY90" fmla="*/ 89535 h 229552"/>
                  <a:gd name="connsiteX91" fmla="*/ 174308 w 317182"/>
                  <a:gd name="connsiteY91" fmla="*/ 89535 h 229552"/>
                  <a:gd name="connsiteX92" fmla="*/ 168593 w 317182"/>
                  <a:gd name="connsiteY92" fmla="*/ 89535 h 229552"/>
                  <a:gd name="connsiteX93" fmla="*/ 161925 w 317182"/>
                  <a:gd name="connsiteY93" fmla="*/ 86678 h 229552"/>
                  <a:gd name="connsiteX94" fmla="*/ 160973 w 317182"/>
                  <a:gd name="connsiteY94" fmla="*/ 80010 h 229552"/>
                  <a:gd name="connsiteX95" fmla="*/ 157163 w 317182"/>
                  <a:gd name="connsiteY95" fmla="*/ 74295 h 229552"/>
                  <a:gd name="connsiteX96" fmla="*/ 154305 w 317182"/>
                  <a:gd name="connsiteY96" fmla="*/ 80010 h 229552"/>
                  <a:gd name="connsiteX97" fmla="*/ 144780 w 317182"/>
                  <a:gd name="connsiteY97" fmla="*/ 77153 h 229552"/>
                  <a:gd name="connsiteX98" fmla="*/ 129540 w 317182"/>
                  <a:gd name="connsiteY98" fmla="*/ 74295 h 229552"/>
                  <a:gd name="connsiteX99" fmla="*/ 119063 w 317182"/>
                  <a:gd name="connsiteY99" fmla="*/ 74295 h 229552"/>
                  <a:gd name="connsiteX100" fmla="*/ 109538 w 317182"/>
                  <a:gd name="connsiteY100" fmla="*/ 74295 h 229552"/>
                  <a:gd name="connsiteX101" fmla="*/ 109538 w 317182"/>
                  <a:gd name="connsiteY101" fmla="*/ 66675 h 229552"/>
                  <a:gd name="connsiteX102" fmla="*/ 109538 w 317182"/>
                  <a:gd name="connsiteY102" fmla="*/ 54293 h 229552"/>
                  <a:gd name="connsiteX103" fmla="*/ 106680 w 317182"/>
                  <a:gd name="connsiteY103" fmla="*/ 44768 h 229552"/>
                  <a:gd name="connsiteX104" fmla="*/ 103823 w 317182"/>
                  <a:gd name="connsiteY104" fmla="*/ 41910 h 229552"/>
                  <a:gd name="connsiteX105" fmla="*/ 100013 w 317182"/>
                  <a:gd name="connsiteY105" fmla="*/ 41910 h 229552"/>
                  <a:gd name="connsiteX106" fmla="*/ 100013 w 317182"/>
                  <a:gd name="connsiteY106" fmla="*/ 47625 h 229552"/>
                  <a:gd name="connsiteX107" fmla="*/ 97155 w 317182"/>
                  <a:gd name="connsiteY107" fmla="*/ 47625 h 229552"/>
                  <a:gd name="connsiteX108" fmla="*/ 94298 w 317182"/>
                  <a:gd name="connsiteY108" fmla="*/ 50483 h 229552"/>
                  <a:gd name="connsiteX109" fmla="*/ 91440 w 317182"/>
                  <a:gd name="connsiteY109" fmla="*/ 54293 h 229552"/>
                  <a:gd name="connsiteX110" fmla="*/ 88583 w 317182"/>
                  <a:gd name="connsiteY110" fmla="*/ 57150 h 229552"/>
                  <a:gd name="connsiteX111" fmla="*/ 84773 w 317182"/>
                  <a:gd name="connsiteY111" fmla="*/ 56198 h 229552"/>
                  <a:gd name="connsiteX112" fmla="*/ 80010 w 317182"/>
                  <a:gd name="connsiteY112" fmla="*/ 38100 h 229552"/>
                  <a:gd name="connsiteX113" fmla="*/ 80010 w 317182"/>
                  <a:gd name="connsiteY113" fmla="*/ 38100 h 229552"/>
                  <a:gd name="connsiteX114" fmla="*/ 74295 w 317182"/>
                  <a:gd name="connsiteY114" fmla="*/ 33338 h 229552"/>
                  <a:gd name="connsiteX115" fmla="*/ 68580 w 317182"/>
                  <a:gd name="connsiteY115" fmla="*/ 27623 h 229552"/>
                  <a:gd name="connsiteX116" fmla="*/ 59055 w 317182"/>
                  <a:gd name="connsiteY116" fmla="*/ 18098 h 229552"/>
                  <a:gd name="connsiteX117" fmla="*/ 53340 w 317182"/>
                  <a:gd name="connsiteY117" fmla="*/ 6668 h 229552"/>
                  <a:gd name="connsiteX118" fmla="*/ 47625 w 317182"/>
                  <a:gd name="connsiteY118" fmla="*/ 5715 h 229552"/>
                  <a:gd name="connsiteX119" fmla="*/ 47625 w 317182"/>
                  <a:gd name="connsiteY119" fmla="*/ 2858 h 229552"/>
                  <a:gd name="connsiteX120" fmla="*/ 40958 w 317182"/>
                  <a:gd name="connsiteY120" fmla="*/ 2858 h 229552"/>
                  <a:gd name="connsiteX121" fmla="*/ 38100 w 317182"/>
                  <a:gd name="connsiteY121" fmla="*/ 0 h 229552"/>
                  <a:gd name="connsiteX122" fmla="*/ 28575 w 317182"/>
                  <a:gd name="connsiteY122" fmla="*/ 2858 h 229552"/>
                  <a:gd name="connsiteX123" fmla="*/ 22860 w 317182"/>
                  <a:gd name="connsiteY123" fmla="*/ 2858 h 229552"/>
                  <a:gd name="connsiteX124" fmla="*/ 12383 w 317182"/>
                  <a:gd name="connsiteY124" fmla="*/ 8573 h 229552"/>
                  <a:gd name="connsiteX125" fmla="*/ 2858 w 317182"/>
                  <a:gd name="connsiteY125" fmla="*/ 12383 h 229552"/>
                  <a:gd name="connsiteX126" fmla="*/ 0 w 317182"/>
                  <a:gd name="connsiteY126" fmla="*/ 104775 h 229552"/>
                  <a:gd name="connsiteX127" fmla="*/ 20003 w 317182"/>
                  <a:gd name="connsiteY127" fmla="*/ 106680 h 229552"/>
                  <a:gd name="connsiteX128" fmla="*/ 20003 w 317182"/>
                  <a:gd name="connsiteY128" fmla="*/ 101918 h 229552"/>
                  <a:gd name="connsiteX129" fmla="*/ 15240 w 317182"/>
                  <a:gd name="connsiteY129" fmla="*/ 99060 h 229552"/>
                  <a:gd name="connsiteX130" fmla="*/ 15240 w 317182"/>
                  <a:gd name="connsiteY130" fmla="*/ 92393 h 229552"/>
                  <a:gd name="connsiteX131" fmla="*/ 20003 w 317182"/>
                  <a:gd name="connsiteY131" fmla="*/ 86678 h 229552"/>
                  <a:gd name="connsiteX132" fmla="*/ 28575 w 317182"/>
                  <a:gd name="connsiteY132" fmla="*/ 89535 h 229552"/>
                  <a:gd name="connsiteX133" fmla="*/ 35243 w 317182"/>
                  <a:gd name="connsiteY133" fmla="*/ 80010 h 229552"/>
                  <a:gd name="connsiteX134" fmla="*/ 40958 w 317182"/>
                  <a:gd name="connsiteY134" fmla="*/ 74295 h 229552"/>
                  <a:gd name="connsiteX135" fmla="*/ 44768 w 317182"/>
                  <a:gd name="connsiteY135" fmla="*/ 77153 h 229552"/>
                  <a:gd name="connsiteX136" fmla="*/ 50483 w 317182"/>
                  <a:gd name="connsiteY136" fmla="*/ 77153 h 229552"/>
                  <a:gd name="connsiteX137" fmla="*/ 52388 w 317182"/>
                  <a:gd name="connsiteY137" fmla="*/ 89535 h 229552"/>
                  <a:gd name="connsiteX138" fmla="*/ 55245 w 317182"/>
                  <a:gd name="connsiteY138" fmla="*/ 101918 h 229552"/>
                  <a:gd name="connsiteX139" fmla="*/ 67628 w 317182"/>
                  <a:gd name="connsiteY139" fmla="*/ 106680 h 229552"/>
                  <a:gd name="connsiteX140" fmla="*/ 67628 w 317182"/>
                  <a:gd name="connsiteY140" fmla="*/ 116205 h 229552"/>
                  <a:gd name="connsiteX141" fmla="*/ 64770 w 317182"/>
                  <a:gd name="connsiteY141" fmla="*/ 121920 h 229552"/>
                  <a:gd name="connsiteX142" fmla="*/ 67628 w 317182"/>
                  <a:gd name="connsiteY142" fmla="*/ 125730 h 229552"/>
                  <a:gd name="connsiteX143" fmla="*/ 77153 w 317182"/>
                  <a:gd name="connsiteY143" fmla="*/ 128588 h 229552"/>
                  <a:gd name="connsiteX144" fmla="*/ 86678 w 317182"/>
                  <a:gd name="connsiteY144" fmla="*/ 121920 h 229552"/>
                  <a:gd name="connsiteX145" fmla="*/ 89535 w 317182"/>
                  <a:gd name="connsiteY145" fmla="*/ 119063 h 229552"/>
                  <a:gd name="connsiteX146" fmla="*/ 100013 w 317182"/>
                  <a:gd name="connsiteY146" fmla="*/ 119063 h 229552"/>
                  <a:gd name="connsiteX147" fmla="*/ 109538 w 317182"/>
                  <a:gd name="connsiteY147" fmla="*/ 119063 h 229552"/>
                  <a:gd name="connsiteX148" fmla="*/ 119063 w 317182"/>
                  <a:gd name="connsiteY148" fmla="*/ 128588 h 229552"/>
                  <a:gd name="connsiteX149" fmla="*/ 116205 w 317182"/>
                  <a:gd name="connsiteY149" fmla="*/ 140970 h 229552"/>
                  <a:gd name="connsiteX150" fmla="*/ 124778 w 317182"/>
                  <a:gd name="connsiteY150" fmla="*/ 145733 h 229552"/>
                  <a:gd name="connsiteX151" fmla="*/ 126683 w 317182"/>
                  <a:gd name="connsiteY151" fmla="*/ 151448 h 229552"/>
                  <a:gd name="connsiteX152" fmla="*/ 132398 w 317182"/>
                  <a:gd name="connsiteY152" fmla="*/ 160973 h 229552"/>
                  <a:gd name="connsiteX153" fmla="*/ 139065 w 317182"/>
                  <a:gd name="connsiteY153" fmla="*/ 167640 h 229552"/>
                  <a:gd name="connsiteX154" fmla="*/ 144780 w 317182"/>
                  <a:gd name="connsiteY154" fmla="*/ 173355 h 229552"/>
                  <a:gd name="connsiteX155" fmla="*/ 154305 w 317182"/>
                  <a:gd name="connsiteY155" fmla="*/ 180975 h 229552"/>
                  <a:gd name="connsiteX156" fmla="*/ 160973 w 317182"/>
                  <a:gd name="connsiteY156" fmla="*/ 187643 h 229552"/>
                  <a:gd name="connsiteX157" fmla="*/ 171450 w 317182"/>
                  <a:gd name="connsiteY157" fmla="*/ 183833 h 229552"/>
                  <a:gd name="connsiteX158" fmla="*/ 178118 w 317182"/>
                  <a:gd name="connsiteY158" fmla="*/ 190500 h 229552"/>
                  <a:gd name="connsiteX159" fmla="*/ 186690 w 317182"/>
                  <a:gd name="connsiteY159" fmla="*/ 190500 h 229552"/>
                  <a:gd name="connsiteX160" fmla="*/ 193358 w 317182"/>
                  <a:gd name="connsiteY160" fmla="*/ 196215 h 229552"/>
                  <a:gd name="connsiteX161" fmla="*/ 200978 w 317182"/>
                  <a:gd name="connsiteY161" fmla="*/ 196215 h 229552"/>
                  <a:gd name="connsiteX162" fmla="*/ 203835 w 317182"/>
                  <a:gd name="connsiteY162" fmla="*/ 200025 h 229552"/>
                  <a:gd name="connsiteX163" fmla="*/ 193358 w 317182"/>
                  <a:gd name="connsiteY163" fmla="*/ 205740 h 229552"/>
                  <a:gd name="connsiteX164" fmla="*/ 193358 w 317182"/>
                  <a:gd name="connsiteY164" fmla="*/ 212408 h 229552"/>
                  <a:gd name="connsiteX165" fmla="*/ 193358 w 317182"/>
                  <a:gd name="connsiteY165" fmla="*/ 220028 h 229552"/>
                  <a:gd name="connsiteX166" fmla="*/ 199073 w 317182"/>
                  <a:gd name="connsiteY166" fmla="*/ 222885 h 229552"/>
                  <a:gd name="connsiteX167" fmla="*/ 207645 w 317182"/>
                  <a:gd name="connsiteY167" fmla="*/ 229553 h 229552"/>
                  <a:gd name="connsiteX168" fmla="*/ 216218 w 317182"/>
                  <a:gd name="connsiteY168" fmla="*/ 229553 h 229552"/>
                  <a:gd name="connsiteX169" fmla="*/ 222885 w 317182"/>
                  <a:gd name="connsiteY169" fmla="*/ 229553 h 229552"/>
                  <a:gd name="connsiteX170" fmla="*/ 222885 w 317182"/>
                  <a:gd name="connsiteY170" fmla="*/ 229553 h 2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317182" h="229552">
                    <a:moveTo>
                      <a:pt x="222885" y="229553"/>
                    </a:moveTo>
                    <a:lnTo>
                      <a:pt x="222885" y="222885"/>
                    </a:lnTo>
                    <a:lnTo>
                      <a:pt x="225743" y="217170"/>
                    </a:lnTo>
                    <a:lnTo>
                      <a:pt x="228600" y="215265"/>
                    </a:lnTo>
                    <a:lnTo>
                      <a:pt x="235268" y="212408"/>
                    </a:lnTo>
                    <a:lnTo>
                      <a:pt x="236220" y="205740"/>
                    </a:lnTo>
                    <a:lnTo>
                      <a:pt x="232410" y="202883"/>
                    </a:lnTo>
                    <a:lnTo>
                      <a:pt x="232410" y="196215"/>
                    </a:lnTo>
                    <a:lnTo>
                      <a:pt x="235268" y="187643"/>
                    </a:lnTo>
                    <a:lnTo>
                      <a:pt x="232410" y="183833"/>
                    </a:lnTo>
                    <a:lnTo>
                      <a:pt x="225743" y="187643"/>
                    </a:lnTo>
                    <a:lnTo>
                      <a:pt x="220028" y="183833"/>
                    </a:lnTo>
                    <a:lnTo>
                      <a:pt x="216218" y="180023"/>
                    </a:lnTo>
                    <a:lnTo>
                      <a:pt x="213360" y="176213"/>
                    </a:lnTo>
                    <a:lnTo>
                      <a:pt x="213360" y="173355"/>
                    </a:lnTo>
                    <a:lnTo>
                      <a:pt x="213360" y="170498"/>
                    </a:lnTo>
                    <a:lnTo>
                      <a:pt x="216218" y="170498"/>
                    </a:lnTo>
                    <a:lnTo>
                      <a:pt x="225743" y="167640"/>
                    </a:lnTo>
                    <a:lnTo>
                      <a:pt x="228600" y="170498"/>
                    </a:lnTo>
                    <a:lnTo>
                      <a:pt x="232410" y="170498"/>
                    </a:lnTo>
                    <a:lnTo>
                      <a:pt x="240030" y="163830"/>
                    </a:lnTo>
                    <a:lnTo>
                      <a:pt x="242888" y="158115"/>
                    </a:lnTo>
                    <a:lnTo>
                      <a:pt x="240030" y="154305"/>
                    </a:lnTo>
                    <a:lnTo>
                      <a:pt x="245745" y="145733"/>
                    </a:lnTo>
                    <a:lnTo>
                      <a:pt x="248603" y="143828"/>
                    </a:lnTo>
                    <a:lnTo>
                      <a:pt x="248603" y="140970"/>
                    </a:lnTo>
                    <a:lnTo>
                      <a:pt x="245745" y="138113"/>
                    </a:lnTo>
                    <a:lnTo>
                      <a:pt x="242888" y="131445"/>
                    </a:lnTo>
                    <a:lnTo>
                      <a:pt x="248603" y="128588"/>
                    </a:lnTo>
                    <a:lnTo>
                      <a:pt x="252413" y="128588"/>
                    </a:lnTo>
                    <a:lnTo>
                      <a:pt x="255270" y="128588"/>
                    </a:lnTo>
                    <a:lnTo>
                      <a:pt x="261938" y="131445"/>
                    </a:lnTo>
                    <a:lnTo>
                      <a:pt x="264795" y="131445"/>
                    </a:lnTo>
                    <a:lnTo>
                      <a:pt x="267653" y="128588"/>
                    </a:lnTo>
                    <a:lnTo>
                      <a:pt x="270510" y="119063"/>
                    </a:lnTo>
                    <a:lnTo>
                      <a:pt x="272415" y="119063"/>
                    </a:lnTo>
                    <a:lnTo>
                      <a:pt x="278130" y="131445"/>
                    </a:lnTo>
                    <a:lnTo>
                      <a:pt x="270510" y="138113"/>
                    </a:lnTo>
                    <a:lnTo>
                      <a:pt x="270510" y="140970"/>
                    </a:lnTo>
                    <a:lnTo>
                      <a:pt x="275273" y="145733"/>
                    </a:lnTo>
                    <a:lnTo>
                      <a:pt x="278130" y="148590"/>
                    </a:lnTo>
                    <a:lnTo>
                      <a:pt x="281940" y="151448"/>
                    </a:lnTo>
                    <a:lnTo>
                      <a:pt x="284798" y="148590"/>
                    </a:lnTo>
                    <a:lnTo>
                      <a:pt x="284798" y="145733"/>
                    </a:lnTo>
                    <a:lnTo>
                      <a:pt x="287655" y="143828"/>
                    </a:lnTo>
                    <a:lnTo>
                      <a:pt x="290513" y="143828"/>
                    </a:lnTo>
                    <a:lnTo>
                      <a:pt x="300038" y="145733"/>
                    </a:lnTo>
                    <a:lnTo>
                      <a:pt x="309563" y="138113"/>
                    </a:lnTo>
                    <a:lnTo>
                      <a:pt x="314325" y="128588"/>
                    </a:lnTo>
                    <a:lnTo>
                      <a:pt x="317183" y="125730"/>
                    </a:lnTo>
                    <a:lnTo>
                      <a:pt x="309563" y="121920"/>
                    </a:lnTo>
                    <a:lnTo>
                      <a:pt x="302895" y="119063"/>
                    </a:lnTo>
                    <a:lnTo>
                      <a:pt x="297180" y="116205"/>
                    </a:lnTo>
                    <a:lnTo>
                      <a:pt x="290513" y="116205"/>
                    </a:lnTo>
                    <a:lnTo>
                      <a:pt x="290513" y="112395"/>
                    </a:lnTo>
                    <a:lnTo>
                      <a:pt x="290513" y="109538"/>
                    </a:lnTo>
                    <a:lnTo>
                      <a:pt x="287655" y="109538"/>
                    </a:lnTo>
                    <a:lnTo>
                      <a:pt x="284798" y="109538"/>
                    </a:lnTo>
                    <a:lnTo>
                      <a:pt x="278130" y="109538"/>
                    </a:lnTo>
                    <a:lnTo>
                      <a:pt x="272415" y="104775"/>
                    </a:lnTo>
                    <a:lnTo>
                      <a:pt x="278130" y="101918"/>
                    </a:lnTo>
                    <a:lnTo>
                      <a:pt x="281940" y="99060"/>
                    </a:lnTo>
                    <a:lnTo>
                      <a:pt x="287655" y="92393"/>
                    </a:lnTo>
                    <a:lnTo>
                      <a:pt x="287655" y="86678"/>
                    </a:lnTo>
                    <a:lnTo>
                      <a:pt x="284798" y="83820"/>
                    </a:lnTo>
                    <a:lnTo>
                      <a:pt x="281940" y="86678"/>
                    </a:lnTo>
                    <a:lnTo>
                      <a:pt x="275273" y="89535"/>
                    </a:lnTo>
                    <a:lnTo>
                      <a:pt x="272415" y="89535"/>
                    </a:lnTo>
                    <a:lnTo>
                      <a:pt x="267653" y="92393"/>
                    </a:lnTo>
                    <a:lnTo>
                      <a:pt x="258128" y="92393"/>
                    </a:lnTo>
                    <a:lnTo>
                      <a:pt x="255270" y="96203"/>
                    </a:lnTo>
                    <a:lnTo>
                      <a:pt x="248603" y="99060"/>
                    </a:lnTo>
                    <a:lnTo>
                      <a:pt x="242888" y="101918"/>
                    </a:lnTo>
                    <a:lnTo>
                      <a:pt x="240030" y="106680"/>
                    </a:lnTo>
                    <a:lnTo>
                      <a:pt x="236220" y="112395"/>
                    </a:lnTo>
                    <a:lnTo>
                      <a:pt x="235268" y="112395"/>
                    </a:lnTo>
                    <a:lnTo>
                      <a:pt x="225743" y="116205"/>
                    </a:lnTo>
                    <a:lnTo>
                      <a:pt x="225743" y="121920"/>
                    </a:lnTo>
                    <a:lnTo>
                      <a:pt x="222885" y="125730"/>
                    </a:lnTo>
                    <a:lnTo>
                      <a:pt x="220028" y="125730"/>
                    </a:lnTo>
                    <a:lnTo>
                      <a:pt x="216218" y="121920"/>
                    </a:lnTo>
                    <a:lnTo>
                      <a:pt x="216218" y="112395"/>
                    </a:lnTo>
                    <a:lnTo>
                      <a:pt x="210503" y="109538"/>
                    </a:lnTo>
                    <a:lnTo>
                      <a:pt x="200978" y="109538"/>
                    </a:lnTo>
                    <a:lnTo>
                      <a:pt x="193358" y="109538"/>
                    </a:lnTo>
                    <a:lnTo>
                      <a:pt x="183833" y="106680"/>
                    </a:lnTo>
                    <a:lnTo>
                      <a:pt x="183833" y="104775"/>
                    </a:lnTo>
                    <a:lnTo>
                      <a:pt x="183833" y="99060"/>
                    </a:lnTo>
                    <a:lnTo>
                      <a:pt x="183833" y="96203"/>
                    </a:lnTo>
                    <a:lnTo>
                      <a:pt x="180975" y="96203"/>
                    </a:lnTo>
                    <a:lnTo>
                      <a:pt x="180975" y="89535"/>
                    </a:lnTo>
                    <a:lnTo>
                      <a:pt x="174308" y="89535"/>
                    </a:lnTo>
                    <a:lnTo>
                      <a:pt x="168593" y="89535"/>
                    </a:lnTo>
                    <a:lnTo>
                      <a:pt x="161925" y="86678"/>
                    </a:lnTo>
                    <a:lnTo>
                      <a:pt x="160973" y="80010"/>
                    </a:lnTo>
                    <a:lnTo>
                      <a:pt x="157163" y="74295"/>
                    </a:lnTo>
                    <a:lnTo>
                      <a:pt x="154305" y="80010"/>
                    </a:lnTo>
                    <a:lnTo>
                      <a:pt x="144780" y="77153"/>
                    </a:lnTo>
                    <a:lnTo>
                      <a:pt x="129540" y="74295"/>
                    </a:lnTo>
                    <a:lnTo>
                      <a:pt x="119063" y="74295"/>
                    </a:lnTo>
                    <a:lnTo>
                      <a:pt x="109538" y="74295"/>
                    </a:lnTo>
                    <a:lnTo>
                      <a:pt x="109538" y="66675"/>
                    </a:lnTo>
                    <a:lnTo>
                      <a:pt x="109538" y="54293"/>
                    </a:lnTo>
                    <a:lnTo>
                      <a:pt x="106680" y="44768"/>
                    </a:lnTo>
                    <a:lnTo>
                      <a:pt x="103823" y="41910"/>
                    </a:lnTo>
                    <a:lnTo>
                      <a:pt x="100013" y="41910"/>
                    </a:lnTo>
                    <a:lnTo>
                      <a:pt x="100013" y="47625"/>
                    </a:lnTo>
                    <a:lnTo>
                      <a:pt x="97155" y="47625"/>
                    </a:lnTo>
                    <a:lnTo>
                      <a:pt x="94298" y="50483"/>
                    </a:lnTo>
                    <a:lnTo>
                      <a:pt x="91440" y="54293"/>
                    </a:lnTo>
                    <a:lnTo>
                      <a:pt x="88583" y="57150"/>
                    </a:lnTo>
                    <a:lnTo>
                      <a:pt x="84773" y="56198"/>
                    </a:lnTo>
                    <a:lnTo>
                      <a:pt x="80010" y="38100"/>
                    </a:lnTo>
                    <a:lnTo>
                      <a:pt x="80010" y="38100"/>
                    </a:lnTo>
                    <a:lnTo>
                      <a:pt x="74295" y="33338"/>
                    </a:lnTo>
                    <a:lnTo>
                      <a:pt x="68580" y="27623"/>
                    </a:lnTo>
                    <a:lnTo>
                      <a:pt x="59055" y="18098"/>
                    </a:lnTo>
                    <a:lnTo>
                      <a:pt x="53340" y="6668"/>
                    </a:lnTo>
                    <a:lnTo>
                      <a:pt x="47625" y="5715"/>
                    </a:lnTo>
                    <a:lnTo>
                      <a:pt x="47625" y="2858"/>
                    </a:lnTo>
                    <a:lnTo>
                      <a:pt x="40958" y="2858"/>
                    </a:lnTo>
                    <a:lnTo>
                      <a:pt x="38100" y="0"/>
                    </a:lnTo>
                    <a:lnTo>
                      <a:pt x="28575" y="2858"/>
                    </a:lnTo>
                    <a:lnTo>
                      <a:pt x="22860" y="2858"/>
                    </a:lnTo>
                    <a:lnTo>
                      <a:pt x="12383" y="8573"/>
                    </a:lnTo>
                    <a:lnTo>
                      <a:pt x="2858" y="12383"/>
                    </a:lnTo>
                    <a:lnTo>
                      <a:pt x="0" y="104775"/>
                    </a:lnTo>
                    <a:lnTo>
                      <a:pt x="20003" y="106680"/>
                    </a:lnTo>
                    <a:lnTo>
                      <a:pt x="20003" y="101918"/>
                    </a:lnTo>
                    <a:lnTo>
                      <a:pt x="15240" y="99060"/>
                    </a:lnTo>
                    <a:lnTo>
                      <a:pt x="15240" y="92393"/>
                    </a:lnTo>
                    <a:lnTo>
                      <a:pt x="20003" y="86678"/>
                    </a:lnTo>
                    <a:lnTo>
                      <a:pt x="28575" y="89535"/>
                    </a:lnTo>
                    <a:lnTo>
                      <a:pt x="35243" y="80010"/>
                    </a:lnTo>
                    <a:lnTo>
                      <a:pt x="40958" y="74295"/>
                    </a:lnTo>
                    <a:lnTo>
                      <a:pt x="44768" y="77153"/>
                    </a:lnTo>
                    <a:lnTo>
                      <a:pt x="50483" y="77153"/>
                    </a:lnTo>
                    <a:lnTo>
                      <a:pt x="52388" y="89535"/>
                    </a:lnTo>
                    <a:lnTo>
                      <a:pt x="55245" y="101918"/>
                    </a:lnTo>
                    <a:lnTo>
                      <a:pt x="67628" y="106680"/>
                    </a:lnTo>
                    <a:lnTo>
                      <a:pt x="67628" y="116205"/>
                    </a:lnTo>
                    <a:lnTo>
                      <a:pt x="64770" y="121920"/>
                    </a:lnTo>
                    <a:lnTo>
                      <a:pt x="67628" y="125730"/>
                    </a:lnTo>
                    <a:lnTo>
                      <a:pt x="77153" y="128588"/>
                    </a:lnTo>
                    <a:lnTo>
                      <a:pt x="86678" y="121920"/>
                    </a:lnTo>
                    <a:lnTo>
                      <a:pt x="89535" y="119063"/>
                    </a:lnTo>
                    <a:lnTo>
                      <a:pt x="100013" y="119063"/>
                    </a:lnTo>
                    <a:lnTo>
                      <a:pt x="109538" y="119063"/>
                    </a:lnTo>
                    <a:lnTo>
                      <a:pt x="119063" y="128588"/>
                    </a:lnTo>
                    <a:lnTo>
                      <a:pt x="116205" y="140970"/>
                    </a:lnTo>
                    <a:lnTo>
                      <a:pt x="124778" y="145733"/>
                    </a:lnTo>
                    <a:lnTo>
                      <a:pt x="126683" y="151448"/>
                    </a:lnTo>
                    <a:lnTo>
                      <a:pt x="132398" y="160973"/>
                    </a:lnTo>
                    <a:lnTo>
                      <a:pt x="139065" y="167640"/>
                    </a:lnTo>
                    <a:lnTo>
                      <a:pt x="144780" y="173355"/>
                    </a:lnTo>
                    <a:lnTo>
                      <a:pt x="154305" y="180975"/>
                    </a:lnTo>
                    <a:lnTo>
                      <a:pt x="160973" y="187643"/>
                    </a:lnTo>
                    <a:lnTo>
                      <a:pt x="171450" y="183833"/>
                    </a:lnTo>
                    <a:lnTo>
                      <a:pt x="178118" y="190500"/>
                    </a:lnTo>
                    <a:lnTo>
                      <a:pt x="186690" y="190500"/>
                    </a:lnTo>
                    <a:lnTo>
                      <a:pt x="193358" y="196215"/>
                    </a:lnTo>
                    <a:lnTo>
                      <a:pt x="200978" y="196215"/>
                    </a:lnTo>
                    <a:lnTo>
                      <a:pt x="203835" y="200025"/>
                    </a:lnTo>
                    <a:lnTo>
                      <a:pt x="193358" y="205740"/>
                    </a:lnTo>
                    <a:lnTo>
                      <a:pt x="193358" y="212408"/>
                    </a:lnTo>
                    <a:lnTo>
                      <a:pt x="193358" y="220028"/>
                    </a:lnTo>
                    <a:lnTo>
                      <a:pt x="199073" y="222885"/>
                    </a:lnTo>
                    <a:lnTo>
                      <a:pt x="207645" y="229553"/>
                    </a:lnTo>
                    <a:lnTo>
                      <a:pt x="216218" y="229553"/>
                    </a:lnTo>
                    <a:lnTo>
                      <a:pt x="222885" y="229553"/>
                    </a:lnTo>
                    <a:lnTo>
                      <a:pt x="222885" y="22955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sp>
          <p:nvSpPr>
            <p:cNvPr id="12" name="Freeform 18">
              <a:extLst>
                <a:ext uri="{FF2B5EF4-FFF2-40B4-BE49-F238E27FC236}">
                  <a16:creationId xmlns:a16="http://schemas.microsoft.com/office/drawing/2014/main" id="{BFD0D2C8-4A64-2FF6-988D-568DB46D46F1}"/>
                </a:ext>
              </a:extLst>
            </p:cNvPr>
            <p:cNvSpPr>
              <a:spLocks/>
            </p:cNvSpPr>
            <p:nvPr/>
          </p:nvSpPr>
          <p:spPr bwMode="auto">
            <a:xfrm>
              <a:off x="5808450" y="2730460"/>
              <a:ext cx="48752" cy="17411"/>
            </a:xfrm>
            <a:custGeom>
              <a:avLst/>
              <a:gdLst>
                <a:gd name="T0" fmla="*/ 18 w 56"/>
                <a:gd name="T1" fmla="*/ 0 h 22"/>
                <a:gd name="T2" fmla="*/ 13 w 56"/>
                <a:gd name="T3" fmla="*/ 5 h 22"/>
                <a:gd name="T4" fmla="*/ 8 w 56"/>
                <a:gd name="T5" fmla="*/ 11 h 22"/>
                <a:gd name="T6" fmla="*/ 5 w 56"/>
                <a:gd name="T7" fmla="*/ 16 h 22"/>
                <a:gd name="T8" fmla="*/ 0 w 56"/>
                <a:gd name="T9" fmla="*/ 20 h 22"/>
                <a:gd name="T10" fmla="*/ 10 w 56"/>
                <a:gd name="T11" fmla="*/ 22 h 22"/>
                <a:gd name="T12" fmla="*/ 21 w 56"/>
                <a:gd name="T13" fmla="*/ 22 h 22"/>
                <a:gd name="T14" fmla="*/ 23 w 56"/>
                <a:gd name="T15" fmla="*/ 20 h 22"/>
                <a:gd name="T16" fmla="*/ 29 w 56"/>
                <a:gd name="T17" fmla="*/ 17 h 22"/>
                <a:gd name="T18" fmla="*/ 40 w 56"/>
                <a:gd name="T19" fmla="*/ 20 h 22"/>
                <a:gd name="T20" fmla="*/ 54 w 56"/>
                <a:gd name="T21" fmla="*/ 22 h 22"/>
                <a:gd name="T22" fmla="*/ 56 w 56"/>
                <a:gd name="T23" fmla="*/ 17 h 22"/>
                <a:gd name="T24" fmla="*/ 56 w 56"/>
                <a:gd name="T25" fmla="*/ 13 h 22"/>
                <a:gd name="T26" fmla="*/ 38 w 56"/>
                <a:gd name="T27" fmla="*/ 5 h 22"/>
                <a:gd name="T28" fmla="*/ 18 w 56"/>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2">
                  <a:moveTo>
                    <a:pt x="18" y="0"/>
                  </a:moveTo>
                  <a:lnTo>
                    <a:pt x="13" y="5"/>
                  </a:lnTo>
                  <a:lnTo>
                    <a:pt x="8" y="11"/>
                  </a:lnTo>
                  <a:lnTo>
                    <a:pt x="5" y="16"/>
                  </a:lnTo>
                  <a:lnTo>
                    <a:pt x="0" y="20"/>
                  </a:lnTo>
                  <a:lnTo>
                    <a:pt x="10" y="22"/>
                  </a:lnTo>
                  <a:lnTo>
                    <a:pt x="21" y="22"/>
                  </a:lnTo>
                  <a:lnTo>
                    <a:pt x="23" y="20"/>
                  </a:lnTo>
                  <a:lnTo>
                    <a:pt x="29" y="17"/>
                  </a:lnTo>
                  <a:lnTo>
                    <a:pt x="40" y="20"/>
                  </a:lnTo>
                  <a:lnTo>
                    <a:pt x="54" y="22"/>
                  </a:lnTo>
                  <a:lnTo>
                    <a:pt x="56" y="17"/>
                  </a:lnTo>
                  <a:lnTo>
                    <a:pt x="56" y="13"/>
                  </a:lnTo>
                  <a:lnTo>
                    <a:pt x="38" y="5"/>
                  </a:lnTo>
                  <a:lnTo>
                    <a:pt x="18"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 name="Freeform 36">
              <a:extLst>
                <a:ext uri="{FF2B5EF4-FFF2-40B4-BE49-F238E27FC236}">
                  <a16:creationId xmlns:a16="http://schemas.microsoft.com/office/drawing/2014/main" id="{E4E1F75D-B8B2-389B-0BA5-B329D55AE1BD}"/>
                </a:ext>
              </a:extLst>
            </p:cNvPr>
            <p:cNvSpPr>
              <a:spLocks/>
            </p:cNvSpPr>
            <p:nvPr/>
          </p:nvSpPr>
          <p:spPr bwMode="auto">
            <a:xfrm>
              <a:off x="5657840" y="2758160"/>
              <a:ext cx="14800" cy="11871"/>
            </a:xfrm>
            <a:custGeom>
              <a:avLst/>
              <a:gdLst>
                <a:gd name="T0" fmla="*/ 6 w 17"/>
                <a:gd name="T1" fmla="*/ 0 h 15"/>
                <a:gd name="T2" fmla="*/ 0 w 17"/>
                <a:gd name="T3" fmla="*/ 11 h 15"/>
                <a:gd name="T4" fmla="*/ 6 w 17"/>
                <a:gd name="T5" fmla="*/ 12 h 15"/>
                <a:gd name="T6" fmla="*/ 8 w 17"/>
                <a:gd name="T7" fmla="*/ 15 h 15"/>
                <a:gd name="T8" fmla="*/ 11 w 17"/>
                <a:gd name="T9" fmla="*/ 15 h 15"/>
                <a:gd name="T10" fmla="*/ 14 w 17"/>
                <a:gd name="T11" fmla="*/ 12 h 15"/>
                <a:gd name="T12" fmla="*/ 15 w 17"/>
                <a:gd name="T13" fmla="*/ 12 h 15"/>
                <a:gd name="T14" fmla="*/ 17 w 17"/>
                <a:gd name="T15" fmla="*/ 12 h 15"/>
                <a:gd name="T16" fmla="*/ 17 w 17"/>
                <a:gd name="T17" fmla="*/ 8 h 15"/>
                <a:gd name="T18" fmla="*/ 14 w 17"/>
                <a:gd name="T19" fmla="*/ 3 h 15"/>
                <a:gd name="T20" fmla="*/ 6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6" y="0"/>
                  </a:moveTo>
                  <a:lnTo>
                    <a:pt x="0" y="11"/>
                  </a:lnTo>
                  <a:lnTo>
                    <a:pt x="6" y="12"/>
                  </a:lnTo>
                  <a:lnTo>
                    <a:pt x="8" y="15"/>
                  </a:lnTo>
                  <a:lnTo>
                    <a:pt x="11" y="15"/>
                  </a:lnTo>
                  <a:lnTo>
                    <a:pt x="14" y="12"/>
                  </a:lnTo>
                  <a:lnTo>
                    <a:pt x="15" y="12"/>
                  </a:lnTo>
                  <a:lnTo>
                    <a:pt x="17" y="12"/>
                  </a:lnTo>
                  <a:lnTo>
                    <a:pt x="17" y="8"/>
                  </a:lnTo>
                  <a:lnTo>
                    <a:pt x="14" y="3"/>
                  </a:lnTo>
                  <a:lnTo>
                    <a:pt x="6"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4" name="Freeform 421">
              <a:extLst>
                <a:ext uri="{FF2B5EF4-FFF2-40B4-BE49-F238E27FC236}">
                  <a16:creationId xmlns:a16="http://schemas.microsoft.com/office/drawing/2014/main" id="{50E98ADF-4BAA-E9F8-1B7D-4189F05D4A9C}"/>
                </a:ext>
              </a:extLst>
            </p:cNvPr>
            <p:cNvSpPr>
              <a:spLocks/>
            </p:cNvSpPr>
            <p:nvPr/>
          </p:nvSpPr>
          <p:spPr bwMode="auto">
            <a:xfrm>
              <a:off x="4380711" y="2747870"/>
              <a:ext cx="4353" cy="3957"/>
            </a:xfrm>
            <a:custGeom>
              <a:avLst/>
              <a:gdLst>
                <a:gd name="T0" fmla="*/ 2147483647 w 4"/>
                <a:gd name="T1" fmla="*/ 0 h 4"/>
                <a:gd name="T2" fmla="*/ 2147483647 w 4"/>
                <a:gd name="T3" fmla="*/ 0 h 4"/>
                <a:gd name="T4" fmla="*/ 2147483647 w 4"/>
                <a:gd name="T5" fmla="*/ 2147483647 h 4"/>
                <a:gd name="T6" fmla="*/ 2147483647 w 4"/>
                <a:gd name="T7" fmla="*/ 2147483647 h 4"/>
                <a:gd name="T8" fmla="*/ 0 w 4"/>
                <a:gd name="T9" fmla="*/ 2147483647 h 4"/>
                <a:gd name="T10" fmla="*/ 0 w 4"/>
                <a:gd name="T11" fmla="*/ 0 h 4"/>
                <a:gd name="T12" fmla="*/ 2147483647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2" y="0"/>
                  </a:moveTo>
                  <a:lnTo>
                    <a:pt x="4" y="0"/>
                  </a:lnTo>
                  <a:lnTo>
                    <a:pt x="4" y="2"/>
                  </a:lnTo>
                  <a:lnTo>
                    <a:pt x="2" y="2"/>
                  </a:lnTo>
                  <a:lnTo>
                    <a:pt x="0" y="4"/>
                  </a:lnTo>
                  <a:lnTo>
                    <a:pt x="0"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 name="Freeform 422">
              <a:extLst>
                <a:ext uri="{FF2B5EF4-FFF2-40B4-BE49-F238E27FC236}">
                  <a16:creationId xmlns:a16="http://schemas.microsoft.com/office/drawing/2014/main" id="{2BE21D24-DA54-B07C-7977-41350184BC00}"/>
                </a:ext>
              </a:extLst>
            </p:cNvPr>
            <p:cNvSpPr>
              <a:spLocks/>
            </p:cNvSpPr>
            <p:nvPr/>
          </p:nvSpPr>
          <p:spPr bwMode="auto">
            <a:xfrm>
              <a:off x="4372876" y="2696428"/>
              <a:ext cx="19153" cy="10289"/>
            </a:xfrm>
            <a:custGeom>
              <a:avLst/>
              <a:gdLst>
                <a:gd name="T0" fmla="*/ 2147483647 w 17"/>
                <a:gd name="T1" fmla="*/ 0 h 10"/>
                <a:gd name="T2" fmla="*/ 2147483647 w 17"/>
                <a:gd name="T3" fmla="*/ 2147483647 h 10"/>
                <a:gd name="T4" fmla="*/ 0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2147483647 h 10"/>
                <a:gd name="T16" fmla="*/ 2147483647 w 17"/>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0"/>
                <a:gd name="T29" fmla="*/ 17 w 17"/>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0">
                  <a:moveTo>
                    <a:pt x="7" y="0"/>
                  </a:moveTo>
                  <a:lnTo>
                    <a:pt x="3" y="6"/>
                  </a:lnTo>
                  <a:lnTo>
                    <a:pt x="0" y="10"/>
                  </a:lnTo>
                  <a:lnTo>
                    <a:pt x="5" y="10"/>
                  </a:lnTo>
                  <a:lnTo>
                    <a:pt x="17" y="8"/>
                  </a:lnTo>
                  <a:lnTo>
                    <a:pt x="17" y="4"/>
                  </a:lnTo>
                  <a:lnTo>
                    <a:pt x="17" y="2"/>
                  </a:lnTo>
                  <a:lnTo>
                    <a:pt x="11" y="2"/>
                  </a:lnTo>
                  <a:lnTo>
                    <a:pt x="7"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 name="Freeform 423">
              <a:extLst>
                <a:ext uri="{FF2B5EF4-FFF2-40B4-BE49-F238E27FC236}">
                  <a16:creationId xmlns:a16="http://schemas.microsoft.com/office/drawing/2014/main" id="{635347D8-B2D5-BF64-B80D-1603B936B0CD}"/>
                </a:ext>
              </a:extLst>
            </p:cNvPr>
            <p:cNvSpPr>
              <a:spLocks/>
            </p:cNvSpPr>
            <p:nvPr/>
          </p:nvSpPr>
          <p:spPr bwMode="auto">
            <a:xfrm>
              <a:off x="4392029" y="2680600"/>
              <a:ext cx="13058" cy="12663"/>
            </a:xfrm>
            <a:custGeom>
              <a:avLst/>
              <a:gdLst>
                <a:gd name="T0" fmla="*/ 2147483647 w 11"/>
                <a:gd name="T1" fmla="*/ 0 h 12"/>
                <a:gd name="T2" fmla="*/ 2147483647 w 11"/>
                <a:gd name="T3" fmla="*/ 2147483647 h 12"/>
                <a:gd name="T4" fmla="*/ 0 w 11"/>
                <a:gd name="T5" fmla="*/ 2147483647 h 12"/>
                <a:gd name="T6" fmla="*/ 2147483647 w 11"/>
                <a:gd name="T7" fmla="*/ 2147483647 h 12"/>
                <a:gd name="T8" fmla="*/ 2147483647 w 11"/>
                <a:gd name="T9" fmla="*/ 2147483647 h 12"/>
                <a:gd name="T10" fmla="*/ 2147483647 w 11"/>
                <a:gd name="T11" fmla="*/ 2147483647 h 12"/>
                <a:gd name="T12" fmla="*/ 2147483647 w 11"/>
                <a:gd name="T13" fmla="*/ 2147483647 h 12"/>
                <a:gd name="T14" fmla="*/ 2147483647 w 11"/>
                <a:gd name="T15" fmla="*/ 2147483647 h 12"/>
                <a:gd name="T16" fmla="*/ 2147483647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6" y="0"/>
                  </a:moveTo>
                  <a:lnTo>
                    <a:pt x="4" y="2"/>
                  </a:lnTo>
                  <a:lnTo>
                    <a:pt x="0" y="6"/>
                  </a:lnTo>
                  <a:lnTo>
                    <a:pt x="2" y="8"/>
                  </a:lnTo>
                  <a:lnTo>
                    <a:pt x="4" y="12"/>
                  </a:lnTo>
                  <a:lnTo>
                    <a:pt x="8" y="12"/>
                  </a:lnTo>
                  <a:lnTo>
                    <a:pt x="9" y="12"/>
                  </a:lnTo>
                  <a:lnTo>
                    <a:pt x="11" y="4"/>
                  </a:lnTo>
                  <a:lnTo>
                    <a:pt x="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 name="Freeform 427">
              <a:extLst>
                <a:ext uri="{FF2B5EF4-FFF2-40B4-BE49-F238E27FC236}">
                  <a16:creationId xmlns:a16="http://schemas.microsoft.com/office/drawing/2014/main" id="{901A90BB-5F4E-96D4-BD31-135C9404937A}"/>
                </a:ext>
              </a:extLst>
            </p:cNvPr>
            <p:cNvSpPr>
              <a:spLocks/>
            </p:cNvSpPr>
            <p:nvPr/>
          </p:nvSpPr>
          <p:spPr bwMode="auto">
            <a:xfrm>
              <a:off x="4271890" y="2670311"/>
              <a:ext cx="11317" cy="12663"/>
            </a:xfrm>
            <a:custGeom>
              <a:avLst/>
              <a:gdLst>
                <a:gd name="T0" fmla="*/ 2147483647 w 10"/>
                <a:gd name="T1" fmla="*/ 0 h 12"/>
                <a:gd name="T2" fmla="*/ 0 w 10"/>
                <a:gd name="T3" fmla="*/ 2147483647 h 12"/>
                <a:gd name="T4" fmla="*/ 0 w 10"/>
                <a:gd name="T5" fmla="*/ 2147483647 h 12"/>
                <a:gd name="T6" fmla="*/ 0 w 10"/>
                <a:gd name="T7" fmla="*/ 2147483647 h 12"/>
                <a:gd name="T8" fmla="*/ 2147483647 w 10"/>
                <a:gd name="T9" fmla="*/ 2147483647 h 12"/>
                <a:gd name="T10" fmla="*/ 2147483647 w 10"/>
                <a:gd name="T11" fmla="*/ 2147483647 h 12"/>
                <a:gd name="T12" fmla="*/ 2147483647 w 10"/>
                <a:gd name="T13" fmla="*/ 2147483647 h 12"/>
                <a:gd name="T14" fmla="*/ 2147483647 w 10"/>
                <a:gd name="T15" fmla="*/ 2147483647 h 12"/>
                <a:gd name="T16" fmla="*/ 2147483647 w 10"/>
                <a:gd name="T17" fmla="*/ 2147483647 h 12"/>
                <a:gd name="T18" fmla="*/ 2147483647 w 10"/>
                <a:gd name="T19" fmla="*/ 0 h 12"/>
                <a:gd name="T20" fmla="*/ 2147483647 w 1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2" y="0"/>
                  </a:moveTo>
                  <a:lnTo>
                    <a:pt x="0" y="6"/>
                  </a:lnTo>
                  <a:lnTo>
                    <a:pt x="0" y="10"/>
                  </a:lnTo>
                  <a:lnTo>
                    <a:pt x="0" y="12"/>
                  </a:lnTo>
                  <a:lnTo>
                    <a:pt x="2" y="12"/>
                  </a:lnTo>
                  <a:lnTo>
                    <a:pt x="6" y="12"/>
                  </a:lnTo>
                  <a:lnTo>
                    <a:pt x="10" y="12"/>
                  </a:lnTo>
                  <a:lnTo>
                    <a:pt x="10" y="8"/>
                  </a:lnTo>
                  <a:lnTo>
                    <a:pt x="10" y="2"/>
                  </a:lnTo>
                  <a:lnTo>
                    <a:pt x="6" y="0"/>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 name="Freeform 218">
              <a:extLst>
                <a:ext uri="{FF2B5EF4-FFF2-40B4-BE49-F238E27FC236}">
                  <a16:creationId xmlns:a16="http://schemas.microsoft.com/office/drawing/2014/main" id="{BC3C698C-CDB5-D3D0-F78A-F04726EED164}"/>
                </a:ext>
              </a:extLst>
            </p:cNvPr>
            <p:cNvSpPr>
              <a:spLocks/>
            </p:cNvSpPr>
            <p:nvPr/>
          </p:nvSpPr>
          <p:spPr bwMode="auto">
            <a:xfrm>
              <a:off x="4019424" y="3332342"/>
              <a:ext cx="198490" cy="133751"/>
            </a:xfrm>
            <a:custGeom>
              <a:avLst/>
              <a:gdLst>
                <a:gd name="T0" fmla="*/ 0 w 228"/>
                <a:gd name="T1" fmla="*/ 30 h 169"/>
                <a:gd name="T2" fmla="*/ 6 w 228"/>
                <a:gd name="T3" fmla="*/ 24 h 169"/>
                <a:gd name="T4" fmla="*/ 15 w 228"/>
                <a:gd name="T5" fmla="*/ 19 h 169"/>
                <a:gd name="T6" fmla="*/ 31 w 228"/>
                <a:gd name="T7" fmla="*/ 33 h 169"/>
                <a:gd name="T8" fmla="*/ 33 w 228"/>
                <a:gd name="T9" fmla="*/ 49 h 169"/>
                <a:gd name="T10" fmla="*/ 31 w 228"/>
                <a:gd name="T11" fmla="*/ 54 h 169"/>
                <a:gd name="T12" fmla="*/ 12 w 228"/>
                <a:gd name="T13" fmla="*/ 49 h 169"/>
                <a:gd name="T14" fmla="*/ 6 w 228"/>
                <a:gd name="T15" fmla="*/ 49 h 169"/>
                <a:gd name="T16" fmla="*/ 3 w 228"/>
                <a:gd name="T17" fmla="*/ 71 h 169"/>
                <a:gd name="T18" fmla="*/ 15 w 228"/>
                <a:gd name="T19" fmla="*/ 66 h 169"/>
                <a:gd name="T20" fmla="*/ 15 w 228"/>
                <a:gd name="T21" fmla="*/ 68 h 169"/>
                <a:gd name="T22" fmla="*/ 15 w 228"/>
                <a:gd name="T23" fmla="*/ 76 h 169"/>
                <a:gd name="T24" fmla="*/ 17 w 228"/>
                <a:gd name="T25" fmla="*/ 87 h 169"/>
                <a:gd name="T26" fmla="*/ 25 w 228"/>
                <a:gd name="T27" fmla="*/ 93 h 169"/>
                <a:gd name="T28" fmla="*/ 25 w 228"/>
                <a:gd name="T29" fmla="*/ 101 h 169"/>
                <a:gd name="T30" fmla="*/ 20 w 228"/>
                <a:gd name="T31" fmla="*/ 123 h 169"/>
                <a:gd name="T32" fmla="*/ 36 w 228"/>
                <a:gd name="T33" fmla="*/ 114 h 169"/>
                <a:gd name="T34" fmla="*/ 53 w 228"/>
                <a:gd name="T35" fmla="*/ 106 h 169"/>
                <a:gd name="T36" fmla="*/ 85 w 228"/>
                <a:gd name="T37" fmla="*/ 106 h 169"/>
                <a:gd name="T38" fmla="*/ 113 w 228"/>
                <a:gd name="T39" fmla="*/ 114 h 169"/>
                <a:gd name="T40" fmla="*/ 138 w 228"/>
                <a:gd name="T41" fmla="*/ 128 h 169"/>
                <a:gd name="T42" fmla="*/ 153 w 228"/>
                <a:gd name="T43" fmla="*/ 144 h 169"/>
                <a:gd name="T44" fmla="*/ 153 w 228"/>
                <a:gd name="T45" fmla="*/ 166 h 169"/>
                <a:gd name="T46" fmla="*/ 170 w 228"/>
                <a:gd name="T47" fmla="*/ 169 h 169"/>
                <a:gd name="T48" fmla="*/ 191 w 228"/>
                <a:gd name="T49" fmla="*/ 144 h 169"/>
                <a:gd name="T50" fmla="*/ 195 w 228"/>
                <a:gd name="T51" fmla="*/ 123 h 169"/>
                <a:gd name="T52" fmla="*/ 211 w 228"/>
                <a:gd name="T53" fmla="*/ 123 h 169"/>
                <a:gd name="T54" fmla="*/ 219 w 228"/>
                <a:gd name="T55" fmla="*/ 111 h 169"/>
                <a:gd name="T56" fmla="*/ 219 w 228"/>
                <a:gd name="T57" fmla="*/ 103 h 169"/>
                <a:gd name="T58" fmla="*/ 200 w 228"/>
                <a:gd name="T59" fmla="*/ 93 h 169"/>
                <a:gd name="T60" fmla="*/ 178 w 228"/>
                <a:gd name="T61" fmla="*/ 84 h 169"/>
                <a:gd name="T62" fmla="*/ 162 w 228"/>
                <a:gd name="T63" fmla="*/ 66 h 169"/>
                <a:gd name="T64" fmla="*/ 156 w 228"/>
                <a:gd name="T65" fmla="*/ 46 h 169"/>
                <a:gd name="T66" fmla="*/ 131 w 228"/>
                <a:gd name="T67" fmla="*/ 38 h 169"/>
                <a:gd name="T68" fmla="*/ 113 w 228"/>
                <a:gd name="T69" fmla="*/ 44 h 169"/>
                <a:gd name="T70" fmla="*/ 113 w 228"/>
                <a:gd name="T71" fmla="*/ 28 h 169"/>
                <a:gd name="T72" fmla="*/ 98 w 228"/>
                <a:gd name="T73" fmla="*/ 3 h 169"/>
                <a:gd name="T74" fmla="*/ 85 w 228"/>
                <a:gd name="T75" fmla="*/ 6 h 169"/>
                <a:gd name="T76" fmla="*/ 68 w 228"/>
                <a:gd name="T77" fmla="*/ 16 h 169"/>
                <a:gd name="T78" fmla="*/ 72 w 228"/>
                <a:gd name="T79" fmla="*/ 28 h 169"/>
                <a:gd name="T80" fmla="*/ 40 w 228"/>
                <a:gd name="T81" fmla="*/ 27 h 169"/>
                <a:gd name="T82" fmla="*/ 31 w 228"/>
                <a:gd name="T83" fmla="*/ 14 h 169"/>
                <a:gd name="T84" fmla="*/ 17 w 228"/>
                <a:gd name="T85" fmla="*/ 8 h 169"/>
                <a:gd name="T86" fmla="*/ 6 w 228"/>
                <a:gd name="T87" fmla="*/ 1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8" h="169">
                  <a:moveTo>
                    <a:pt x="0" y="19"/>
                  </a:moveTo>
                  <a:lnTo>
                    <a:pt x="0" y="27"/>
                  </a:lnTo>
                  <a:lnTo>
                    <a:pt x="0" y="30"/>
                  </a:lnTo>
                  <a:lnTo>
                    <a:pt x="6" y="30"/>
                  </a:lnTo>
                  <a:lnTo>
                    <a:pt x="6" y="27"/>
                  </a:lnTo>
                  <a:lnTo>
                    <a:pt x="6" y="24"/>
                  </a:lnTo>
                  <a:lnTo>
                    <a:pt x="7" y="21"/>
                  </a:lnTo>
                  <a:lnTo>
                    <a:pt x="10" y="19"/>
                  </a:lnTo>
                  <a:lnTo>
                    <a:pt x="15" y="19"/>
                  </a:lnTo>
                  <a:lnTo>
                    <a:pt x="23" y="21"/>
                  </a:lnTo>
                  <a:lnTo>
                    <a:pt x="23" y="27"/>
                  </a:lnTo>
                  <a:lnTo>
                    <a:pt x="31" y="33"/>
                  </a:lnTo>
                  <a:lnTo>
                    <a:pt x="36" y="41"/>
                  </a:lnTo>
                  <a:lnTo>
                    <a:pt x="36" y="44"/>
                  </a:lnTo>
                  <a:lnTo>
                    <a:pt x="33" y="49"/>
                  </a:lnTo>
                  <a:lnTo>
                    <a:pt x="28" y="49"/>
                  </a:lnTo>
                  <a:lnTo>
                    <a:pt x="31" y="51"/>
                  </a:lnTo>
                  <a:lnTo>
                    <a:pt x="31" y="54"/>
                  </a:lnTo>
                  <a:lnTo>
                    <a:pt x="23" y="54"/>
                  </a:lnTo>
                  <a:lnTo>
                    <a:pt x="17" y="54"/>
                  </a:lnTo>
                  <a:lnTo>
                    <a:pt x="12" y="49"/>
                  </a:lnTo>
                  <a:lnTo>
                    <a:pt x="10" y="46"/>
                  </a:lnTo>
                  <a:lnTo>
                    <a:pt x="7" y="46"/>
                  </a:lnTo>
                  <a:lnTo>
                    <a:pt x="6" y="49"/>
                  </a:lnTo>
                  <a:lnTo>
                    <a:pt x="3" y="57"/>
                  </a:lnTo>
                  <a:lnTo>
                    <a:pt x="3" y="63"/>
                  </a:lnTo>
                  <a:lnTo>
                    <a:pt x="3" y="71"/>
                  </a:lnTo>
                  <a:lnTo>
                    <a:pt x="6" y="68"/>
                  </a:lnTo>
                  <a:lnTo>
                    <a:pt x="10" y="68"/>
                  </a:lnTo>
                  <a:lnTo>
                    <a:pt x="15" y="66"/>
                  </a:lnTo>
                  <a:lnTo>
                    <a:pt x="23" y="66"/>
                  </a:lnTo>
                  <a:lnTo>
                    <a:pt x="20" y="68"/>
                  </a:lnTo>
                  <a:lnTo>
                    <a:pt x="15" y="68"/>
                  </a:lnTo>
                  <a:lnTo>
                    <a:pt x="12" y="71"/>
                  </a:lnTo>
                  <a:lnTo>
                    <a:pt x="15" y="73"/>
                  </a:lnTo>
                  <a:lnTo>
                    <a:pt x="15" y="76"/>
                  </a:lnTo>
                  <a:lnTo>
                    <a:pt x="17" y="76"/>
                  </a:lnTo>
                  <a:lnTo>
                    <a:pt x="20" y="81"/>
                  </a:lnTo>
                  <a:lnTo>
                    <a:pt x="17" y="87"/>
                  </a:lnTo>
                  <a:lnTo>
                    <a:pt x="20" y="89"/>
                  </a:lnTo>
                  <a:lnTo>
                    <a:pt x="25" y="90"/>
                  </a:lnTo>
                  <a:lnTo>
                    <a:pt x="25" y="93"/>
                  </a:lnTo>
                  <a:lnTo>
                    <a:pt x="28" y="96"/>
                  </a:lnTo>
                  <a:lnTo>
                    <a:pt x="28" y="98"/>
                  </a:lnTo>
                  <a:lnTo>
                    <a:pt x="25" y="101"/>
                  </a:lnTo>
                  <a:lnTo>
                    <a:pt x="20" y="101"/>
                  </a:lnTo>
                  <a:lnTo>
                    <a:pt x="20" y="114"/>
                  </a:lnTo>
                  <a:lnTo>
                    <a:pt x="20" y="123"/>
                  </a:lnTo>
                  <a:lnTo>
                    <a:pt x="31" y="123"/>
                  </a:lnTo>
                  <a:lnTo>
                    <a:pt x="36" y="117"/>
                  </a:lnTo>
                  <a:lnTo>
                    <a:pt x="36" y="114"/>
                  </a:lnTo>
                  <a:lnTo>
                    <a:pt x="37" y="109"/>
                  </a:lnTo>
                  <a:lnTo>
                    <a:pt x="42" y="106"/>
                  </a:lnTo>
                  <a:lnTo>
                    <a:pt x="53" y="106"/>
                  </a:lnTo>
                  <a:lnTo>
                    <a:pt x="58" y="103"/>
                  </a:lnTo>
                  <a:lnTo>
                    <a:pt x="68" y="101"/>
                  </a:lnTo>
                  <a:lnTo>
                    <a:pt x="85" y="106"/>
                  </a:lnTo>
                  <a:lnTo>
                    <a:pt x="96" y="106"/>
                  </a:lnTo>
                  <a:lnTo>
                    <a:pt x="100" y="109"/>
                  </a:lnTo>
                  <a:lnTo>
                    <a:pt x="113" y="114"/>
                  </a:lnTo>
                  <a:lnTo>
                    <a:pt x="123" y="119"/>
                  </a:lnTo>
                  <a:lnTo>
                    <a:pt x="132" y="123"/>
                  </a:lnTo>
                  <a:lnTo>
                    <a:pt x="138" y="128"/>
                  </a:lnTo>
                  <a:lnTo>
                    <a:pt x="140" y="133"/>
                  </a:lnTo>
                  <a:lnTo>
                    <a:pt x="143" y="141"/>
                  </a:lnTo>
                  <a:lnTo>
                    <a:pt x="153" y="144"/>
                  </a:lnTo>
                  <a:lnTo>
                    <a:pt x="153" y="152"/>
                  </a:lnTo>
                  <a:lnTo>
                    <a:pt x="156" y="158"/>
                  </a:lnTo>
                  <a:lnTo>
                    <a:pt x="153" y="166"/>
                  </a:lnTo>
                  <a:lnTo>
                    <a:pt x="161" y="169"/>
                  </a:lnTo>
                  <a:lnTo>
                    <a:pt x="162" y="166"/>
                  </a:lnTo>
                  <a:lnTo>
                    <a:pt x="170" y="169"/>
                  </a:lnTo>
                  <a:lnTo>
                    <a:pt x="183" y="158"/>
                  </a:lnTo>
                  <a:lnTo>
                    <a:pt x="181" y="153"/>
                  </a:lnTo>
                  <a:lnTo>
                    <a:pt x="191" y="144"/>
                  </a:lnTo>
                  <a:lnTo>
                    <a:pt x="192" y="136"/>
                  </a:lnTo>
                  <a:lnTo>
                    <a:pt x="192" y="126"/>
                  </a:lnTo>
                  <a:lnTo>
                    <a:pt x="195" y="123"/>
                  </a:lnTo>
                  <a:lnTo>
                    <a:pt x="198" y="119"/>
                  </a:lnTo>
                  <a:lnTo>
                    <a:pt x="205" y="120"/>
                  </a:lnTo>
                  <a:lnTo>
                    <a:pt x="211" y="123"/>
                  </a:lnTo>
                  <a:lnTo>
                    <a:pt x="219" y="123"/>
                  </a:lnTo>
                  <a:lnTo>
                    <a:pt x="219" y="117"/>
                  </a:lnTo>
                  <a:lnTo>
                    <a:pt x="219" y="111"/>
                  </a:lnTo>
                  <a:lnTo>
                    <a:pt x="228" y="106"/>
                  </a:lnTo>
                  <a:lnTo>
                    <a:pt x="225" y="103"/>
                  </a:lnTo>
                  <a:lnTo>
                    <a:pt x="219" y="103"/>
                  </a:lnTo>
                  <a:lnTo>
                    <a:pt x="213" y="98"/>
                  </a:lnTo>
                  <a:lnTo>
                    <a:pt x="205" y="98"/>
                  </a:lnTo>
                  <a:lnTo>
                    <a:pt x="200" y="93"/>
                  </a:lnTo>
                  <a:lnTo>
                    <a:pt x="191" y="96"/>
                  </a:lnTo>
                  <a:lnTo>
                    <a:pt x="186" y="90"/>
                  </a:lnTo>
                  <a:lnTo>
                    <a:pt x="178" y="84"/>
                  </a:lnTo>
                  <a:lnTo>
                    <a:pt x="173" y="79"/>
                  </a:lnTo>
                  <a:lnTo>
                    <a:pt x="168" y="73"/>
                  </a:lnTo>
                  <a:lnTo>
                    <a:pt x="162" y="66"/>
                  </a:lnTo>
                  <a:lnTo>
                    <a:pt x="161" y="60"/>
                  </a:lnTo>
                  <a:lnTo>
                    <a:pt x="153" y="57"/>
                  </a:lnTo>
                  <a:lnTo>
                    <a:pt x="156" y="46"/>
                  </a:lnTo>
                  <a:lnTo>
                    <a:pt x="148" y="38"/>
                  </a:lnTo>
                  <a:lnTo>
                    <a:pt x="140" y="38"/>
                  </a:lnTo>
                  <a:lnTo>
                    <a:pt x="131" y="38"/>
                  </a:lnTo>
                  <a:lnTo>
                    <a:pt x="128" y="41"/>
                  </a:lnTo>
                  <a:lnTo>
                    <a:pt x="121" y="46"/>
                  </a:lnTo>
                  <a:lnTo>
                    <a:pt x="113" y="44"/>
                  </a:lnTo>
                  <a:lnTo>
                    <a:pt x="110" y="41"/>
                  </a:lnTo>
                  <a:lnTo>
                    <a:pt x="113" y="36"/>
                  </a:lnTo>
                  <a:lnTo>
                    <a:pt x="113" y="28"/>
                  </a:lnTo>
                  <a:lnTo>
                    <a:pt x="102" y="24"/>
                  </a:lnTo>
                  <a:lnTo>
                    <a:pt x="100" y="14"/>
                  </a:lnTo>
                  <a:lnTo>
                    <a:pt x="98" y="3"/>
                  </a:lnTo>
                  <a:lnTo>
                    <a:pt x="93" y="3"/>
                  </a:lnTo>
                  <a:lnTo>
                    <a:pt x="91" y="0"/>
                  </a:lnTo>
                  <a:lnTo>
                    <a:pt x="85" y="6"/>
                  </a:lnTo>
                  <a:lnTo>
                    <a:pt x="80" y="14"/>
                  </a:lnTo>
                  <a:lnTo>
                    <a:pt x="72" y="11"/>
                  </a:lnTo>
                  <a:lnTo>
                    <a:pt x="68" y="16"/>
                  </a:lnTo>
                  <a:lnTo>
                    <a:pt x="68" y="21"/>
                  </a:lnTo>
                  <a:lnTo>
                    <a:pt x="72" y="24"/>
                  </a:lnTo>
                  <a:lnTo>
                    <a:pt x="72" y="28"/>
                  </a:lnTo>
                  <a:lnTo>
                    <a:pt x="55" y="27"/>
                  </a:lnTo>
                  <a:lnTo>
                    <a:pt x="47" y="27"/>
                  </a:lnTo>
                  <a:lnTo>
                    <a:pt x="40" y="27"/>
                  </a:lnTo>
                  <a:lnTo>
                    <a:pt x="37" y="24"/>
                  </a:lnTo>
                  <a:lnTo>
                    <a:pt x="33" y="16"/>
                  </a:lnTo>
                  <a:lnTo>
                    <a:pt x="31" y="14"/>
                  </a:lnTo>
                  <a:lnTo>
                    <a:pt x="28" y="11"/>
                  </a:lnTo>
                  <a:lnTo>
                    <a:pt x="23" y="8"/>
                  </a:lnTo>
                  <a:lnTo>
                    <a:pt x="17" y="8"/>
                  </a:lnTo>
                  <a:lnTo>
                    <a:pt x="12" y="8"/>
                  </a:lnTo>
                  <a:lnTo>
                    <a:pt x="10" y="11"/>
                  </a:lnTo>
                  <a:lnTo>
                    <a:pt x="6" y="14"/>
                  </a:lnTo>
                  <a:lnTo>
                    <a:pt x="3" y="19"/>
                  </a:lnTo>
                  <a:lnTo>
                    <a:pt x="0" y="19"/>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 name="Freeform 219">
              <a:extLst>
                <a:ext uri="{FF2B5EF4-FFF2-40B4-BE49-F238E27FC236}">
                  <a16:creationId xmlns:a16="http://schemas.microsoft.com/office/drawing/2014/main" id="{E444ED9B-E76C-453D-EA46-107B15E39867}"/>
                </a:ext>
              </a:extLst>
            </p:cNvPr>
            <p:cNvSpPr>
              <a:spLocks/>
            </p:cNvSpPr>
            <p:nvPr/>
          </p:nvSpPr>
          <p:spPr bwMode="auto">
            <a:xfrm>
              <a:off x="4024647" y="3394865"/>
              <a:ext cx="5223" cy="3957"/>
            </a:xfrm>
            <a:custGeom>
              <a:avLst/>
              <a:gdLst>
                <a:gd name="T0" fmla="*/ 1 w 6"/>
                <a:gd name="T1" fmla="*/ 0 h 5"/>
                <a:gd name="T2" fmla="*/ 0 w 6"/>
                <a:gd name="T3" fmla="*/ 0 h 5"/>
                <a:gd name="T4" fmla="*/ 0 w 6"/>
                <a:gd name="T5" fmla="*/ 2 h 5"/>
                <a:gd name="T6" fmla="*/ 1 w 6"/>
                <a:gd name="T7" fmla="*/ 5 h 5"/>
                <a:gd name="T8" fmla="*/ 4 w 6"/>
                <a:gd name="T9" fmla="*/ 5 h 5"/>
                <a:gd name="T10" fmla="*/ 4 w 6"/>
                <a:gd name="T11" fmla="*/ 2 h 5"/>
                <a:gd name="T12" fmla="*/ 6 w 6"/>
                <a:gd name="T13" fmla="*/ 0 h 5"/>
                <a:gd name="T14" fmla="*/ 1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0"/>
                  </a:moveTo>
                  <a:lnTo>
                    <a:pt x="0" y="0"/>
                  </a:lnTo>
                  <a:lnTo>
                    <a:pt x="0" y="2"/>
                  </a:lnTo>
                  <a:lnTo>
                    <a:pt x="1" y="5"/>
                  </a:lnTo>
                  <a:lnTo>
                    <a:pt x="4" y="5"/>
                  </a:lnTo>
                  <a:lnTo>
                    <a:pt x="4" y="2"/>
                  </a:lnTo>
                  <a:lnTo>
                    <a:pt x="6" y="0"/>
                  </a:lnTo>
                  <a:lnTo>
                    <a:pt x="1"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 name="Freeform 175">
              <a:extLst>
                <a:ext uri="{FF2B5EF4-FFF2-40B4-BE49-F238E27FC236}">
                  <a16:creationId xmlns:a16="http://schemas.microsoft.com/office/drawing/2014/main" id="{998E69F6-DB50-67E1-AD82-D152519AE6A2}"/>
                </a:ext>
              </a:extLst>
            </p:cNvPr>
            <p:cNvSpPr>
              <a:spLocks/>
            </p:cNvSpPr>
            <p:nvPr/>
          </p:nvSpPr>
          <p:spPr bwMode="auto">
            <a:xfrm>
              <a:off x="4524356" y="3156645"/>
              <a:ext cx="445733" cy="197066"/>
            </a:xfrm>
            <a:custGeom>
              <a:avLst/>
              <a:gdLst>
                <a:gd name="T0" fmla="*/ 80 w 512"/>
                <a:gd name="T1" fmla="*/ 40 h 249"/>
                <a:gd name="T2" fmla="*/ 108 w 512"/>
                <a:gd name="T3" fmla="*/ 47 h 249"/>
                <a:gd name="T4" fmla="*/ 143 w 512"/>
                <a:gd name="T5" fmla="*/ 47 h 249"/>
                <a:gd name="T6" fmla="*/ 159 w 512"/>
                <a:gd name="T7" fmla="*/ 33 h 249"/>
                <a:gd name="T8" fmla="*/ 151 w 512"/>
                <a:gd name="T9" fmla="*/ 12 h 249"/>
                <a:gd name="T10" fmla="*/ 170 w 512"/>
                <a:gd name="T11" fmla="*/ 3 h 249"/>
                <a:gd name="T12" fmla="*/ 194 w 512"/>
                <a:gd name="T13" fmla="*/ 10 h 249"/>
                <a:gd name="T14" fmla="*/ 232 w 512"/>
                <a:gd name="T15" fmla="*/ 33 h 249"/>
                <a:gd name="T16" fmla="*/ 251 w 512"/>
                <a:gd name="T17" fmla="*/ 55 h 249"/>
                <a:gd name="T18" fmla="*/ 276 w 512"/>
                <a:gd name="T19" fmla="*/ 50 h 249"/>
                <a:gd name="T20" fmla="*/ 306 w 512"/>
                <a:gd name="T21" fmla="*/ 53 h 249"/>
                <a:gd name="T22" fmla="*/ 319 w 512"/>
                <a:gd name="T23" fmla="*/ 64 h 249"/>
                <a:gd name="T24" fmla="*/ 342 w 512"/>
                <a:gd name="T25" fmla="*/ 70 h 249"/>
                <a:gd name="T26" fmla="*/ 369 w 512"/>
                <a:gd name="T27" fmla="*/ 72 h 249"/>
                <a:gd name="T28" fmla="*/ 404 w 512"/>
                <a:gd name="T29" fmla="*/ 63 h 249"/>
                <a:gd name="T30" fmla="*/ 434 w 512"/>
                <a:gd name="T31" fmla="*/ 58 h 249"/>
                <a:gd name="T32" fmla="*/ 448 w 512"/>
                <a:gd name="T33" fmla="*/ 80 h 249"/>
                <a:gd name="T34" fmla="*/ 448 w 512"/>
                <a:gd name="T35" fmla="*/ 96 h 249"/>
                <a:gd name="T36" fmla="*/ 457 w 512"/>
                <a:gd name="T37" fmla="*/ 113 h 249"/>
                <a:gd name="T38" fmla="*/ 482 w 512"/>
                <a:gd name="T39" fmla="*/ 102 h 249"/>
                <a:gd name="T40" fmla="*/ 505 w 512"/>
                <a:gd name="T41" fmla="*/ 118 h 249"/>
                <a:gd name="T42" fmla="*/ 505 w 512"/>
                <a:gd name="T43" fmla="*/ 132 h 249"/>
                <a:gd name="T44" fmla="*/ 484 w 512"/>
                <a:gd name="T45" fmla="*/ 143 h 249"/>
                <a:gd name="T46" fmla="*/ 454 w 512"/>
                <a:gd name="T47" fmla="*/ 145 h 249"/>
                <a:gd name="T48" fmla="*/ 442 w 512"/>
                <a:gd name="T49" fmla="*/ 159 h 249"/>
                <a:gd name="T50" fmla="*/ 404 w 512"/>
                <a:gd name="T51" fmla="*/ 183 h 249"/>
                <a:gd name="T52" fmla="*/ 380 w 512"/>
                <a:gd name="T53" fmla="*/ 170 h 249"/>
                <a:gd name="T54" fmla="*/ 366 w 512"/>
                <a:gd name="T55" fmla="*/ 192 h 249"/>
                <a:gd name="T56" fmla="*/ 366 w 512"/>
                <a:gd name="T57" fmla="*/ 219 h 249"/>
                <a:gd name="T58" fmla="*/ 331 w 512"/>
                <a:gd name="T59" fmla="*/ 230 h 249"/>
                <a:gd name="T60" fmla="*/ 301 w 512"/>
                <a:gd name="T61" fmla="*/ 233 h 249"/>
                <a:gd name="T62" fmla="*/ 268 w 512"/>
                <a:gd name="T63" fmla="*/ 246 h 249"/>
                <a:gd name="T64" fmla="*/ 233 w 512"/>
                <a:gd name="T65" fmla="*/ 246 h 249"/>
                <a:gd name="T66" fmla="*/ 197 w 512"/>
                <a:gd name="T67" fmla="*/ 233 h 249"/>
                <a:gd name="T68" fmla="*/ 156 w 512"/>
                <a:gd name="T69" fmla="*/ 230 h 249"/>
                <a:gd name="T70" fmla="*/ 129 w 512"/>
                <a:gd name="T71" fmla="*/ 216 h 249"/>
                <a:gd name="T72" fmla="*/ 110 w 512"/>
                <a:gd name="T73" fmla="*/ 195 h 249"/>
                <a:gd name="T74" fmla="*/ 88 w 512"/>
                <a:gd name="T75" fmla="*/ 180 h 249"/>
                <a:gd name="T76" fmla="*/ 61 w 512"/>
                <a:gd name="T77" fmla="*/ 170 h 249"/>
                <a:gd name="T78" fmla="*/ 63 w 512"/>
                <a:gd name="T79" fmla="*/ 145 h 249"/>
                <a:gd name="T80" fmla="*/ 48 w 512"/>
                <a:gd name="T81" fmla="*/ 127 h 249"/>
                <a:gd name="T82" fmla="*/ 17 w 512"/>
                <a:gd name="T83" fmla="*/ 113 h 249"/>
                <a:gd name="T84" fmla="*/ 3 w 512"/>
                <a:gd name="T85" fmla="*/ 100 h 249"/>
                <a:gd name="T86" fmla="*/ 8 w 512"/>
                <a:gd name="T87" fmla="*/ 67 h 249"/>
                <a:gd name="T88" fmla="*/ 17 w 512"/>
                <a:gd name="T89" fmla="*/ 55 h 249"/>
                <a:gd name="T90" fmla="*/ 38 w 512"/>
                <a:gd name="T91" fmla="*/ 42 h 249"/>
                <a:gd name="T92" fmla="*/ 63 w 512"/>
                <a:gd name="T93" fmla="*/ 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49">
                  <a:moveTo>
                    <a:pt x="76" y="37"/>
                  </a:moveTo>
                  <a:lnTo>
                    <a:pt x="78" y="37"/>
                  </a:lnTo>
                  <a:lnTo>
                    <a:pt x="80" y="40"/>
                  </a:lnTo>
                  <a:lnTo>
                    <a:pt x="85" y="34"/>
                  </a:lnTo>
                  <a:lnTo>
                    <a:pt x="98" y="42"/>
                  </a:lnTo>
                  <a:lnTo>
                    <a:pt x="108" y="47"/>
                  </a:lnTo>
                  <a:lnTo>
                    <a:pt x="118" y="50"/>
                  </a:lnTo>
                  <a:lnTo>
                    <a:pt x="129" y="50"/>
                  </a:lnTo>
                  <a:lnTo>
                    <a:pt x="143" y="47"/>
                  </a:lnTo>
                  <a:lnTo>
                    <a:pt x="159" y="50"/>
                  </a:lnTo>
                  <a:lnTo>
                    <a:pt x="161" y="42"/>
                  </a:lnTo>
                  <a:lnTo>
                    <a:pt x="159" y="33"/>
                  </a:lnTo>
                  <a:lnTo>
                    <a:pt x="156" y="25"/>
                  </a:lnTo>
                  <a:lnTo>
                    <a:pt x="148" y="23"/>
                  </a:lnTo>
                  <a:lnTo>
                    <a:pt x="151" y="12"/>
                  </a:lnTo>
                  <a:lnTo>
                    <a:pt x="153" y="7"/>
                  </a:lnTo>
                  <a:lnTo>
                    <a:pt x="159" y="0"/>
                  </a:lnTo>
                  <a:lnTo>
                    <a:pt x="170" y="3"/>
                  </a:lnTo>
                  <a:lnTo>
                    <a:pt x="176" y="4"/>
                  </a:lnTo>
                  <a:lnTo>
                    <a:pt x="189" y="4"/>
                  </a:lnTo>
                  <a:lnTo>
                    <a:pt x="194" y="10"/>
                  </a:lnTo>
                  <a:lnTo>
                    <a:pt x="206" y="10"/>
                  </a:lnTo>
                  <a:lnTo>
                    <a:pt x="221" y="23"/>
                  </a:lnTo>
                  <a:lnTo>
                    <a:pt x="232" y="33"/>
                  </a:lnTo>
                  <a:lnTo>
                    <a:pt x="236" y="42"/>
                  </a:lnTo>
                  <a:lnTo>
                    <a:pt x="241" y="45"/>
                  </a:lnTo>
                  <a:lnTo>
                    <a:pt x="251" y="55"/>
                  </a:lnTo>
                  <a:lnTo>
                    <a:pt x="262" y="53"/>
                  </a:lnTo>
                  <a:lnTo>
                    <a:pt x="266" y="53"/>
                  </a:lnTo>
                  <a:lnTo>
                    <a:pt x="276" y="50"/>
                  </a:lnTo>
                  <a:lnTo>
                    <a:pt x="282" y="45"/>
                  </a:lnTo>
                  <a:lnTo>
                    <a:pt x="292" y="47"/>
                  </a:lnTo>
                  <a:lnTo>
                    <a:pt x="306" y="53"/>
                  </a:lnTo>
                  <a:lnTo>
                    <a:pt x="314" y="55"/>
                  </a:lnTo>
                  <a:lnTo>
                    <a:pt x="314" y="60"/>
                  </a:lnTo>
                  <a:lnTo>
                    <a:pt x="319" y="64"/>
                  </a:lnTo>
                  <a:lnTo>
                    <a:pt x="326" y="64"/>
                  </a:lnTo>
                  <a:lnTo>
                    <a:pt x="336" y="70"/>
                  </a:lnTo>
                  <a:lnTo>
                    <a:pt x="342" y="70"/>
                  </a:lnTo>
                  <a:lnTo>
                    <a:pt x="352" y="67"/>
                  </a:lnTo>
                  <a:lnTo>
                    <a:pt x="359" y="70"/>
                  </a:lnTo>
                  <a:lnTo>
                    <a:pt x="369" y="72"/>
                  </a:lnTo>
                  <a:lnTo>
                    <a:pt x="382" y="70"/>
                  </a:lnTo>
                  <a:lnTo>
                    <a:pt x="386" y="64"/>
                  </a:lnTo>
                  <a:lnTo>
                    <a:pt x="404" y="63"/>
                  </a:lnTo>
                  <a:lnTo>
                    <a:pt x="419" y="53"/>
                  </a:lnTo>
                  <a:lnTo>
                    <a:pt x="421" y="50"/>
                  </a:lnTo>
                  <a:lnTo>
                    <a:pt x="434" y="58"/>
                  </a:lnTo>
                  <a:lnTo>
                    <a:pt x="442" y="58"/>
                  </a:lnTo>
                  <a:lnTo>
                    <a:pt x="454" y="60"/>
                  </a:lnTo>
                  <a:lnTo>
                    <a:pt x="448" y="80"/>
                  </a:lnTo>
                  <a:lnTo>
                    <a:pt x="448" y="83"/>
                  </a:lnTo>
                  <a:lnTo>
                    <a:pt x="449" y="88"/>
                  </a:lnTo>
                  <a:lnTo>
                    <a:pt x="448" y="96"/>
                  </a:lnTo>
                  <a:lnTo>
                    <a:pt x="445" y="100"/>
                  </a:lnTo>
                  <a:lnTo>
                    <a:pt x="445" y="107"/>
                  </a:lnTo>
                  <a:lnTo>
                    <a:pt x="457" y="113"/>
                  </a:lnTo>
                  <a:lnTo>
                    <a:pt x="467" y="110"/>
                  </a:lnTo>
                  <a:lnTo>
                    <a:pt x="478" y="102"/>
                  </a:lnTo>
                  <a:lnTo>
                    <a:pt x="482" y="102"/>
                  </a:lnTo>
                  <a:lnTo>
                    <a:pt x="487" y="107"/>
                  </a:lnTo>
                  <a:lnTo>
                    <a:pt x="495" y="115"/>
                  </a:lnTo>
                  <a:lnTo>
                    <a:pt x="505" y="118"/>
                  </a:lnTo>
                  <a:lnTo>
                    <a:pt x="512" y="126"/>
                  </a:lnTo>
                  <a:lnTo>
                    <a:pt x="510" y="132"/>
                  </a:lnTo>
                  <a:lnTo>
                    <a:pt x="505" y="132"/>
                  </a:lnTo>
                  <a:lnTo>
                    <a:pt x="495" y="132"/>
                  </a:lnTo>
                  <a:lnTo>
                    <a:pt x="487" y="137"/>
                  </a:lnTo>
                  <a:lnTo>
                    <a:pt x="484" y="143"/>
                  </a:lnTo>
                  <a:lnTo>
                    <a:pt x="475" y="140"/>
                  </a:lnTo>
                  <a:lnTo>
                    <a:pt x="462" y="150"/>
                  </a:lnTo>
                  <a:lnTo>
                    <a:pt x="454" y="145"/>
                  </a:lnTo>
                  <a:lnTo>
                    <a:pt x="449" y="148"/>
                  </a:lnTo>
                  <a:lnTo>
                    <a:pt x="448" y="156"/>
                  </a:lnTo>
                  <a:lnTo>
                    <a:pt x="442" y="159"/>
                  </a:lnTo>
                  <a:lnTo>
                    <a:pt x="419" y="165"/>
                  </a:lnTo>
                  <a:lnTo>
                    <a:pt x="417" y="178"/>
                  </a:lnTo>
                  <a:lnTo>
                    <a:pt x="404" y="183"/>
                  </a:lnTo>
                  <a:lnTo>
                    <a:pt x="394" y="180"/>
                  </a:lnTo>
                  <a:lnTo>
                    <a:pt x="386" y="173"/>
                  </a:lnTo>
                  <a:lnTo>
                    <a:pt x="380" y="170"/>
                  </a:lnTo>
                  <a:lnTo>
                    <a:pt x="372" y="175"/>
                  </a:lnTo>
                  <a:lnTo>
                    <a:pt x="369" y="183"/>
                  </a:lnTo>
                  <a:lnTo>
                    <a:pt x="366" y="192"/>
                  </a:lnTo>
                  <a:lnTo>
                    <a:pt x="369" y="203"/>
                  </a:lnTo>
                  <a:lnTo>
                    <a:pt x="372" y="210"/>
                  </a:lnTo>
                  <a:lnTo>
                    <a:pt x="366" y="219"/>
                  </a:lnTo>
                  <a:lnTo>
                    <a:pt x="359" y="222"/>
                  </a:lnTo>
                  <a:lnTo>
                    <a:pt x="347" y="225"/>
                  </a:lnTo>
                  <a:lnTo>
                    <a:pt x="331" y="230"/>
                  </a:lnTo>
                  <a:lnTo>
                    <a:pt x="317" y="230"/>
                  </a:lnTo>
                  <a:lnTo>
                    <a:pt x="306" y="233"/>
                  </a:lnTo>
                  <a:lnTo>
                    <a:pt x="301" y="233"/>
                  </a:lnTo>
                  <a:lnTo>
                    <a:pt x="292" y="243"/>
                  </a:lnTo>
                  <a:lnTo>
                    <a:pt x="282" y="246"/>
                  </a:lnTo>
                  <a:lnTo>
                    <a:pt x="268" y="246"/>
                  </a:lnTo>
                  <a:lnTo>
                    <a:pt x="259" y="249"/>
                  </a:lnTo>
                  <a:lnTo>
                    <a:pt x="241" y="249"/>
                  </a:lnTo>
                  <a:lnTo>
                    <a:pt x="233" y="246"/>
                  </a:lnTo>
                  <a:lnTo>
                    <a:pt x="227" y="235"/>
                  </a:lnTo>
                  <a:lnTo>
                    <a:pt x="221" y="235"/>
                  </a:lnTo>
                  <a:lnTo>
                    <a:pt x="197" y="233"/>
                  </a:lnTo>
                  <a:lnTo>
                    <a:pt x="181" y="230"/>
                  </a:lnTo>
                  <a:lnTo>
                    <a:pt x="169" y="230"/>
                  </a:lnTo>
                  <a:lnTo>
                    <a:pt x="156" y="230"/>
                  </a:lnTo>
                  <a:lnTo>
                    <a:pt x="146" y="230"/>
                  </a:lnTo>
                  <a:lnTo>
                    <a:pt x="136" y="225"/>
                  </a:lnTo>
                  <a:lnTo>
                    <a:pt x="129" y="216"/>
                  </a:lnTo>
                  <a:lnTo>
                    <a:pt x="118" y="208"/>
                  </a:lnTo>
                  <a:lnTo>
                    <a:pt x="113" y="203"/>
                  </a:lnTo>
                  <a:lnTo>
                    <a:pt x="110" y="195"/>
                  </a:lnTo>
                  <a:lnTo>
                    <a:pt x="104" y="188"/>
                  </a:lnTo>
                  <a:lnTo>
                    <a:pt x="93" y="183"/>
                  </a:lnTo>
                  <a:lnTo>
                    <a:pt x="88" y="180"/>
                  </a:lnTo>
                  <a:lnTo>
                    <a:pt x="80" y="175"/>
                  </a:lnTo>
                  <a:lnTo>
                    <a:pt x="68" y="173"/>
                  </a:lnTo>
                  <a:lnTo>
                    <a:pt x="61" y="170"/>
                  </a:lnTo>
                  <a:lnTo>
                    <a:pt x="58" y="162"/>
                  </a:lnTo>
                  <a:lnTo>
                    <a:pt x="61" y="153"/>
                  </a:lnTo>
                  <a:lnTo>
                    <a:pt x="63" y="145"/>
                  </a:lnTo>
                  <a:lnTo>
                    <a:pt x="55" y="137"/>
                  </a:lnTo>
                  <a:lnTo>
                    <a:pt x="48" y="132"/>
                  </a:lnTo>
                  <a:lnTo>
                    <a:pt x="48" y="127"/>
                  </a:lnTo>
                  <a:lnTo>
                    <a:pt x="38" y="115"/>
                  </a:lnTo>
                  <a:lnTo>
                    <a:pt x="28" y="110"/>
                  </a:lnTo>
                  <a:lnTo>
                    <a:pt x="17" y="113"/>
                  </a:lnTo>
                  <a:lnTo>
                    <a:pt x="11" y="110"/>
                  </a:lnTo>
                  <a:lnTo>
                    <a:pt x="3" y="105"/>
                  </a:lnTo>
                  <a:lnTo>
                    <a:pt x="3" y="100"/>
                  </a:lnTo>
                  <a:lnTo>
                    <a:pt x="0" y="85"/>
                  </a:lnTo>
                  <a:lnTo>
                    <a:pt x="0" y="70"/>
                  </a:lnTo>
                  <a:lnTo>
                    <a:pt x="8" y="67"/>
                  </a:lnTo>
                  <a:lnTo>
                    <a:pt x="15" y="64"/>
                  </a:lnTo>
                  <a:lnTo>
                    <a:pt x="17" y="60"/>
                  </a:lnTo>
                  <a:lnTo>
                    <a:pt x="17" y="55"/>
                  </a:lnTo>
                  <a:lnTo>
                    <a:pt x="23" y="50"/>
                  </a:lnTo>
                  <a:lnTo>
                    <a:pt x="31" y="45"/>
                  </a:lnTo>
                  <a:lnTo>
                    <a:pt x="38" y="42"/>
                  </a:lnTo>
                  <a:lnTo>
                    <a:pt x="48" y="37"/>
                  </a:lnTo>
                  <a:lnTo>
                    <a:pt x="53" y="34"/>
                  </a:lnTo>
                  <a:lnTo>
                    <a:pt x="63" y="33"/>
                  </a:lnTo>
                  <a:lnTo>
                    <a:pt x="74" y="34"/>
                  </a:lnTo>
                  <a:lnTo>
                    <a:pt x="76" y="37"/>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 name="Freeform 176">
              <a:extLst>
                <a:ext uri="{FF2B5EF4-FFF2-40B4-BE49-F238E27FC236}">
                  <a16:creationId xmlns:a16="http://schemas.microsoft.com/office/drawing/2014/main" id="{1D1A0B52-62F0-7299-E61F-068D6EE627EC}"/>
                </a:ext>
              </a:extLst>
            </p:cNvPr>
            <p:cNvSpPr>
              <a:spLocks/>
            </p:cNvSpPr>
            <p:nvPr/>
          </p:nvSpPr>
          <p:spPr bwMode="auto">
            <a:xfrm>
              <a:off x="4697599" y="3174847"/>
              <a:ext cx="3482" cy="8706"/>
            </a:xfrm>
            <a:custGeom>
              <a:avLst/>
              <a:gdLst>
                <a:gd name="T0" fmla="*/ 1 w 4"/>
                <a:gd name="T1" fmla="*/ 0 h 11"/>
                <a:gd name="T2" fmla="*/ 1 w 4"/>
                <a:gd name="T3" fmla="*/ 2 h 11"/>
                <a:gd name="T4" fmla="*/ 4 w 4"/>
                <a:gd name="T5" fmla="*/ 5 h 11"/>
                <a:gd name="T6" fmla="*/ 1 w 4"/>
                <a:gd name="T7" fmla="*/ 7 h 11"/>
                <a:gd name="T8" fmla="*/ 0 w 4"/>
                <a:gd name="T9" fmla="*/ 11 h 11"/>
                <a:gd name="T10" fmla="*/ 0 w 4"/>
                <a:gd name="T11" fmla="*/ 5 h 11"/>
                <a:gd name="T12" fmla="*/ 1 w 4"/>
                <a:gd name="T13" fmla="*/ 0 h 11"/>
                <a:gd name="connsiteX0" fmla="*/ 2500 w 10000"/>
                <a:gd name="connsiteY0" fmla="*/ 0 h 10000"/>
                <a:gd name="connsiteX1" fmla="*/ 2500 w 10000"/>
                <a:gd name="connsiteY1" fmla="*/ 1818 h 10000"/>
                <a:gd name="connsiteX2" fmla="*/ 10000 w 10000"/>
                <a:gd name="connsiteY2" fmla="*/ 4545 h 10000"/>
                <a:gd name="connsiteX3" fmla="*/ 2500 w 10000"/>
                <a:gd name="connsiteY3" fmla="*/ 6364 h 10000"/>
                <a:gd name="connsiteX4" fmla="*/ 0 w 10000"/>
                <a:gd name="connsiteY4" fmla="*/ 10000 h 10000"/>
                <a:gd name="connsiteX5" fmla="*/ 0 w 10000"/>
                <a:gd name="connsiteY5" fmla="*/ 4545 h 10000"/>
                <a:gd name="connsiteX6" fmla="*/ 2500 w 10000"/>
                <a:gd name="connsiteY6" fmla="*/ 0 h 10000"/>
                <a:gd name="connsiteX7" fmla="*/ 250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500" y="0"/>
                  </a:moveTo>
                  <a:lnTo>
                    <a:pt x="2500" y="1818"/>
                  </a:lnTo>
                  <a:lnTo>
                    <a:pt x="10000" y="4545"/>
                  </a:lnTo>
                  <a:lnTo>
                    <a:pt x="2500" y="6364"/>
                  </a:lnTo>
                  <a:lnTo>
                    <a:pt x="0" y="10000"/>
                  </a:lnTo>
                  <a:lnTo>
                    <a:pt x="0" y="4545"/>
                  </a:lnTo>
                  <a:lnTo>
                    <a:pt x="2500" y="0"/>
                  </a:lnTo>
                  <a:lnTo>
                    <a:pt x="2500" y="0"/>
                  </a:lnTo>
                  <a:close/>
                </a:path>
              </a:pathLst>
            </a:custGeom>
            <a:solidFill>
              <a:srgbClr val="3D4146">
                <a:lumMod val="20000"/>
                <a:lumOff val="80000"/>
              </a:srgbClr>
            </a:solidFill>
            <a:ln w="6350" cap="flat">
              <a:solidFill>
                <a:srgbClr val="3D4146">
                  <a:lumMod val="20000"/>
                  <a:lumOff val="8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 name="Freeform 93">
              <a:extLst>
                <a:ext uri="{FF2B5EF4-FFF2-40B4-BE49-F238E27FC236}">
                  <a16:creationId xmlns:a16="http://schemas.microsoft.com/office/drawing/2014/main" id="{9BDBC418-395D-596E-ADF0-93CA844DFEB5}"/>
                </a:ext>
              </a:extLst>
            </p:cNvPr>
            <p:cNvSpPr>
              <a:spLocks/>
            </p:cNvSpPr>
            <p:nvPr/>
          </p:nvSpPr>
          <p:spPr bwMode="auto">
            <a:xfrm>
              <a:off x="5125921" y="4063226"/>
              <a:ext cx="135809" cy="138500"/>
            </a:xfrm>
            <a:custGeom>
              <a:avLst/>
              <a:gdLst>
                <a:gd name="T0" fmla="*/ 156 w 156"/>
                <a:gd name="T1" fmla="*/ 132 h 175"/>
                <a:gd name="T2" fmla="*/ 156 w 156"/>
                <a:gd name="T3" fmla="*/ 117 h 175"/>
                <a:gd name="T4" fmla="*/ 153 w 156"/>
                <a:gd name="T5" fmla="*/ 41 h 175"/>
                <a:gd name="T6" fmla="*/ 143 w 156"/>
                <a:gd name="T7" fmla="*/ 39 h 175"/>
                <a:gd name="T8" fmla="*/ 126 w 156"/>
                <a:gd name="T9" fmla="*/ 35 h 175"/>
                <a:gd name="T10" fmla="*/ 110 w 156"/>
                <a:gd name="T11" fmla="*/ 24 h 175"/>
                <a:gd name="T12" fmla="*/ 98 w 156"/>
                <a:gd name="T13" fmla="*/ 30 h 175"/>
                <a:gd name="T14" fmla="*/ 88 w 156"/>
                <a:gd name="T15" fmla="*/ 36 h 175"/>
                <a:gd name="T16" fmla="*/ 80 w 156"/>
                <a:gd name="T17" fmla="*/ 47 h 175"/>
                <a:gd name="T18" fmla="*/ 69 w 156"/>
                <a:gd name="T19" fmla="*/ 54 h 175"/>
                <a:gd name="T20" fmla="*/ 60 w 156"/>
                <a:gd name="T21" fmla="*/ 47 h 175"/>
                <a:gd name="T22" fmla="*/ 55 w 156"/>
                <a:gd name="T23" fmla="*/ 41 h 175"/>
                <a:gd name="T24" fmla="*/ 50 w 156"/>
                <a:gd name="T25" fmla="*/ 24 h 175"/>
                <a:gd name="T26" fmla="*/ 44 w 156"/>
                <a:gd name="T27" fmla="*/ 5 h 175"/>
                <a:gd name="T28" fmla="*/ 35 w 156"/>
                <a:gd name="T29" fmla="*/ 5 h 175"/>
                <a:gd name="T30" fmla="*/ 27 w 156"/>
                <a:gd name="T31" fmla="*/ 2 h 175"/>
                <a:gd name="T32" fmla="*/ 14 w 156"/>
                <a:gd name="T33" fmla="*/ 5 h 175"/>
                <a:gd name="T34" fmla="*/ 7 w 156"/>
                <a:gd name="T35" fmla="*/ 6 h 175"/>
                <a:gd name="T36" fmla="*/ 0 w 156"/>
                <a:gd name="T37" fmla="*/ 11 h 175"/>
                <a:gd name="T38" fmla="*/ 0 w 156"/>
                <a:gd name="T39" fmla="*/ 22 h 175"/>
                <a:gd name="T40" fmla="*/ 12 w 156"/>
                <a:gd name="T41" fmla="*/ 22 h 175"/>
                <a:gd name="T42" fmla="*/ 14 w 156"/>
                <a:gd name="T43" fmla="*/ 32 h 175"/>
                <a:gd name="T44" fmla="*/ 39 w 156"/>
                <a:gd name="T45" fmla="*/ 32 h 175"/>
                <a:gd name="T46" fmla="*/ 39 w 156"/>
                <a:gd name="T47" fmla="*/ 39 h 175"/>
                <a:gd name="T48" fmla="*/ 12 w 156"/>
                <a:gd name="T49" fmla="*/ 41 h 175"/>
                <a:gd name="T50" fmla="*/ 33 w 156"/>
                <a:gd name="T51" fmla="*/ 44 h 175"/>
                <a:gd name="T52" fmla="*/ 27 w 156"/>
                <a:gd name="T53" fmla="*/ 47 h 175"/>
                <a:gd name="T54" fmla="*/ 14 w 156"/>
                <a:gd name="T55" fmla="*/ 47 h 175"/>
                <a:gd name="T56" fmla="*/ 27 w 156"/>
                <a:gd name="T57" fmla="*/ 54 h 175"/>
                <a:gd name="T58" fmla="*/ 35 w 156"/>
                <a:gd name="T59" fmla="*/ 60 h 175"/>
                <a:gd name="T60" fmla="*/ 39 w 156"/>
                <a:gd name="T61" fmla="*/ 57 h 175"/>
                <a:gd name="T62" fmla="*/ 50 w 156"/>
                <a:gd name="T63" fmla="*/ 62 h 175"/>
                <a:gd name="T64" fmla="*/ 55 w 156"/>
                <a:gd name="T65" fmla="*/ 69 h 175"/>
                <a:gd name="T66" fmla="*/ 75 w 156"/>
                <a:gd name="T67" fmla="*/ 79 h 175"/>
                <a:gd name="T68" fmla="*/ 93 w 156"/>
                <a:gd name="T69" fmla="*/ 87 h 175"/>
                <a:gd name="T70" fmla="*/ 95 w 156"/>
                <a:gd name="T71" fmla="*/ 92 h 175"/>
                <a:gd name="T72" fmla="*/ 102 w 156"/>
                <a:gd name="T73" fmla="*/ 92 h 175"/>
                <a:gd name="T74" fmla="*/ 118 w 156"/>
                <a:gd name="T75" fmla="*/ 123 h 175"/>
                <a:gd name="T76" fmla="*/ 118 w 156"/>
                <a:gd name="T77" fmla="*/ 147 h 175"/>
                <a:gd name="T78" fmla="*/ 107 w 156"/>
                <a:gd name="T79" fmla="*/ 153 h 175"/>
                <a:gd name="T80" fmla="*/ 110 w 156"/>
                <a:gd name="T81" fmla="*/ 159 h 175"/>
                <a:gd name="T82" fmla="*/ 120 w 156"/>
                <a:gd name="T83" fmla="*/ 153 h 175"/>
                <a:gd name="T84" fmla="*/ 143 w 156"/>
                <a:gd name="T85" fmla="*/ 155 h 175"/>
                <a:gd name="T86" fmla="*/ 153 w 156"/>
                <a:gd name="T87"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75">
                  <a:moveTo>
                    <a:pt x="156" y="175"/>
                  </a:moveTo>
                  <a:lnTo>
                    <a:pt x="156" y="132"/>
                  </a:lnTo>
                  <a:lnTo>
                    <a:pt x="150" y="125"/>
                  </a:lnTo>
                  <a:lnTo>
                    <a:pt x="156" y="117"/>
                  </a:lnTo>
                  <a:lnTo>
                    <a:pt x="153" y="44"/>
                  </a:lnTo>
                  <a:lnTo>
                    <a:pt x="153" y="41"/>
                  </a:lnTo>
                  <a:lnTo>
                    <a:pt x="150" y="39"/>
                  </a:lnTo>
                  <a:lnTo>
                    <a:pt x="143" y="39"/>
                  </a:lnTo>
                  <a:lnTo>
                    <a:pt x="132" y="39"/>
                  </a:lnTo>
                  <a:lnTo>
                    <a:pt x="126" y="35"/>
                  </a:lnTo>
                  <a:lnTo>
                    <a:pt x="118" y="30"/>
                  </a:lnTo>
                  <a:lnTo>
                    <a:pt x="110" y="24"/>
                  </a:lnTo>
                  <a:lnTo>
                    <a:pt x="99" y="24"/>
                  </a:lnTo>
                  <a:lnTo>
                    <a:pt x="98" y="30"/>
                  </a:lnTo>
                  <a:lnTo>
                    <a:pt x="95" y="35"/>
                  </a:lnTo>
                  <a:lnTo>
                    <a:pt x="88" y="36"/>
                  </a:lnTo>
                  <a:lnTo>
                    <a:pt x="82" y="39"/>
                  </a:lnTo>
                  <a:lnTo>
                    <a:pt x="80" y="47"/>
                  </a:lnTo>
                  <a:lnTo>
                    <a:pt x="77" y="52"/>
                  </a:lnTo>
                  <a:lnTo>
                    <a:pt x="69" y="54"/>
                  </a:lnTo>
                  <a:lnTo>
                    <a:pt x="63" y="54"/>
                  </a:lnTo>
                  <a:lnTo>
                    <a:pt x="60" y="47"/>
                  </a:lnTo>
                  <a:lnTo>
                    <a:pt x="58" y="39"/>
                  </a:lnTo>
                  <a:lnTo>
                    <a:pt x="55" y="41"/>
                  </a:lnTo>
                  <a:lnTo>
                    <a:pt x="50" y="41"/>
                  </a:lnTo>
                  <a:lnTo>
                    <a:pt x="50" y="24"/>
                  </a:lnTo>
                  <a:lnTo>
                    <a:pt x="50" y="6"/>
                  </a:lnTo>
                  <a:lnTo>
                    <a:pt x="44" y="5"/>
                  </a:lnTo>
                  <a:lnTo>
                    <a:pt x="39" y="2"/>
                  </a:lnTo>
                  <a:lnTo>
                    <a:pt x="35" y="5"/>
                  </a:lnTo>
                  <a:lnTo>
                    <a:pt x="33" y="5"/>
                  </a:lnTo>
                  <a:lnTo>
                    <a:pt x="27" y="2"/>
                  </a:lnTo>
                  <a:lnTo>
                    <a:pt x="17" y="0"/>
                  </a:lnTo>
                  <a:lnTo>
                    <a:pt x="14" y="5"/>
                  </a:lnTo>
                  <a:lnTo>
                    <a:pt x="12" y="6"/>
                  </a:lnTo>
                  <a:lnTo>
                    <a:pt x="7" y="6"/>
                  </a:lnTo>
                  <a:lnTo>
                    <a:pt x="0" y="6"/>
                  </a:lnTo>
                  <a:lnTo>
                    <a:pt x="0" y="11"/>
                  </a:lnTo>
                  <a:lnTo>
                    <a:pt x="0" y="17"/>
                  </a:lnTo>
                  <a:lnTo>
                    <a:pt x="0" y="22"/>
                  </a:lnTo>
                  <a:lnTo>
                    <a:pt x="7" y="22"/>
                  </a:lnTo>
                  <a:lnTo>
                    <a:pt x="12" y="22"/>
                  </a:lnTo>
                  <a:lnTo>
                    <a:pt x="14" y="27"/>
                  </a:lnTo>
                  <a:lnTo>
                    <a:pt x="14" y="32"/>
                  </a:lnTo>
                  <a:lnTo>
                    <a:pt x="30" y="32"/>
                  </a:lnTo>
                  <a:lnTo>
                    <a:pt x="39" y="32"/>
                  </a:lnTo>
                  <a:lnTo>
                    <a:pt x="42" y="36"/>
                  </a:lnTo>
                  <a:lnTo>
                    <a:pt x="39" y="39"/>
                  </a:lnTo>
                  <a:lnTo>
                    <a:pt x="27" y="41"/>
                  </a:lnTo>
                  <a:lnTo>
                    <a:pt x="12" y="41"/>
                  </a:lnTo>
                  <a:lnTo>
                    <a:pt x="27" y="44"/>
                  </a:lnTo>
                  <a:lnTo>
                    <a:pt x="33" y="44"/>
                  </a:lnTo>
                  <a:lnTo>
                    <a:pt x="30" y="47"/>
                  </a:lnTo>
                  <a:lnTo>
                    <a:pt x="27" y="47"/>
                  </a:lnTo>
                  <a:lnTo>
                    <a:pt x="20" y="47"/>
                  </a:lnTo>
                  <a:lnTo>
                    <a:pt x="14" y="47"/>
                  </a:lnTo>
                  <a:lnTo>
                    <a:pt x="20" y="44"/>
                  </a:lnTo>
                  <a:lnTo>
                    <a:pt x="27" y="54"/>
                  </a:lnTo>
                  <a:lnTo>
                    <a:pt x="33" y="65"/>
                  </a:lnTo>
                  <a:lnTo>
                    <a:pt x="35" y="60"/>
                  </a:lnTo>
                  <a:lnTo>
                    <a:pt x="37" y="57"/>
                  </a:lnTo>
                  <a:lnTo>
                    <a:pt x="39" y="57"/>
                  </a:lnTo>
                  <a:lnTo>
                    <a:pt x="42" y="60"/>
                  </a:lnTo>
                  <a:lnTo>
                    <a:pt x="50" y="62"/>
                  </a:lnTo>
                  <a:lnTo>
                    <a:pt x="55" y="65"/>
                  </a:lnTo>
                  <a:lnTo>
                    <a:pt x="55" y="69"/>
                  </a:lnTo>
                  <a:lnTo>
                    <a:pt x="58" y="74"/>
                  </a:lnTo>
                  <a:lnTo>
                    <a:pt x="75" y="79"/>
                  </a:lnTo>
                  <a:lnTo>
                    <a:pt x="90" y="82"/>
                  </a:lnTo>
                  <a:lnTo>
                    <a:pt x="93" y="87"/>
                  </a:lnTo>
                  <a:lnTo>
                    <a:pt x="93" y="92"/>
                  </a:lnTo>
                  <a:lnTo>
                    <a:pt x="95" y="92"/>
                  </a:lnTo>
                  <a:lnTo>
                    <a:pt x="98" y="90"/>
                  </a:lnTo>
                  <a:lnTo>
                    <a:pt x="102" y="92"/>
                  </a:lnTo>
                  <a:lnTo>
                    <a:pt x="110" y="95"/>
                  </a:lnTo>
                  <a:lnTo>
                    <a:pt x="118" y="123"/>
                  </a:lnTo>
                  <a:lnTo>
                    <a:pt x="123" y="147"/>
                  </a:lnTo>
                  <a:lnTo>
                    <a:pt x="118" y="147"/>
                  </a:lnTo>
                  <a:lnTo>
                    <a:pt x="112" y="147"/>
                  </a:lnTo>
                  <a:lnTo>
                    <a:pt x="107" y="153"/>
                  </a:lnTo>
                  <a:lnTo>
                    <a:pt x="102" y="159"/>
                  </a:lnTo>
                  <a:lnTo>
                    <a:pt x="110" y="159"/>
                  </a:lnTo>
                  <a:lnTo>
                    <a:pt x="120" y="158"/>
                  </a:lnTo>
                  <a:lnTo>
                    <a:pt x="120" y="153"/>
                  </a:lnTo>
                  <a:lnTo>
                    <a:pt x="132" y="153"/>
                  </a:lnTo>
                  <a:lnTo>
                    <a:pt x="143" y="155"/>
                  </a:lnTo>
                  <a:lnTo>
                    <a:pt x="148" y="164"/>
                  </a:lnTo>
                  <a:lnTo>
                    <a:pt x="153" y="175"/>
                  </a:lnTo>
                  <a:lnTo>
                    <a:pt x="156" y="175"/>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 name="Freeform 94">
              <a:extLst>
                <a:ext uri="{FF2B5EF4-FFF2-40B4-BE49-F238E27FC236}">
                  <a16:creationId xmlns:a16="http://schemas.microsoft.com/office/drawing/2014/main" id="{81246502-B85C-A659-81C4-F42064A530FA}"/>
                </a:ext>
              </a:extLst>
            </p:cNvPr>
            <p:cNvSpPr>
              <a:spLocks/>
            </p:cNvSpPr>
            <p:nvPr/>
          </p:nvSpPr>
          <p:spPr bwMode="auto">
            <a:xfrm>
              <a:off x="4797715" y="3984874"/>
              <a:ext cx="5223" cy="6331"/>
            </a:xfrm>
            <a:custGeom>
              <a:avLst/>
              <a:gdLst>
                <a:gd name="T0" fmla="*/ 0 w 6"/>
                <a:gd name="T1" fmla="*/ 0 h 8"/>
                <a:gd name="T2" fmla="*/ 0 w 6"/>
                <a:gd name="T3" fmla="*/ 6 h 8"/>
                <a:gd name="T4" fmla="*/ 3 w 6"/>
                <a:gd name="T5" fmla="*/ 8 h 8"/>
                <a:gd name="T6" fmla="*/ 3 w 6"/>
                <a:gd name="T7" fmla="*/ 6 h 8"/>
                <a:gd name="T8" fmla="*/ 6 w 6"/>
                <a:gd name="T9" fmla="*/ 3 h 8"/>
                <a:gd name="T10" fmla="*/ 6 w 6"/>
                <a:gd name="T11" fmla="*/ 0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0" y="6"/>
                  </a:lnTo>
                  <a:lnTo>
                    <a:pt x="3" y="8"/>
                  </a:lnTo>
                  <a:lnTo>
                    <a:pt x="3" y="6"/>
                  </a:lnTo>
                  <a:lnTo>
                    <a:pt x="6" y="3"/>
                  </a:lnTo>
                  <a:lnTo>
                    <a:pt x="6"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 name="Freeform 95">
              <a:extLst>
                <a:ext uri="{FF2B5EF4-FFF2-40B4-BE49-F238E27FC236}">
                  <a16:creationId xmlns:a16="http://schemas.microsoft.com/office/drawing/2014/main" id="{E4BD63F8-AF4B-888C-8B58-75F008C459D8}"/>
                </a:ext>
              </a:extLst>
            </p:cNvPr>
            <p:cNvSpPr>
              <a:spLocks/>
            </p:cNvSpPr>
            <p:nvPr/>
          </p:nvSpPr>
          <p:spPr bwMode="auto">
            <a:xfrm>
              <a:off x="4627083" y="4003077"/>
              <a:ext cx="2611" cy="3957"/>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lnTo>
                    <a:pt x="3" y="5"/>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 name="Freeform 96">
              <a:extLst>
                <a:ext uri="{FF2B5EF4-FFF2-40B4-BE49-F238E27FC236}">
                  <a16:creationId xmlns:a16="http://schemas.microsoft.com/office/drawing/2014/main" id="{9658472A-6439-4E86-C0B8-3EE9DD09EFAF}"/>
                </a:ext>
              </a:extLst>
            </p:cNvPr>
            <p:cNvSpPr>
              <a:spLocks/>
            </p:cNvSpPr>
            <p:nvPr/>
          </p:nvSpPr>
          <p:spPr bwMode="auto">
            <a:xfrm>
              <a:off x="5085874" y="4013366"/>
              <a:ext cx="6965" cy="9497"/>
            </a:xfrm>
            <a:custGeom>
              <a:avLst/>
              <a:gdLst>
                <a:gd name="T0" fmla="*/ 0 w 8"/>
                <a:gd name="T1" fmla="*/ 0 h 12"/>
                <a:gd name="T2" fmla="*/ 0 w 8"/>
                <a:gd name="T3" fmla="*/ 6 h 12"/>
                <a:gd name="T4" fmla="*/ 3 w 8"/>
                <a:gd name="T5" fmla="*/ 12 h 12"/>
                <a:gd name="T6" fmla="*/ 5 w 8"/>
                <a:gd name="T7" fmla="*/ 12 h 12"/>
                <a:gd name="T8" fmla="*/ 8 w 8"/>
                <a:gd name="T9" fmla="*/ 12 h 12"/>
                <a:gd name="T10" fmla="*/ 8 w 8"/>
                <a:gd name="T11" fmla="*/ 9 h 12"/>
                <a:gd name="T12" fmla="*/ 8 w 8"/>
                <a:gd name="T13" fmla="*/ 6 h 12"/>
                <a:gd name="T14" fmla="*/ 5 w 8"/>
                <a:gd name="T15" fmla="*/ 2 h 12"/>
                <a:gd name="T16" fmla="*/ 5 w 8"/>
                <a:gd name="T17" fmla="*/ 0 h 12"/>
                <a:gd name="T18" fmla="*/ 0 w 8"/>
                <a:gd name="T19" fmla="*/ 0 h 12"/>
                <a:gd name="connsiteX0" fmla="*/ 0 w 10000"/>
                <a:gd name="connsiteY0" fmla="*/ 0 h 10000"/>
                <a:gd name="connsiteX1" fmla="*/ 0 w 10000"/>
                <a:gd name="connsiteY1" fmla="*/ 5000 h 10000"/>
                <a:gd name="connsiteX2" fmla="*/ 3750 w 10000"/>
                <a:gd name="connsiteY2" fmla="*/ 10000 h 10000"/>
                <a:gd name="connsiteX3" fmla="*/ 6250 w 10000"/>
                <a:gd name="connsiteY3" fmla="*/ 10000 h 10000"/>
                <a:gd name="connsiteX4" fmla="*/ 10000 w 10000"/>
                <a:gd name="connsiteY4" fmla="*/ 10000 h 10000"/>
                <a:gd name="connsiteX5" fmla="*/ 10000 w 10000"/>
                <a:gd name="connsiteY5" fmla="*/ 7500 h 10000"/>
                <a:gd name="connsiteX6" fmla="*/ 10000 w 10000"/>
                <a:gd name="connsiteY6" fmla="*/ 5000 h 10000"/>
                <a:gd name="connsiteX7" fmla="*/ 6250 w 10000"/>
                <a:gd name="connsiteY7" fmla="*/ 1667 h 10000"/>
                <a:gd name="connsiteX8" fmla="*/ 6250 w 10000"/>
                <a:gd name="connsiteY8" fmla="*/ 0 h 10000"/>
                <a:gd name="connsiteX9" fmla="*/ 0 w 10000"/>
                <a:gd name="connsiteY9" fmla="*/ 0 h 10000"/>
                <a:gd name="connsiteX10" fmla="*/ 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0"/>
                  </a:moveTo>
                  <a:lnTo>
                    <a:pt x="0" y="5000"/>
                  </a:lnTo>
                  <a:lnTo>
                    <a:pt x="3750" y="10000"/>
                  </a:lnTo>
                  <a:lnTo>
                    <a:pt x="6250" y="10000"/>
                  </a:lnTo>
                  <a:lnTo>
                    <a:pt x="10000" y="10000"/>
                  </a:lnTo>
                  <a:lnTo>
                    <a:pt x="10000" y="7500"/>
                  </a:lnTo>
                  <a:lnTo>
                    <a:pt x="10000" y="5000"/>
                  </a:lnTo>
                  <a:lnTo>
                    <a:pt x="6250" y="1667"/>
                  </a:lnTo>
                  <a:lnTo>
                    <a:pt x="6250" y="0"/>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 name="Freeform 97">
              <a:extLst>
                <a:ext uri="{FF2B5EF4-FFF2-40B4-BE49-F238E27FC236}">
                  <a16:creationId xmlns:a16="http://schemas.microsoft.com/office/drawing/2014/main" id="{4A9C5055-4081-C874-1BB3-18BBF86A0F15}"/>
                </a:ext>
              </a:extLst>
            </p:cNvPr>
            <p:cNvSpPr>
              <a:spLocks/>
            </p:cNvSpPr>
            <p:nvPr/>
          </p:nvSpPr>
          <p:spPr bwMode="auto">
            <a:xfrm>
              <a:off x="4710657" y="4014949"/>
              <a:ext cx="1741" cy="3166"/>
            </a:xfrm>
            <a:custGeom>
              <a:avLst/>
              <a:gdLst>
                <a:gd name="T0" fmla="*/ 0 w 2"/>
                <a:gd name="T1" fmla="*/ 0 h 4"/>
                <a:gd name="T2" fmla="*/ 2 w 2"/>
                <a:gd name="T3" fmla="*/ 4 h 4"/>
                <a:gd name="T4" fmla="*/ 2 w 2"/>
                <a:gd name="T5" fmla="*/ 3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 name="Freeform 98">
              <a:extLst>
                <a:ext uri="{FF2B5EF4-FFF2-40B4-BE49-F238E27FC236}">
                  <a16:creationId xmlns:a16="http://schemas.microsoft.com/office/drawing/2014/main" id="{8D29D65C-3186-8696-63E2-4CAC8610C2A0}"/>
                </a:ext>
              </a:extLst>
            </p:cNvPr>
            <p:cNvSpPr>
              <a:spLocks/>
            </p:cNvSpPr>
            <p:nvPr/>
          </p:nvSpPr>
          <p:spPr bwMode="auto">
            <a:xfrm>
              <a:off x="5071074" y="4018114"/>
              <a:ext cx="21764" cy="30074"/>
            </a:xfrm>
            <a:custGeom>
              <a:avLst/>
              <a:gdLst>
                <a:gd name="T0" fmla="*/ 7 w 25"/>
                <a:gd name="T1" fmla="*/ 0 h 38"/>
                <a:gd name="T2" fmla="*/ 3 w 25"/>
                <a:gd name="T3" fmla="*/ 11 h 38"/>
                <a:gd name="T4" fmla="*/ 0 w 25"/>
                <a:gd name="T5" fmla="*/ 24 h 38"/>
                <a:gd name="T6" fmla="*/ 5 w 25"/>
                <a:gd name="T7" fmla="*/ 29 h 38"/>
                <a:gd name="T8" fmla="*/ 7 w 25"/>
                <a:gd name="T9" fmla="*/ 36 h 38"/>
                <a:gd name="T10" fmla="*/ 7 w 25"/>
                <a:gd name="T11" fmla="*/ 38 h 38"/>
                <a:gd name="T12" fmla="*/ 12 w 25"/>
                <a:gd name="T13" fmla="*/ 38 h 38"/>
                <a:gd name="T14" fmla="*/ 15 w 25"/>
                <a:gd name="T15" fmla="*/ 38 h 38"/>
                <a:gd name="T16" fmla="*/ 20 w 25"/>
                <a:gd name="T17" fmla="*/ 36 h 38"/>
                <a:gd name="T18" fmla="*/ 22 w 25"/>
                <a:gd name="T19" fmla="*/ 33 h 38"/>
                <a:gd name="T20" fmla="*/ 17 w 25"/>
                <a:gd name="T21" fmla="*/ 36 h 38"/>
                <a:gd name="T22" fmla="*/ 17 w 25"/>
                <a:gd name="T23" fmla="*/ 33 h 38"/>
                <a:gd name="T24" fmla="*/ 20 w 25"/>
                <a:gd name="T25" fmla="*/ 29 h 38"/>
                <a:gd name="T26" fmla="*/ 25 w 25"/>
                <a:gd name="T27" fmla="*/ 26 h 38"/>
                <a:gd name="T28" fmla="*/ 25 w 25"/>
                <a:gd name="T29" fmla="*/ 21 h 38"/>
                <a:gd name="T30" fmla="*/ 17 w 25"/>
                <a:gd name="T31" fmla="*/ 19 h 38"/>
                <a:gd name="T32" fmla="*/ 15 w 25"/>
                <a:gd name="T33" fmla="*/ 21 h 38"/>
                <a:gd name="T34" fmla="*/ 15 w 25"/>
                <a:gd name="T35" fmla="*/ 26 h 38"/>
                <a:gd name="T36" fmla="*/ 9 w 25"/>
                <a:gd name="T37" fmla="*/ 26 h 38"/>
                <a:gd name="T38" fmla="*/ 12 w 25"/>
                <a:gd name="T39" fmla="*/ 16 h 38"/>
                <a:gd name="T40" fmla="*/ 12 w 25"/>
                <a:gd name="T41" fmla="*/ 6 h 38"/>
                <a:gd name="T42" fmla="*/ 12 w 25"/>
                <a:gd name="T43" fmla="*/ 0 h 38"/>
                <a:gd name="T44" fmla="*/ 7 w 25"/>
                <a:gd name="T45" fmla="*/ 0 h 38"/>
                <a:gd name="connsiteX0" fmla="*/ 2800 w 10000"/>
                <a:gd name="connsiteY0" fmla="*/ 0 h 10000"/>
                <a:gd name="connsiteX1" fmla="*/ 1200 w 10000"/>
                <a:gd name="connsiteY1" fmla="*/ 2895 h 10000"/>
                <a:gd name="connsiteX2" fmla="*/ 0 w 10000"/>
                <a:gd name="connsiteY2" fmla="*/ 6316 h 10000"/>
                <a:gd name="connsiteX3" fmla="*/ 2000 w 10000"/>
                <a:gd name="connsiteY3" fmla="*/ 7632 h 10000"/>
                <a:gd name="connsiteX4" fmla="*/ 2800 w 10000"/>
                <a:gd name="connsiteY4" fmla="*/ 9474 h 10000"/>
                <a:gd name="connsiteX5" fmla="*/ 2800 w 10000"/>
                <a:gd name="connsiteY5" fmla="*/ 10000 h 10000"/>
                <a:gd name="connsiteX6" fmla="*/ 4800 w 10000"/>
                <a:gd name="connsiteY6" fmla="*/ 10000 h 10000"/>
                <a:gd name="connsiteX7" fmla="*/ 6000 w 10000"/>
                <a:gd name="connsiteY7" fmla="*/ 10000 h 10000"/>
                <a:gd name="connsiteX8" fmla="*/ 8000 w 10000"/>
                <a:gd name="connsiteY8" fmla="*/ 9474 h 10000"/>
                <a:gd name="connsiteX9" fmla="*/ 8800 w 10000"/>
                <a:gd name="connsiteY9" fmla="*/ 8684 h 10000"/>
                <a:gd name="connsiteX10" fmla="*/ 6800 w 10000"/>
                <a:gd name="connsiteY10" fmla="*/ 9474 h 10000"/>
                <a:gd name="connsiteX11" fmla="*/ 6800 w 10000"/>
                <a:gd name="connsiteY11" fmla="*/ 8684 h 10000"/>
                <a:gd name="connsiteX12" fmla="*/ 8000 w 10000"/>
                <a:gd name="connsiteY12" fmla="*/ 7632 h 10000"/>
                <a:gd name="connsiteX13" fmla="*/ 10000 w 10000"/>
                <a:gd name="connsiteY13" fmla="*/ 6842 h 10000"/>
                <a:gd name="connsiteX14" fmla="*/ 10000 w 10000"/>
                <a:gd name="connsiteY14" fmla="*/ 5526 h 10000"/>
                <a:gd name="connsiteX15" fmla="*/ 6800 w 10000"/>
                <a:gd name="connsiteY15" fmla="*/ 5000 h 10000"/>
                <a:gd name="connsiteX16" fmla="*/ 6000 w 10000"/>
                <a:gd name="connsiteY16" fmla="*/ 5526 h 10000"/>
                <a:gd name="connsiteX17" fmla="*/ 6000 w 10000"/>
                <a:gd name="connsiteY17" fmla="*/ 6842 h 10000"/>
                <a:gd name="connsiteX18" fmla="*/ 3600 w 10000"/>
                <a:gd name="connsiteY18" fmla="*/ 6842 h 10000"/>
                <a:gd name="connsiteX19" fmla="*/ 4800 w 10000"/>
                <a:gd name="connsiteY19" fmla="*/ 4211 h 10000"/>
                <a:gd name="connsiteX20" fmla="*/ 4800 w 10000"/>
                <a:gd name="connsiteY20" fmla="*/ 1579 h 10000"/>
                <a:gd name="connsiteX21" fmla="*/ 4800 w 10000"/>
                <a:gd name="connsiteY21" fmla="*/ 0 h 10000"/>
                <a:gd name="connsiteX22" fmla="*/ 2800 w 10000"/>
                <a:gd name="connsiteY22" fmla="*/ 0 h 10000"/>
                <a:gd name="connsiteX23" fmla="*/ 2800 w 10000"/>
                <a:gd name="connsiteY2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2800" y="0"/>
                  </a:moveTo>
                  <a:lnTo>
                    <a:pt x="1200" y="2895"/>
                  </a:lnTo>
                  <a:lnTo>
                    <a:pt x="0" y="6316"/>
                  </a:lnTo>
                  <a:lnTo>
                    <a:pt x="2000" y="7632"/>
                  </a:lnTo>
                  <a:lnTo>
                    <a:pt x="2800" y="9474"/>
                  </a:lnTo>
                  <a:lnTo>
                    <a:pt x="2800" y="10000"/>
                  </a:lnTo>
                  <a:lnTo>
                    <a:pt x="4800" y="10000"/>
                  </a:lnTo>
                  <a:lnTo>
                    <a:pt x="6000" y="10000"/>
                  </a:lnTo>
                  <a:lnTo>
                    <a:pt x="8000" y="9474"/>
                  </a:lnTo>
                  <a:lnTo>
                    <a:pt x="8800" y="8684"/>
                  </a:lnTo>
                  <a:lnTo>
                    <a:pt x="6800" y="9474"/>
                  </a:lnTo>
                  <a:lnTo>
                    <a:pt x="6800" y="8684"/>
                  </a:lnTo>
                  <a:lnTo>
                    <a:pt x="8000" y="7632"/>
                  </a:lnTo>
                  <a:lnTo>
                    <a:pt x="10000" y="6842"/>
                  </a:lnTo>
                  <a:lnTo>
                    <a:pt x="10000" y="5526"/>
                  </a:lnTo>
                  <a:lnTo>
                    <a:pt x="6800" y="5000"/>
                  </a:lnTo>
                  <a:lnTo>
                    <a:pt x="6000" y="5526"/>
                  </a:lnTo>
                  <a:lnTo>
                    <a:pt x="6000" y="6842"/>
                  </a:lnTo>
                  <a:lnTo>
                    <a:pt x="3600" y="6842"/>
                  </a:lnTo>
                  <a:lnTo>
                    <a:pt x="4800" y="4211"/>
                  </a:lnTo>
                  <a:lnTo>
                    <a:pt x="4800" y="1579"/>
                  </a:lnTo>
                  <a:lnTo>
                    <a:pt x="4800" y="0"/>
                  </a:lnTo>
                  <a:lnTo>
                    <a:pt x="2800" y="0"/>
                  </a:lnTo>
                  <a:lnTo>
                    <a:pt x="280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 name="Freeform 99">
              <a:extLst>
                <a:ext uri="{FF2B5EF4-FFF2-40B4-BE49-F238E27FC236}">
                  <a16:creationId xmlns:a16="http://schemas.microsoft.com/office/drawing/2014/main" id="{5716B628-2F9A-1813-1D51-FF6A16727F42}"/>
                </a:ext>
              </a:extLst>
            </p:cNvPr>
            <p:cNvSpPr>
              <a:spLocks/>
            </p:cNvSpPr>
            <p:nvPr/>
          </p:nvSpPr>
          <p:spPr bwMode="auto">
            <a:xfrm>
              <a:off x="4719363" y="4022863"/>
              <a:ext cx="4353" cy="3957"/>
            </a:xfrm>
            <a:custGeom>
              <a:avLst/>
              <a:gdLst>
                <a:gd name="T0" fmla="*/ 0 w 5"/>
                <a:gd name="T1" fmla="*/ 0 h 5"/>
                <a:gd name="T2" fmla="*/ 3 w 5"/>
                <a:gd name="T3" fmla="*/ 5 h 5"/>
                <a:gd name="T4" fmla="*/ 5 w 5"/>
                <a:gd name="T5" fmla="*/ 5 h 5"/>
                <a:gd name="T6" fmla="*/ 5 w 5"/>
                <a:gd name="T7" fmla="*/ 2 h 5"/>
                <a:gd name="T8" fmla="*/ 3 w 5"/>
                <a:gd name="T9" fmla="*/ 2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3" y="5"/>
                  </a:lnTo>
                  <a:lnTo>
                    <a:pt x="5" y="5"/>
                  </a:lnTo>
                  <a:lnTo>
                    <a:pt x="5" y="2"/>
                  </a:lnTo>
                  <a:lnTo>
                    <a:pt x="3" y="2"/>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 name="Freeform 100">
              <a:extLst>
                <a:ext uri="{FF2B5EF4-FFF2-40B4-BE49-F238E27FC236}">
                  <a16:creationId xmlns:a16="http://schemas.microsoft.com/office/drawing/2014/main" id="{E8EAFDA2-4779-2522-41D4-DCF6F7CDB7F9}"/>
                </a:ext>
              </a:extLst>
            </p:cNvPr>
            <p:cNvSpPr>
              <a:spLocks/>
            </p:cNvSpPr>
            <p:nvPr/>
          </p:nvSpPr>
          <p:spPr bwMode="auto">
            <a:xfrm>
              <a:off x="4644494" y="4024446"/>
              <a:ext cx="11317" cy="10288"/>
            </a:xfrm>
            <a:custGeom>
              <a:avLst/>
              <a:gdLst>
                <a:gd name="T0" fmla="*/ 0 w 13"/>
                <a:gd name="T1" fmla="*/ 0 h 13"/>
                <a:gd name="T2" fmla="*/ 5 w 13"/>
                <a:gd name="T3" fmla="*/ 8 h 13"/>
                <a:gd name="T4" fmla="*/ 13 w 13"/>
                <a:gd name="T5" fmla="*/ 13 h 13"/>
                <a:gd name="T6" fmla="*/ 13 w 13"/>
                <a:gd name="T7" fmla="*/ 11 h 13"/>
                <a:gd name="T8" fmla="*/ 8 w 13"/>
                <a:gd name="T9" fmla="*/ 0 h 13"/>
                <a:gd name="T10" fmla="*/ 2 w 13"/>
                <a:gd name="T11" fmla="*/ 0 h 13"/>
                <a:gd name="T12" fmla="*/ 0 w 13"/>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0" y="0"/>
                  </a:moveTo>
                  <a:lnTo>
                    <a:pt x="5" y="8"/>
                  </a:lnTo>
                  <a:lnTo>
                    <a:pt x="13" y="13"/>
                  </a:lnTo>
                  <a:lnTo>
                    <a:pt x="13" y="11"/>
                  </a:lnTo>
                  <a:lnTo>
                    <a:pt x="8" y="0"/>
                  </a:lnTo>
                  <a:lnTo>
                    <a:pt x="2"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 name="Freeform 101">
              <a:extLst>
                <a:ext uri="{FF2B5EF4-FFF2-40B4-BE49-F238E27FC236}">
                  <a16:creationId xmlns:a16="http://schemas.microsoft.com/office/drawing/2014/main" id="{ABC770B7-5391-E7B5-62AC-05965D53A6C0}"/>
                </a:ext>
              </a:extLst>
            </p:cNvPr>
            <p:cNvSpPr>
              <a:spLocks/>
            </p:cNvSpPr>
            <p:nvPr/>
          </p:nvSpPr>
          <p:spPr bwMode="auto">
            <a:xfrm>
              <a:off x="4952676" y="4026820"/>
              <a:ext cx="90539" cy="111591"/>
            </a:xfrm>
            <a:custGeom>
              <a:avLst/>
              <a:gdLst>
                <a:gd name="T0" fmla="*/ 90 w 104"/>
                <a:gd name="T1" fmla="*/ 8 h 141"/>
                <a:gd name="T2" fmla="*/ 60 w 104"/>
                <a:gd name="T3" fmla="*/ 15 h 141"/>
                <a:gd name="T4" fmla="*/ 41 w 104"/>
                <a:gd name="T5" fmla="*/ 8 h 141"/>
                <a:gd name="T6" fmla="*/ 25 w 104"/>
                <a:gd name="T7" fmla="*/ 15 h 141"/>
                <a:gd name="T8" fmla="*/ 20 w 104"/>
                <a:gd name="T9" fmla="*/ 13 h 141"/>
                <a:gd name="T10" fmla="*/ 19 w 104"/>
                <a:gd name="T11" fmla="*/ 19 h 141"/>
                <a:gd name="T12" fmla="*/ 13 w 104"/>
                <a:gd name="T13" fmla="*/ 35 h 141"/>
                <a:gd name="T14" fmla="*/ 13 w 104"/>
                <a:gd name="T15" fmla="*/ 48 h 141"/>
                <a:gd name="T16" fmla="*/ 8 w 104"/>
                <a:gd name="T17" fmla="*/ 60 h 141"/>
                <a:gd name="T18" fmla="*/ 3 w 104"/>
                <a:gd name="T19" fmla="*/ 78 h 141"/>
                <a:gd name="T20" fmla="*/ 0 w 104"/>
                <a:gd name="T21" fmla="*/ 98 h 141"/>
                <a:gd name="T22" fmla="*/ 11 w 104"/>
                <a:gd name="T23" fmla="*/ 100 h 141"/>
                <a:gd name="T24" fmla="*/ 5 w 104"/>
                <a:gd name="T25" fmla="*/ 141 h 141"/>
                <a:gd name="T26" fmla="*/ 22 w 104"/>
                <a:gd name="T27" fmla="*/ 138 h 141"/>
                <a:gd name="T28" fmla="*/ 28 w 104"/>
                <a:gd name="T29" fmla="*/ 133 h 141"/>
                <a:gd name="T30" fmla="*/ 28 w 104"/>
                <a:gd name="T31" fmla="*/ 123 h 141"/>
                <a:gd name="T32" fmla="*/ 22 w 104"/>
                <a:gd name="T33" fmla="*/ 112 h 141"/>
                <a:gd name="T34" fmla="*/ 28 w 104"/>
                <a:gd name="T35" fmla="*/ 100 h 141"/>
                <a:gd name="T36" fmla="*/ 36 w 104"/>
                <a:gd name="T37" fmla="*/ 95 h 141"/>
                <a:gd name="T38" fmla="*/ 43 w 104"/>
                <a:gd name="T39" fmla="*/ 115 h 141"/>
                <a:gd name="T40" fmla="*/ 50 w 104"/>
                <a:gd name="T41" fmla="*/ 131 h 141"/>
                <a:gd name="T42" fmla="*/ 55 w 104"/>
                <a:gd name="T43" fmla="*/ 125 h 141"/>
                <a:gd name="T44" fmla="*/ 63 w 104"/>
                <a:gd name="T45" fmla="*/ 120 h 141"/>
                <a:gd name="T46" fmla="*/ 71 w 104"/>
                <a:gd name="T47" fmla="*/ 117 h 141"/>
                <a:gd name="T48" fmla="*/ 63 w 104"/>
                <a:gd name="T49" fmla="*/ 111 h 141"/>
                <a:gd name="T50" fmla="*/ 60 w 104"/>
                <a:gd name="T51" fmla="*/ 100 h 141"/>
                <a:gd name="T52" fmla="*/ 55 w 104"/>
                <a:gd name="T53" fmla="*/ 93 h 141"/>
                <a:gd name="T54" fmla="*/ 50 w 104"/>
                <a:gd name="T55" fmla="*/ 82 h 141"/>
                <a:gd name="T56" fmla="*/ 38 w 104"/>
                <a:gd name="T57" fmla="*/ 76 h 141"/>
                <a:gd name="T58" fmla="*/ 46 w 104"/>
                <a:gd name="T59" fmla="*/ 70 h 141"/>
                <a:gd name="T60" fmla="*/ 55 w 104"/>
                <a:gd name="T61" fmla="*/ 65 h 141"/>
                <a:gd name="T62" fmla="*/ 63 w 104"/>
                <a:gd name="T63" fmla="*/ 68 h 141"/>
                <a:gd name="T64" fmla="*/ 76 w 104"/>
                <a:gd name="T65" fmla="*/ 65 h 141"/>
                <a:gd name="T66" fmla="*/ 66 w 104"/>
                <a:gd name="T67" fmla="*/ 57 h 141"/>
                <a:gd name="T68" fmla="*/ 73 w 104"/>
                <a:gd name="T69" fmla="*/ 48 h 141"/>
                <a:gd name="T70" fmla="*/ 43 w 104"/>
                <a:gd name="T71" fmla="*/ 48 h 141"/>
                <a:gd name="T72" fmla="*/ 33 w 104"/>
                <a:gd name="T73" fmla="*/ 52 h 141"/>
                <a:gd name="T74" fmla="*/ 30 w 104"/>
                <a:gd name="T75" fmla="*/ 48 h 141"/>
                <a:gd name="T76" fmla="*/ 28 w 104"/>
                <a:gd name="T77" fmla="*/ 35 h 141"/>
                <a:gd name="T78" fmla="*/ 46 w 104"/>
                <a:gd name="T79" fmla="*/ 25 h 141"/>
                <a:gd name="T80" fmla="*/ 79 w 104"/>
                <a:gd name="T81" fmla="*/ 27 h 141"/>
                <a:gd name="T82" fmla="*/ 90 w 104"/>
                <a:gd name="T83" fmla="*/ 22 h 141"/>
                <a:gd name="T84" fmla="*/ 101 w 104"/>
                <a:gd name="T85" fmla="*/ 10 h 141"/>
                <a:gd name="T86" fmla="*/ 104 w 104"/>
                <a:gd name="T87" fmla="*/ 0 h 141"/>
                <a:gd name="T88" fmla="*/ 96 w 104"/>
                <a:gd name="T89" fmla="*/ 0 h 141"/>
                <a:gd name="connsiteX0" fmla="*/ 9231 w 10000"/>
                <a:gd name="connsiteY0" fmla="*/ 0 h 10000"/>
                <a:gd name="connsiteX1" fmla="*/ 8654 w 10000"/>
                <a:gd name="connsiteY1" fmla="*/ 567 h 10000"/>
                <a:gd name="connsiteX2" fmla="*/ 7788 w 10000"/>
                <a:gd name="connsiteY2" fmla="*/ 1064 h 10000"/>
                <a:gd name="connsiteX3" fmla="*/ 5769 w 10000"/>
                <a:gd name="connsiteY3" fmla="*/ 1064 h 10000"/>
                <a:gd name="connsiteX4" fmla="*/ 3942 w 10000"/>
                <a:gd name="connsiteY4" fmla="*/ 922 h 10000"/>
                <a:gd name="connsiteX5" fmla="*/ 3942 w 10000"/>
                <a:gd name="connsiteY5" fmla="*/ 567 h 10000"/>
                <a:gd name="connsiteX6" fmla="*/ 3173 w 10000"/>
                <a:gd name="connsiteY6" fmla="*/ 709 h 10000"/>
                <a:gd name="connsiteX7" fmla="*/ 2404 w 10000"/>
                <a:gd name="connsiteY7" fmla="*/ 1064 h 10000"/>
                <a:gd name="connsiteX8" fmla="*/ 2115 w 10000"/>
                <a:gd name="connsiteY8" fmla="*/ 922 h 10000"/>
                <a:gd name="connsiteX9" fmla="*/ 1923 w 10000"/>
                <a:gd name="connsiteY9" fmla="*/ 922 h 10000"/>
                <a:gd name="connsiteX10" fmla="*/ 1923 w 10000"/>
                <a:gd name="connsiteY10" fmla="*/ 1277 h 10000"/>
                <a:gd name="connsiteX11" fmla="*/ 1827 w 10000"/>
                <a:gd name="connsiteY11" fmla="*/ 1348 h 10000"/>
                <a:gd name="connsiteX12" fmla="*/ 1250 w 10000"/>
                <a:gd name="connsiteY12" fmla="*/ 1560 h 10000"/>
                <a:gd name="connsiteX13" fmla="*/ 1250 w 10000"/>
                <a:gd name="connsiteY13" fmla="*/ 2482 h 10000"/>
                <a:gd name="connsiteX14" fmla="*/ 1538 w 10000"/>
                <a:gd name="connsiteY14" fmla="*/ 3050 h 10000"/>
                <a:gd name="connsiteX15" fmla="*/ 1250 w 10000"/>
                <a:gd name="connsiteY15" fmla="*/ 3404 h 10000"/>
                <a:gd name="connsiteX16" fmla="*/ 769 w 10000"/>
                <a:gd name="connsiteY16" fmla="*/ 3617 h 10000"/>
                <a:gd name="connsiteX17" fmla="*/ 769 w 10000"/>
                <a:gd name="connsiteY17" fmla="*/ 4255 h 10000"/>
                <a:gd name="connsiteX18" fmla="*/ 769 w 10000"/>
                <a:gd name="connsiteY18" fmla="*/ 4823 h 10000"/>
                <a:gd name="connsiteX19" fmla="*/ 288 w 10000"/>
                <a:gd name="connsiteY19" fmla="*/ 5532 h 10000"/>
                <a:gd name="connsiteX20" fmla="*/ 0 w 10000"/>
                <a:gd name="connsiteY20" fmla="*/ 6170 h 10000"/>
                <a:gd name="connsiteX21" fmla="*/ 0 w 10000"/>
                <a:gd name="connsiteY21" fmla="*/ 6950 h 10000"/>
                <a:gd name="connsiteX22" fmla="*/ 481 w 10000"/>
                <a:gd name="connsiteY22" fmla="*/ 6950 h 10000"/>
                <a:gd name="connsiteX23" fmla="*/ 1058 w 10000"/>
                <a:gd name="connsiteY23" fmla="*/ 7092 h 10000"/>
                <a:gd name="connsiteX24" fmla="*/ 769 w 10000"/>
                <a:gd name="connsiteY24" fmla="*/ 8511 h 10000"/>
                <a:gd name="connsiteX25" fmla="*/ 481 w 10000"/>
                <a:gd name="connsiteY25" fmla="*/ 10000 h 10000"/>
                <a:gd name="connsiteX26" fmla="*/ 1538 w 10000"/>
                <a:gd name="connsiteY26" fmla="*/ 10000 h 10000"/>
                <a:gd name="connsiteX27" fmla="*/ 2115 w 10000"/>
                <a:gd name="connsiteY27" fmla="*/ 9787 h 10000"/>
                <a:gd name="connsiteX28" fmla="*/ 2404 w 10000"/>
                <a:gd name="connsiteY28" fmla="*/ 9645 h 10000"/>
                <a:gd name="connsiteX29" fmla="*/ 2692 w 10000"/>
                <a:gd name="connsiteY29" fmla="*/ 9433 h 10000"/>
                <a:gd name="connsiteX30" fmla="*/ 2692 w 10000"/>
                <a:gd name="connsiteY30" fmla="*/ 9291 h 10000"/>
                <a:gd name="connsiteX31" fmla="*/ 2692 w 10000"/>
                <a:gd name="connsiteY31" fmla="*/ 8723 h 10000"/>
                <a:gd name="connsiteX32" fmla="*/ 2115 w 10000"/>
                <a:gd name="connsiteY32" fmla="*/ 8156 h 10000"/>
                <a:gd name="connsiteX33" fmla="*/ 2115 w 10000"/>
                <a:gd name="connsiteY33" fmla="*/ 7943 h 10000"/>
                <a:gd name="connsiteX34" fmla="*/ 2404 w 10000"/>
                <a:gd name="connsiteY34" fmla="*/ 7943 h 10000"/>
                <a:gd name="connsiteX35" fmla="*/ 2692 w 10000"/>
                <a:gd name="connsiteY35" fmla="*/ 7092 h 10000"/>
                <a:gd name="connsiteX36" fmla="*/ 3173 w 10000"/>
                <a:gd name="connsiteY36" fmla="*/ 6596 h 10000"/>
                <a:gd name="connsiteX37" fmla="*/ 3462 w 10000"/>
                <a:gd name="connsiteY37" fmla="*/ 6738 h 10000"/>
                <a:gd name="connsiteX38" fmla="*/ 3654 w 10000"/>
                <a:gd name="connsiteY38" fmla="*/ 7092 h 10000"/>
                <a:gd name="connsiteX39" fmla="*/ 4135 w 10000"/>
                <a:gd name="connsiteY39" fmla="*/ 8156 h 10000"/>
                <a:gd name="connsiteX40" fmla="*/ 4423 w 10000"/>
                <a:gd name="connsiteY40" fmla="*/ 9291 h 10000"/>
                <a:gd name="connsiteX41" fmla="*/ 4808 w 10000"/>
                <a:gd name="connsiteY41" fmla="*/ 9291 h 10000"/>
                <a:gd name="connsiteX42" fmla="*/ 5288 w 10000"/>
                <a:gd name="connsiteY42" fmla="*/ 9291 h 10000"/>
                <a:gd name="connsiteX43" fmla="*/ 5288 w 10000"/>
                <a:gd name="connsiteY43" fmla="*/ 8865 h 10000"/>
                <a:gd name="connsiteX44" fmla="*/ 5288 w 10000"/>
                <a:gd name="connsiteY44" fmla="*/ 8511 h 10000"/>
                <a:gd name="connsiteX45" fmla="*/ 6058 w 10000"/>
                <a:gd name="connsiteY45" fmla="*/ 8511 h 10000"/>
                <a:gd name="connsiteX46" fmla="*/ 6538 w 10000"/>
                <a:gd name="connsiteY46" fmla="*/ 8298 h 10000"/>
                <a:gd name="connsiteX47" fmla="*/ 6827 w 10000"/>
                <a:gd name="connsiteY47" fmla="*/ 8298 h 10000"/>
                <a:gd name="connsiteX48" fmla="*/ 6827 w 10000"/>
                <a:gd name="connsiteY48" fmla="*/ 8156 h 10000"/>
                <a:gd name="connsiteX49" fmla="*/ 6058 w 10000"/>
                <a:gd name="connsiteY49" fmla="*/ 7872 h 10000"/>
                <a:gd name="connsiteX50" fmla="*/ 5577 w 10000"/>
                <a:gd name="connsiteY50" fmla="*/ 7518 h 10000"/>
                <a:gd name="connsiteX51" fmla="*/ 5769 w 10000"/>
                <a:gd name="connsiteY51" fmla="*/ 7092 h 10000"/>
                <a:gd name="connsiteX52" fmla="*/ 5769 w 10000"/>
                <a:gd name="connsiteY52" fmla="*/ 6738 h 10000"/>
                <a:gd name="connsiteX53" fmla="*/ 5288 w 10000"/>
                <a:gd name="connsiteY53" fmla="*/ 6596 h 10000"/>
                <a:gd name="connsiteX54" fmla="*/ 4808 w 10000"/>
                <a:gd name="connsiteY54" fmla="*/ 6383 h 10000"/>
                <a:gd name="connsiteX55" fmla="*/ 4808 w 10000"/>
                <a:gd name="connsiteY55" fmla="*/ 5816 h 10000"/>
                <a:gd name="connsiteX56" fmla="*/ 4712 w 10000"/>
                <a:gd name="connsiteY56" fmla="*/ 5532 h 10000"/>
                <a:gd name="connsiteX57" fmla="*/ 3654 w 10000"/>
                <a:gd name="connsiteY57" fmla="*/ 5390 h 10000"/>
                <a:gd name="connsiteX58" fmla="*/ 3654 w 10000"/>
                <a:gd name="connsiteY58" fmla="*/ 4965 h 10000"/>
                <a:gd name="connsiteX59" fmla="*/ 4423 w 10000"/>
                <a:gd name="connsiteY59" fmla="*/ 4965 h 10000"/>
                <a:gd name="connsiteX60" fmla="*/ 4808 w 10000"/>
                <a:gd name="connsiteY60" fmla="*/ 4965 h 10000"/>
                <a:gd name="connsiteX61" fmla="*/ 5288 w 10000"/>
                <a:gd name="connsiteY61" fmla="*/ 4610 h 10000"/>
                <a:gd name="connsiteX62" fmla="*/ 6058 w 10000"/>
                <a:gd name="connsiteY62" fmla="*/ 4255 h 10000"/>
                <a:gd name="connsiteX63" fmla="*/ 6058 w 10000"/>
                <a:gd name="connsiteY63" fmla="*/ 4823 h 10000"/>
                <a:gd name="connsiteX64" fmla="*/ 6538 w 10000"/>
                <a:gd name="connsiteY64" fmla="*/ 4610 h 10000"/>
                <a:gd name="connsiteX65" fmla="*/ 7308 w 10000"/>
                <a:gd name="connsiteY65" fmla="*/ 4610 h 10000"/>
                <a:gd name="connsiteX66" fmla="*/ 6538 w 10000"/>
                <a:gd name="connsiteY66" fmla="*/ 4255 h 10000"/>
                <a:gd name="connsiteX67" fmla="*/ 6346 w 10000"/>
                <a:gd name="connsiteY67" fmla="*/ 4043 h 10000"/>
                <a:gd name="connsiteX68" fmla="*/ 6538 w 10000"/>
                <a:gd name="connsiteY68" fmla="*/ 3901 h 10000"/>
                <a:gd name="connsiteX69" fmla="*/ 7019 w 10000"/>
                <a:gd name="connsiteY69" fmla="*/ 3404 h 10000"/>
                <a:gd name="connsiteX70" fmla="*/ 5577 w 10000"/>
                <a:gd name="connsiteY70" fmla="*/ 3404 h 10000"/>
                <a:gd name="connsiteX71" fmla="*/ 4135 w 10000"/>
                <a:gd name="connsiteY71" fmla="*/ 3404 h 10000"/>
                <a:gd name="connsiteX72" fmla="*/ 3942 w 10000"/>
                <a:gd name="connsiteY72" fmla="*/ 3617 h 10000"/>
                <a:gd name="connsiteX73" fmla="*/ 3173 w 10000"/>
                <a:gd name="connsiteY73" fmla="*/ 3688 h 10000"/>
                <a:gd name="connsiteX74" fmla="*/ 3173 w 10000"/>
                <a:gd name="connsiteY74" fmla="*/ 3404 h 10000"/>
                <a:gd name="connsiteX75" fmla="*/ 2885 w 10000"/>
                <a:gd name="connsiteY75" fmla="*/ 3404 h 10000"/>
                <a:gd name="connsiteX76" fmla="*/ 2404 w 10000"/>
                <a:gd name="connsiteY76" fmla="*/ 3404 h 10000"/>
                <a:gd name="connsiteX77" fmla="*/ 2692 w 10000"/>
                <a:gd name="connsiteY77" fmla="*/ 2482 h 10000"/>
                <a:gd name="connsiteX78" fmla="*/ 2692 w 10000"/>
                <a:gd name="connsiteY78" fmla="*/ 1773 h 10000"/>
                <a:gd name="connsiteX79" fmla="*/ 4423 w 10000"/>
                <a:gd name="connsiteY79" fmla="*/ 1773 h 10000"/>
                <a:gd name="connsiteX80" fmla="*/ 5769 w 10000"/>
                <a:gd name="connsiteY80" fmla="*/ 1915 h 10000"/>
                <a:gd name="connsiteX81" fmla="*/ 7596 w 10000"/>
                <a:gd name="connsiteY81" fmla="*/ 1915 h 10000"/>
                <a:gd name="connsiteX82" fmla="*/ 8654 w 10000"/>
                <a:gd name="connsiteY82" fmla="*/ 1773 h 10000"/>
                <a:gd name="connsiteX83" fmla="*/ 8654 w 10000"/>
                <a:gd name="connsiteY83" fmla="*/ 1560 h 10000"/>
                <a:gd name="connsiteX84" fmla="*/ 9231 w 10000"/>
                <a:gd name="connsiteY84" fmla="*/ 1277 h 10000"/>
                <a:gd name="connsiteX85" fmla="*/ 9712 w 10000"/>
                <a:gd name="connsiteY85" fmla="*/ 709 h 10000"/>
                <a:gd name="connsiteX86" fmla="*/ 9712 w 10000"/>
                <a:gd name="connsiteY86" fmla="*/ 355 h 10000"/>
                <a:gd name="connsiteX87" fmla="*/ 10000 w 10000"/>
                <a:gd name="connsiteY87" fmla="*/ 0 h 10000"/>
                <a:gd name="connsiteX88" fmla="*/ 9712 w 10000"/>
                <a:gd name="connsiteY88" fmla="*/ 0 h 10000"/>
                <a:gd name="connsiteX89" fmla="*/ 9231 w 10000"/>
                <a:gd name="connsiteY89" fmla="*/ 0 h 10000"/>
                <a:gd name="connsiteX90" fmla="*/ 9231 w 10000"/>
                <a:gd name="connsiteY9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00" h="10000">
                  <a:moveTo>
                    <a:pt x="9231" y="0"/>
                  </a:moveTo>
                  <a:lnTo>
                    <a:pt x="8654" y="567"/>
                  </a:lnTo>
                  <a:lnTo>
                    <a:pt x="7788" y="1064"/>
                  </a:lnTo>
                  <a:lnTo>
                    <a:pt x="5769" y="1064"/>
                  </a:lnTo>
                  <a:lnTo>
                    <a:pt x="3942" y="922"/>
                  </a:lnTo>
                  <a:lnTo>
                    <a:pt x="3942" y="567"/>
                  </a:lnTo>
                  <a:lnTo>
                    <a:pt x="3173" y="709"/>
                  </a:lnTo>
                  <a:lnTo>
                    <a:pt x="2404" y="1064"/>
                  </a:lnTo>
                  <a:lnTo>
                    <a:pt x="2115" y="922"/>
                  </a:lnTo>
                  <a:lnTo>
                    <a:pt x="1923" y="922"/>
                  </a:lnTo>
                  <a:lnTo>
                    <a:pt x="1923" y="1277"/>
                  </a:lnTo>
                  <a:cubicBezTo>
                    <a:pt x="1891" y="1301"/>
                    <a:pt x="1859" y="1324"/>
                    <a:pt x="1827" y="1348"/>
                  </a:cubicBezTo>
                  <a:lnTo>
                    <a:pt x="1250" y="1560"/>
                  </a:lnTo>
                  <a:lnTo>
                    <a:pt x="1250" y="2482"/>
                  </a:lnTo>
                  <a:lnTo>
                    <a:pt x="1538" y="3050"/>
                  </a:lnTo>
                  <a:lnTo>
                    <a:pt x="1250" y="3404"/>
                  </a:lnTo>
                  <a:lnTo>
                    <a:pt x="769" y="3617"/>
                  </a:lnTo>
                  <a:lnTo>
                    <a:pt x="769" y="4255"/>
                  </a:lnTo>
                  <a:lnTo>
                    <a:pt x="769" y="4823"/>
                  </a:lnTo>
                  <a:lnTo>
                    <a:pt x="288" y="5532"/>
                  </a:lnTo>
                  <a:lnTo>
                    <a:pt x="0" y="6170"/>
                  </a:lnTo>
                  <a:lnTo>
                    <a:pt x="0" y="6950"/>
                  </a:lnTo>
                  <a:lnTo>
                    <a:pt x="481" y="6950"/>
                  </a:lnTo>
                  <a:lnTo>
                    <a:pt x="1058" y="7092"/>
                  </a:lnTo>
                  <a:cubicBezTo>
                    <a:pt x="962" y="7565"/>
                    <a:pt x="865" y="8038"/>
                    <a:pt x="769" y="8511"/>
                  </a:cubicBezTo>
                  <a:lnTo>
                    <a:pt x="481" y="10000"/>
                  </a:lnTo>
                  <a:lnTo>
                    <a:pt x="1538" y="10000"/>
                  </a:lnTo>
                  <a:lnTo>
                    <a:pt x="2115" y="9787"/>
                  </a:lnTo>
                  <a:lnTo>
                    <a:pt x="2404" y="9645"/>
                  </a:lnTo>
                  <a:lnTo>
                    <a:pt x="2692" y="9433"/>
                  </a:lnTo>
                  <a:lnTo>
                    <a:pt x="2692" y="9291"/>
                  </a:lnTo>
                  <a:lnTo>
                    <a:pt x="2692" y="8723"/>
                  </a:lnTo>
                  <a:lnTo>
                    <a:pt x="2115" y="8156"/>
                  </a:lnTo>
                  <a:lnTo>
                    <a:pt x="2115" y="7943"/>
                  </a:lnTo>
                  <a:lnTo>
                    <a:pt x="2404" y="7943"/>
                  </a:lnTo>
                  <a:lnTo>
                    <a:pt x="2692" y="7092"/>
                  </a:lnTo>
                  <a:lnTo>
                    <a:pt x="3173" y="6596"/>
                  </a:lnTo>
                  <a:lnTo>
                    <a:pt x="3462" y="6738"/>
                  </a:lnTo>
                  <a:lnTo>
                    <a:pt x="3654" y="7092"/>
                  </a:lnTo>
                  <a:lnTo>
                    <a:pt x="4135" y="8156"/>
                  </a:lnTo>
                  <a:lnTo>
                    <a:pt x="4423" y="9291"/>
                  </a:lnTo>
                  <a:lnTo>
                    <a:pt x="4808" y="9291"/>
                  </a:lnTo>
                  <a:lnTo>
                    <a:pt x="5288" y="9291"/>
                  </a:lnTo>
                  <a:lnTo>
                    <a:pt x="5288" y="8865"/>
                  </a:lnTo>
                  <a:lnTo>
                    <a:pt x="5288" y="8511"/>
                  </a:lnTo>
                  <a:lnTo>
                    <a:pt x="6058" y="8511"/>
                  </a:lnTo>
                  <a:lnTo>
                    <a:pt x="6538" y="8298"/>
                  </a:lnTo>
                  <a:lnTo>
                    <a:pt x="6827" y="8298"/>
                  </a:lnTo>
                  <a:lnTo>
                    <a:pt x="6827" y="8156"/>
                  </a:lnTo>
                  <a:lnTo>
                    <a:pt x="6058" y="7872"/>
                  </a:lnTo>
                  <a:lnTo>
                    <a:pt x="5577" y="7518"/>
                  </a:lnTo>
                  <a:lnTo>
                    <a:pt x="5769" y="7092"/>
                  </a:lnTo>
                  <a:lnTo>
                    <a:pt x="5769" y="6738"/>
                  </a:lnTo>
                  <a:lnTo>
                    <a:pt x="5288" y="6596"/>
                  </a:lnTo>
                  <a:lnTo>
                    <a:pt x="4808" y="6383"/>
                  </a:lnTo>
                  <a:lnTo>
                    <a:pt x="4808" y="5816"/>
                  </a:lnTo>
                  <a:cubicBezTo>
                    <a:pt x="4776" y="5721"/>
                    <a:pt x="4744" y="5627"/>
                    <a:pt x="4712" y="5532"/>
                  </a:cubicBezTo>
                  <a:lnTo>
                    <a:pt x="3654" y="5390"/>
                  </a:lnTo>
                  <a:lnTo>
                    <a:pt x="3654" y="4965"/>
                  </a:lnTo>
                  <a:lnTo>
                    <a:pt x="4423" y="4965"/>
                  </a:lnTo>
                  <a:lnTo>
                    <a:pt x="4808" y="4965"/>
                  </a:lnTo>
                  <a:lnTo>
                    <a:pt x="5288" y="4610"/>
                  </a:lnTo>
                  <a:lnTo>
                    <a:pt x="6058" y="4255"/>
                  </a:lnTo>
                  <a:lnTo>
                    <a:pt x="6058" y="4823"/>
                  </a:lnTo>
                  <a:lnTo>
                    <a:pt x="6538" y="4610"/>
                  </a:lnTo>
                  <a:lnTo>
                    <a:pt x="7308" y="4610"/>
                  </a:lnTo>
                  <a:lnTo>
                    <a:pt x="6538" y="4255"/>
                  </a:lnTo>
                  <a:lnTo>
                    <a:pt x="6346" y="4043"/>
                  </a:lnTo>
                  <a:lnTo>
                    <a:pt x="6538" y="3901"/>
                  </a:lnTo>
                  <a:lnTo>
                    <a:pt x="7019" y="3404"/>
                  </a:lnTo>
                  <a:lnTo>
                    <a:pt x="5577" y="3404"/>
                  </a:lnTo>
                  <a:lnTo>
                    <a:pt x="4135" y="3404"/>
                  </a:lnTo>
                  <a:lnTo>
                    <a:pt x="3942" y="3617"/>
                  </a:lnTo>
                  <a:lnTo>
                    <a:pt x="3173" y="3688"/>
                  </a:lnTo>
                  <a:lnTo>
                    <a:pt x="3173" y="3404"/>
                  </a:lnTo>
                  <a:lnTo>
                    <a:pt x="2885" y="3404"/>
                  </a:lnTo>
                  <a:lnTo>
                    <a:pt x="2404" y="3404"/>
                  </a:lnTo>
                  <a:lnTo>
                    <a:pt x="2692" y="2482"/>
                  </a:lnTo>
                  <a:lnTo>
                    <a:pt x="2692" y="1773"/>
                  </a:lnTo>
                  <a:lnTo>
                    <a:pt x="4423" y="1773"/>
                  </a:lnTo>
                  <a:lnTo>
                    <a:pt x="5769" y="1915"/>
                  </a:lnTo>
                  <a:lnTo>
                    <a:pt x="7596" y="1915"/>
                  </a:lnTo>
                  <a:lnTo>
                    <a:pt x="8654" y="1773"/>
                  </a:lnTo>
                  <a:lnTo>
                    <a:pt x="8654" y="1560"/>
                  </a:lnTo>
                  <a:lnTo>
                    <a:pt x="9231" y="1277"/>
                  </a:lnTo>
                  <a:lnTo>
                    <a:pt x="9712" y="709"/>
                  </a:lnTo>
                  <a:lnTo>
                    <a:pt x="9712" y="355"/>
                  </a:lnTo>
                  <a:lnTo>
                    <a:pt x="10000" y="0"/>
                  </a:lnTo>
                  <a:lnTo>
                    <a:pt x="9712" y="0"/>
                  </a:lnTo>
                  <a:lnTo>
                    <a:pt x="9231" y="0"/>
                  </a:lnTo>
                  <a:lnTo>
                    <a:pt x="9231"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 name="Freeform 102">
              <a:extLst>
                <a:ext uri="{FF2B5EF4-FFF2-40B4-BE49-F238E27FC236}">
                  <a16:creationId xmlns:a16="http://schemas.microsoft.com/office/drawing/2014/main" id="{92886DC3-DC29-6B85-F33B-32A60E0E6D4D}"/>
                </a:ext>
              </a:extLst>
            </p:cNvPr>
            <p:cNvSpPr>
              <a:spLocks/>
            </p:cNvSpPr>
            <p:nvPr/>
          </p:nvSpPr>
          <p:spPr bwMode="auto">
            <a:xfrm>
              <a:off x="5110250" y="4054520"/>
              <a:ext cx="18282" cy="3957"/>
            </a:xfrm>
            <a:custGeom>
              <a:avLst/>
              <a:gdLst>
                <a:gd name="T0" fmla="*/ 5 w 21"/>
                <a:gd name="T1" fmla="*/ 0 h 5"/>
                <a:gd name="T2" fmla="*/ 2 w 21"/>
                <a:gd name="T3" fmla="*/ 3 h 5"/>
                <a:gd name="T4" fmla="*/ 0 w 21"/>
                <a:gd name="T5" fmla="*/ 5 h 5"/>
                <a:gd name="T6" fmla="*/ 10 w 21"/>
                <a:gd name="T7" fmla="*/ 5 h 5"/>
                <a:gd name="T8" fmla="*/ 18 w 21"/>
                <a:gd name="T9" fmla="*/ 5 h 5"/>
                <a:gd name="T10" fmla="*/ 21 w 21"/>
                <a:gd name="T11" fmla="*/ 5 h 5"/>
                <a:gd name="T12" fmla="*/ 13 w 21"/>
                <a:gd name="T13" fmla="*/ 3 h 5"/>
                <a:gd name="T14" fmla="*/ 10 w 21"/>
                <a:gd name="T15" fmla="*/ 3 h 5"/>
                <a:gd name="T16" fmla="*/ 5 w 2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
                  <a:moveTo>
                    <a:pt x="5" y="0"/>
                  </a:moveTo>
                  <a:lnTo>
                    <a:pt x="2" y="3"/>
                  </a:lnTo>
                  <a:lnTo>
                    <a:pt x="0" y="5"/>
                  </a:lnTo>
                  <a:lnTo>
                    <a:pt x="10" y="5"/>
                  </a:lnTo>
                  <a:lnTo>
                    <a:pt x="18" y="5"/>
                  </a:lnTo>
                  <a:lnTo>
                    <a:pt x="21" y="5"/>
                  </a:lnTo>
                  <a:lnTo>
                    <a:pt x="13" y="3"/>
                  </a:lnTo>
                  <a:lnTo>
                    <a:pt x="10" y="3"/>
                  </a:lnTo>
                  <a:lnTo>
                    <a:pt x="5"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 name="Freeform 103">
              <a:extLst>
                <a:ext uri="{FF2B5EF4-FFF2-40B4-BE49-F238E27FC236}">
                  <a16:creationId xmlns:a16="http://schemas.microsoft.com/office/drawing/2014/main" id="{5960C21D-5A13-8A37-73E6-92C76E51F716}"/>
                </a:ext>
              </a:extLst>
            </p:cNvPr>
            <p:cNvSpPr>
              <a:spLocks/>
            </p:cNvSpPr>
            <p:nvPr/>
          </p:nvSpPr>
          <p:spPr bwMode="auto">
            <a:xfrm>
              <a:off x="5073686" y="4063226"/>
              <a:ext cx="3482" cy="3957"/>
            </a:xfrm>
            <a:custGeom>
              <a:avLst/>
              <a:gdLst>
                <a:gd name="T0" fmla="*/ 0 w 4"/>
                <a:gd name="T1" fmla="*/ 0 h 5"/>
                <a:gd name="T2" fmla="*/ 0 w 4"/>
                <a:gd name="T3" fmla="*/ 5 h 5"/>
                <a:gd name="T4" fmla="*/ 4 w 4"/>
                <a:gd name="T5" fmla="*/ 5 h 5"/>
                <a:gd name="T6" fmla="*/ 2 w 4"/>
                <a:gd name="T7" fmla="*/ 2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lnTo>
                    <a:pt x="0" y="5"/>
                  </a:lnTo>
                  <a:lnTo>
                    <a:pt x="4" y="5"/>
                  </a:lnTo>
                  <a:lnTo>
                    <a:pt x="2" y="2"/>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 name="Freeform 104">
              <a:extLst>
                <a:ext uri="{FF2B5EF4-FFF2-40B4-BE49-F238E27FC236}">
                  <a16:creationId xmlns:a16="http://schemas.microsoft.com/office/drawing/2014/main" id="{5098B4E9-E8FB-1300-3E5C-5A29B798F0B2}"/>
                </a:ext>
              </a:extLst>
            </p:cNvPr>
            <p:cNvSpPr>
              <a:spLocks/>
            </p:cNvSpPr>
            <p:nvPr/>
          </p:nvSpPr>
          <p:spPr bwMode="auto">
            <a:xfrm>
              <a:off x="4669741" y="4067975"/>
              <a:ext cx="9576" cy="12663"/>
            </a:xfrm>
            <a:custGeom>
              <a:avLst/>
              <a:gdLst>
                <a:gd name="T0" fmla="*/ 0 w 11"/>
                <a:gd name="T1" fmla="*/ 0 h 16"/>
                <a:gd name="T2" fmla="*/ 2 w 11"/>
                <a:gd name="T3" fmla="*/ 8 h 16"/>
                <a:gd name="T4" fmla="*/ 2 w 11"/>
                <a:gd name="T5" fmla="*/ 16 h 16"/>
                <a:gd name="T6" fmla="*/ 4 w 11"/>
                <a:gd name="T7" fmla="*/ 16 h 16"/>
                <a:gd name="T8" fmla="*/ 9 w 11"/>
                <a:gd name="T9" fmla="*/ 13 h 16"/>
                <a:gd name="T10" fmla="*/ 11 w 11"/>
                <a:gd name="T11" fmla="*/ 11 h 16"/>
                <a:gd name="T12" fmla="*/ 9 w 11"/>
                <a:gd name="T13" fmla="*/ 8 h 16"/>
                <a:gd name="T14" fmla="*/ 6 w 11"/>
                <a:gd name="T15" fmla="*/ 3 h 16"/>
                <a:gd name="T16" fmla="*/ 2 w 11"/>
                <a:gd name="T17" fmla="*/ 0 h 16"/>
                <a:gd name="T18" fmla="*/ 0 w 11"/>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6">
                  <a:moveTo>
                    <a:pt x="0" y="0"/>
                  </a:moveTo>
                  <a:lnTo>
                    <a:pt x="2" y="8"/>
                  </a:lnTo>
                  <a:lnTo>
                    <a:pt x="2" y="16"/>
                  </a:lnTo>
                  <a:lnTo>
                    <a:pt x="4" y="16"/>
                  </a:lnTo>
                  <a:lnTo>
                    <a:pt x="9" y="13"/>
                  </a:lnTo>
                  <a:lnTo>
                    <a:pt x="11" y="11"/>
                  </a:lnTo>
                  <a:lnTo>
                    <a:pt x="9" y="8"/>
                  </a:lnTo>
                  <a:lnTo>
                    <a:pt x="6" y="3"/>
                  </a:lnTo>
                  <a:lnTo>
                    <a:pt x="2"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 name="Freeform 105">
              <a:extLst>
                <a:ext uri="{FF2B5EF4-FFF2-40B4-BE49-F238E27FC236}">
                  <a16:creationId xmlns:a16="http://schemas.microsoft.com/office/drawing/2014/main" id="{B6099D79-9362-CA3D-4CB1-9DA6CF9C2B50}"/>
                </a:ext>
              </a:extLst>
            </p:cNvPr>
            <p:cNvSpPr>
              <a:spLocks/>
            </p:cNvSpPr>
            <p:nvPr/>
          </p:nvSpPr>
          <p:spPr bwMode="auto">
            <a:xfrm>
              <a:off x="5117215" y="4071932"/>
              <a:ext cx="6094" cy="4749"/>
            </a:xfrm>
            <a:custGeom>
              <a:avLst/>
              <a:gdLst>
                <a:gd name="T0" fmla="*/ 0 w 7"/>
                <a:gd name="T1" fmla="*/ 0 h 6"/>
                <a:gd name="T2" fmla="*/ 2 w 7"/>
                <a:gd name="T3" fmla="*/ 6 h 6"/>
                <a:gd name="T4" fmla="*/ 7 w 7"/>
                <a:gd name="T5" fmla="*/ 6 h 6"/>
                <a:gd name="T6" fmla="*/ 7 w 7"/>
                <a:gd name="T7" fmla="*/ 3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2" y="6"/>
                  </a:lnTo>
                  <a:lnTo>
                    <a:pt x="7" y="6"/>
                  </a:lnTo>
                  <a:lnTo>
                    <a:pt x="7"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5" name="Freeform 106">
              <a:extLst>
                <a:ext uri="{FF2B5EF4-FFF2-40B4-BE49-F238E27FC236}">
                  <a16:creationId xmlns:a16="http://schemas.microsoft.com/office/drawing/2014/main" id="{52ADEAC4-0AB6-FDF6-6751-245E4EA90367}"/>
                </a:ext>
              </a:extLst>
            </p:cNvPr>
            <p:cNvSpPr>
              <a:spLocks/>
            </p:cNvSpPr>
            <p:nvPr/>
          </p:nvSpPr>
          <p:spPr bwMode="auto">
            <a:xfrm>
              <a:off x="4762892" y="4078263"/>
              <a:ext cx="16541" cy="19785"/>
            </a:xfrm>
            <a:custGeom>
              <a:avLst/>
              <a:gdLst>
                <a:gd name="T0" fmla="*/ 0 w 19"/>
                <a:gd name="T1" fmla="*/ 0 h 25"/>
                <a:gd name="T2" fmla="*/ 2 w 19"/>
                <a:gd name="T3" fmla="*/ 5 h 25"/>
                <a:gd name="T4" fmla="*/ 0 w 19"/>
                <a:gd name="T5" fmla="*/ 11 h 25"/>
                <a:gd name="T6" fmla="*/ 2 w 19"/>
                <a:gd name="T7" fmla="*/ 11 h 25"/>
                <a:gd name="T8" fmla="*/ 8 w 19"/>
                <a:gd name="T9" fmla="*/ 11 h 25"/>
                <a:gd name="T10" fmla="*/ 10 w 19"/>
                <a:gd name="T11" fmla="*/ 20 h 25"/>
                <a:gd name="T12" fmla="*/ 16 w 19"/>
                <a:gd name="T13" fmla="*/ 25 h 25"/>
                <a:gd name="T14" fmla="*/ 18 w 19"/>
                <a:gd name="T15" fmla="*/ 25 h 25"/>
                <a:gd name="T16" fmla="*/ 19 w 19"/>
                <a:gd name="T17" fmla="*/ 22 h 25"/>
                <a:gd name="T18" fmla="*/ 19 w 19"/>
                <a:gd name="T19" fmla="*/ 20 h 25"/>
                <a:gd name="T20" fmla="*/ 19 w 19"/>
                <a:gd name="T21" fmla="*/ 17 h 25"/>
                <a:gd name="T22" fmla="*/ 18 w 19"/>
                <a:gd name="T23" fmla="*/ 8 h 25"/>
                <a:gd name="T24" fmla="*/ 13 w 19"/>
                <a:gd name="T25" fmla="*/ 3 h 25"/>
                <a:gd name="T26" fmla="*/ 8 w 19"/>
                <a:gd name="T27" fmla="*/ 3 h 25"/>
                <a:gd name="T28" fmla="*/ 0 w 19"/>
                <a:gd name="T29" fmla="*/ 0 h 25"/>
                <a:gd name="connsiteX0" fmla="*/ 0 w 10000"/>
                <a:gd name="connsiteY0" fmla="*/ 0 h 10000"/>
                <a:gd name="connsiteX1" fmla="*/ 1053 w 10000"/>
                <a:gd name="connsiteY1" fmla="*/ 2000 h 10000"/>
                <a:gd name="connsiteX2" fmla="*/ 0 w 10000"/>
                <a:gd name="connsiteY2" fmla="*/ 4400 h 10000"/>
                <a:gd name="connsiteX3" fmla="*/ 1053 w 10000"/>
                <a:gd name="connsiteY3" fmla="*/ 4400 h 10000"/>
                <a:gd name="connsiteX4" fmla="*/ 4211 w 10000"/>
                <a:gd name="connsiteY4" fmla="*/ 4400 h 10000"/>
                <a:gd name="connsiteX5" fmla="*/ 5263 w 10000"/>
                <a:gd name="connsiteY5" fmla="*/ 8000 h 10000"/>
                <a:gd name="connsiteX6" fmla="*/ 8421 w 10000"/>
                <a:gd name="connsiteY6" fmla="*/ 10000 h 10000"/>
                <a:gd name="connsiteX7" fmla="*/ 9474 w 10000"/>
                <a:gd name="connsiteY7" fmla="*/ 10000 h 10000"/>
                <a:gd name="connsiteX8" fmla="*/ 10000 w 10000"/>
                <a:gd name="connsiteY8" fmla="*/ 8800 h 10000"/>
                <a:gd name="connsiteX9" fmla="*/ 10000 w 10000"/>
                <a:gd name="connsiteY9" fmla="*/ 8000 h 10000"/>
                <a:gd name="connsiteX10" fmla="*/ 10000 w 10000"/>
                <a:gd name="connsiteY10" fmla="*/ 6800 h 10000"/>
                <a:gd name="connsiteX11" fmla="*/ 9474 w 10000"/>
                <a:gd name="connsiteY11" fmla="*/ 3200 h 10000"/>
                <a:gd name="connsiteX12" fmla="*/ 6842 w 10000"/>
                <a:gd name="connsiteY12" fmla="*/ 1200 h 10000"/>
                <a:gd name="connsiteX13" fmla="*/ 4211 w 10000"/>
                <a:gd name="connsiteY13" fmla="*/ 1200 h 10000"/>
                <a:gd name="connsiteX14" fmla="*/ 0 w 10000"/>
                <a:gd name="connsiteY14" fmla="*/ 0 h 10000"/>
                <a:gd name="connsiteX15" fmla="*/ 0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0" y="0"/>
                  </a:moveTo>
                  <a:lnTo>
                    <a:pt x="1053" y="2000"/>
                  </a:lnTo>
                  <a:lnTo>
                    <a:pt x="0" y="4400"/>
                  </a:lnTo>
                  <a:lnTo>
                    <a:pt x="1053" y="4400"/>
                  </a:lnTo>
                  <a:lnTo>
                    <a:pt x="4211" y="4400"/>
                  </a:lnTo>
                  <a:lnTo>
                    <a:pt x="5263" y="8000"/>
                  </a:lnTo>
                  <a:lnTo>
                    <a:pt x="8421" y="10000"/>
                  </a:lnTo>
                  <a:lnTo>
                    <a:pt x="9474" y="10000"/>
                  </a:lnTo>
                  <a:lnTo>
                    <a:pt x="10000" y="8800"/>
                  </a:lnTo>
                  <a:lnTo>
                    <a:pt x="10000" y="8000"/>
                  </a:lnTo>
                  <a:lnTo>
                    <a:pt x="10000" y="6800"/>
                  </a:lnTo>
                  <a:cubicBezTo>
                    <a:pt x="9825" y="5600"/>
                    <a:pt x="9649" y="4400"/>
                    <a:pt x="9474" y="3200"/>
                  </a:cubicBezTo>
                  <a:lnTo>
                    <a:pt x="6842" y="1200"/>
                  </a:lnTo>
                  <a:lnTo>
                    <a:pt x="4211" y="1200"/>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6" name="Freeform 107">
              <a:extLst>
                <a:ext uri="{FF2B5EF4-FFF2-40B4-BE49-F238E27FC236}">
                  <a16:creationId xmlns:a16="http://schemas.microsoft.com/office/drawing/2014/main" id="{055AC6E7-186A-1016-7949-35F540E002BC}"/>
                </a:ext>
              </a:extLst>
            </p:cNvPr>
            <p:cNvSpPr>
              <a:spLocks/>
            </p:cNvSpPr>
            <p:nvPr/>
          </p:nvSpPr>
          <p:spPr bwMode="auto">
            <a:xfrm>
              <a:off x="5026675" y="4078263"/>
              <a:ext cx="11317" cy="3957"/>
            </a:xfrm>
            <a:custGeom>
              <a:avLst/>
              <a:gdLst>
                <a:gd name="T0" fmla="*/ 3 w 13"/>
                <a:gd name="T1" fmla="*/ 0 h 5"/>
                <a:gd name="T2" fmla="*/ 3 w 13"/>
                <a:gd name="T3" fmla="*/ 3 h 5"/>
                <a:gd name="T4" fmla="*/ 0 w 13"/>
                <a:gd name="T5" fmla="*/ 5 h 5"/>
                <a:gd name="T6" fmla="*/ 11 w 13"/>
                <a:gd name="T7" fmla="*/ 5 h 5"/>
                <a:gd name="T8" fmla="*/ 13 w 13"/>
                <a:gd name="T9" fmla="*/ 3 h 5"/>
                <a:gd name="T10" fmla="*/ 11 w 13"/>
                <a:gd name="T11" fmla="*/ 3 h 5"/>
                <a:gd name="T12" fmla="*/ 3 w 1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3" y="0"/>
                  </a:moveTo>
                  <a:lnTo>
                    <a:pt x="3" y="3"/>
                  </a:lnTo>
                  <a:lnTo>
                    <a:pt x="0" y="5"/>
                  </a:lnTo>
                  <a:lnTo>
                    <a:pt x="11" y="5"/>
                  </a:lnTo>
                  <a:lnTo>
                    <a:pt x="13" y="3"/>
                  </a:lnTo>
                  <a:lnTo>
                    <a:pt x="11" y="3"/>
                  </a:lnTo>
                  <a:lnTo>
                    <a:pt x="3"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7" name="Freeform 108">
              <a:extLst>
                <a:ext uri="{FF2B5EF4-FFF2-40B4-BE49-F238E27FC236}">
                  <a16:creationId xmlns:a16="http://schemas.microsoft.com/office/drawing/2014/main" id="{5B25A355-52C7-2A7B-E119-2A39481B2049}"/>
                </a:ext>
              </a:extLst>
            </p:cNvPr>
            <p:cNvSpPr>
              <a:spLocks/>
            </p:cNvSpPr>
            <p:nvPr/>
          </p:nvSpPr>
          <p:spPr bwMode="auto">
            <a:xfrm>
              <a:off x="5110250" y="4078263"/>
              <a:ext cx="4353" cy="6331"/>
            </a:xfrm>
            <a:custGeom>
              <a:avLst/>
              <a:gdLst>
                <a:gd name="T0" fmla="*/ 0 w 5"/>
                <a:gd name="T1" fmla="*/ 0 h 8"/>
                <a:gd name="T2" fmla="*/ 0 w 5"/>
                <a:gd name="T3" fmla="*/ 5 h 8"/>
                <a:gd name="T4" fmla="*/ 2 w 5"/>
                <a:gd name="T5" fmla="*/ 8 h 8"/>
                <a:gd name="T6" fmla="*/ 5 w 5"/>
                <a:gd name="T7" fmla="*/ 8 h 8"/>
                <a:gd name="T8" fmla="*/ 5 w 5"/>
                <a:gd name="T9" fmla="*/ 5 h 8"/>
                <a:gd name="T10" fmla="*/ 2 w 5"/>
                <a:gd name="T11" fmla="*/ 3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0" y="5"/>
                  </a:lnTo>
                  <a:lnTo>
                    <a:pt x="2" y="8"/>
                  </a:lnTo>
                  <a:lnTo>
                    <a:pt x="5" y="8"/>
                  </a:lnTo>
                  <a:lnTo>
                    <a:pt x="5" y="5"/>
                  </a:lnTo>
                  <a:lnTo>
                    <a:pt x="2"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8" name="Freeform 109">
              <a:extLst>
                <a:ext uri="{FF2B5EF4-FFF2-40B4-BE49-F238E27FC236}">
                  <a16:creationId xmlns:a16="http://schemas.microsoft.com/office/drawing/2014/main" id="{153902BC-B1A6-7DFF-0DEF-05BE628E747D}"/>
                </a:ext>
              </a:extLst>
            </p:cNvPr>
            <p:cNvSpPr>
              <a:spLocks/>
            </p:cNvSpPr>
            <p:nvPr/>
          </p:nvSpPr>
          <p:spPr bwMode="auto">
            <a:xfrm>
              <a:off x="4686281" y="4091717"/>
              <a:ext cx="2611" cy="3957"/>
            </a:xfrm>
            <a:custGeom>
              <a:avLst/>
              <a:gdLst>
                <a:gd name="T0" fmla="*/ 0 w 3"/>
                <a:gd name="T1" fmla="*/ 0 h 5"/>
                <a:gd name="T2" fmla="*/ 3 w 3"/>
                <a:gd name="T3" fmla="*/ 5 h 5"/>
                <a:gd name="T4" fmla="*/ 3 w 3"/>
                <a:gd name="T5" fmla="*/ 3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9" name="Freeform 110">
              <a:extLst>
                <a:ext uri="{FF2B5EF4-FFF2-40B4-BE49-F238E27FC236}">
                  <a16:creationId xmlns:a16="http://schemas.microsoft.com/office/drawing/2014/main" id="{4F182851-2716-262E-3DD5-5CB15EFA416F}"/>
                </a:ext>
              </a:extLst>
            </p:cNvPr>
            <p:cNvSpPr>
              <a:spLocks/>
            </p:cNvSpPr>
            <p:nvPr/>
          </p:nvSpPr>
          <p:spPr bwMode="auto">
            <a:xfrm>
              <a:off x="4793362" y="4091717"/>
              <a:ext cx="11317" cy="10288"/>
            </a:xfrm>
            <a:custGeom>
              <a:avLst/>
              <a:gdLst>
                <a:gd name="T0" fmla="*/ 0 w 13"/>
                <a:gd name="T1" fmla="*/ 0 h 13"/>
                <a:gd name="T2" fmla="*/ 0 w 13"/>
                <a:gd name="T3" fmla="*/ 8 h 13"/>
                <a:gd name="T4" fmla="*/ 0 w 13"/>
                <a:gd name="T5" fmla="*/ 13 h 13"/>
                <a:gd name="T6" fmla="*/ 5 w 13"/>
                <a:gd name="T7" fmla="*/ 13 h 13"/>
                <a:gd name="T8" fmla="*/ 8 w 13"/>
                <a:gd name="T9" fmla="*/ 13 h 13"/>
                <a:gd name="T10" fmla="*/ 11 w 13"/>
                <a:gd name="T11" fmla="*/ 8 h 13"/>
                <a:gd name="T12" fmla="*/ 13 w 13"/>
                <a:gd name="T13" fmla="*/ 3 h 13"/>
                <a:gd name="T14" fmla="*/ 5 w 13"/>
                <a:gd name="T15" fmla="*/ 3 h 13"/>
                <a:gd name="T16" fmla="*/ 0 w 13"/>
                <a:gd name="T17" fmla="*/ 0 h 13"/>
                <a:gd name="connsiteX0" fmla="*/ 0 w 10000"/>
                <a:gd name="connsiteY0" fmla="*/ 0 h 10000"/>
                <a:gd name="connsiteX1" fmla="*/ 0 w 10000"/>
                <a:gd name="connsiteY1" fmla="*/ 6154 h 10000"/>
                <a:gd name="connsiteX2" fmla="*/ 0 w 10000"/>
                <a:gd name="connsiteY2" fmla="*/ 10000 h 10000"/>
                <a:gd name="connsiteX3" fmla="*/ 3846 w 10000"/>
                <a:gd name="connsiteY3" fmla="*/ 10000 h 10000"/>
                <a:gd name="connsiteX4" fmla="*/ 6154 w 10000"/>
                <a:gd name="connsiteY4" fmla="*/ 10000 h 10000"/>
                <a:gd name="connsiteX5" fmla="*/ 8462 w 10000"/>
                <a:gd name="connsiteY5" fmla="*/ 6154 h 10000"/>
                <a:gd name="connsiteX6" fmla="*/ 10000 w 10000"/>
                <a:gd name="connsiteY6" fmla="*/ 2308 h 10000"/>
                <a:gd name="connsiteX7" fmla="*/ 3846 w 10000"/>
                <a:gd name="connsiteY7" fmla="*/ 2308 h 10000"/>
                <a:gd name="connsiteX8" fmla="*/ 0 w 10000"/>
                <a:gd name="connsiteY8" fmla="*/ 0 h 10000"/>
                <a:gd name="connsiteX9" fmla="*/ 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0"/>
                  </a:moveTo>
                  <a:lnTo>
                    <a:pt x="0" y="6154"/>
                  </a:lnTo>
                  <a:lnTo>
                    <a:pt x="0" y="10000"/>
                  </a:lnTo>
                  <a:lnTo>
                    <a:pt x="3846" y="10000"/>
                  </a:lnTo>
                  <a:lnTo>
                    <a:pt x="6154" y="10000"/>
                  </a:lnTo>
                  <a:lnTo>
                    <a:pt x="8462" y="6154"/>
                  </a:lnTo>
                  <a:lnTo>
                    <a:pt x="10000" y="2308"/>
                  </a:lnTo>
                  <a:lnTo>
                    <a:pt x="3846" y="2308"/>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0" name="Freeform 111">
              <a:extLst>
                <a:ext uri="{FF2B5EF4-FFF2-40B4-BE49-F238E27FC236}">
                  <a16:creationId xmlns:a16="http://schemas.microsoft.com/office/drawing/2014/main" id="{2B87D8CC-6EEC-55DD-9025-FD81FFBD5224}"/>
                </a:ext>
              </a:extLst>
            </p:cNvPr>
            <p:cNvSpPr>
              <a:spLocks/>
            </p:cNvSpPr>
            <p:nvPr/>
          </p:nvSpPr>
          <p:spPr bwMode="auto">
            <a:xfrm>
              <a:off x="5081521" y="4100423"/>
              <a:ext cx="37434" cy="10288"/>
            </a:xfrm>
            <a:custGeom>
              <a:avLst/>
              <a:gdLst>
                <a:gd name="T0" fmla="*/ 5 w 43"/>
                <a:gd name="T1" fmla="*/ 0 h 13"/>
                <a:gd name="T2" fmla="*/ 3 w 43"/>
                <a:gd name="T3" fmla="*/ 5 h 13"/>
                <a:gd name="T4" fmla="*/ 0 w 43"/>
                <a:gd name="T5" fmla="*/ 7 h 13"/>
                <a:gd name="T6" fmla="*/ 16 w 43"/>
                <a:gd name="T7" fmla="*/ 7 h 13"/>
                <a:gd name="T8" fmla="*/ 27 w 43"/>
                <a:gd name="T9" fmla="*/ 7 h 13"/>
                <a:gd name="T10" fmla="*/ 35 w 43"/>
                <a:gd name="T11" fmla="*/ 13 h 13"/>
                <a:gd name="T12" fmla="*/ 43 w 43"/>
                <a:gd name="T13" fmla="*/ 10 h 13"/>
                <a:gd name="T14" fmla="*/ 43 w 43"/>
                <a:gd name="T15" fmla="*/ 7 h 13"/>
                <a:gd name="T16" fmla="*/ 26 w 43"/>
                <a:gd name="T17" fmla="*/ 2 h 13"/>
                <a:gd name="T18" fmla="*/ 5 w 4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
                  <a:moveTo>
                    <a:pt x="5" y="0"/>
                  </a:moveTo>
                  <a:lnTo>
                    <a:pt x="3" y="5"/>
                  </a:lnTo>
                  <a:lnTo>
                    <a:pt x="0" y="7"/>
                  </a:lnTo>
                  <a:lnTo>
                    <a:pt x="16" y="7"/>
                  </a:lnTo>
                  <a:lnTo>
                    <a:pt x="27" y="7"/>
                  </a:lnTo>
                  <a:lnTo>
                    <a:pt x="35" y="13"/>
                  </a:lnTo>
                  <a:lnTo>
                    <a:pt x="43" y="10"/>
                  </a:lnTo>
                  <a:lnTo>
                    <a:pt x="43" y="7"/>
                  </a:lnTo>
                  <a:lnTo>
                    <a:pt x="26" y="2"/>
                  </a:lnTo>
                  <a:lnTo>
                    <a:pt x="5"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1" name="Freeform 112">
              <a:extLst>
                <a:ext uri="{FF2B5EF4-FFF2-40B4-BE49-F238E27FC236}">
                  <a16:creationId xmlns:a16="http://schemas.microsoft.com/office/drawing/2014/main" id="{7760D9BB-FE58-7CD1-5A00-EFFCA2919F8F}"/>
                </a:ext>
              </a:extLst>
            </p:cNvPr>
            <p:cNvSpPr>
              <a:spLocks/>
            </p:cNvSpPr>
            <p:nvPr/>
          </p:nvSpPr>
          <p:spPr bwMode="auto">
            <a:xfrm>
              <a:off x="5051052" y="4102006"/>
              <a:ext cx="20023" cy="10288"/>
            </a:xfrm>
            <a:custGeom>
              <a:avLst/>
              <a:gdLst>
                <a:gd name="T0" fmla="*/ 0 w 23"/>
                <a:gd name="T1" fmla="*/ 0 h 13"/>
                <a:gd name="T2" fmla="*/ 10 w 23"/>
                <a:gd name="T3" fmla="*/ 13 h 13"/>
                <a:gd name="T4" fmla="*/ 21 w 23"/>
                <a:gd name="T5" fmla="*/ 8 h 13"/>
                <a:gd name="T6" fmla="*/ 23 w 23"/>
                <a:gd name="T7" fmla="*/ 5 h 13"/>
                <a:gd name="T8" fmla="*/ 23 w 23"/>
                <a:gd name="T9" fmla="*/ 0 h 13"/>
                <a:gd name="T10" fmla="*/ 13 w 23"/>
                <a:gd name="T11" fmla="*/ 0 h 13"/>
                <a:gd name="T12" fmla="*/ 0 w 23"/>
                <a:gd name="T13" fmla="*/ 0 h 13"/>
                <a:gd name="connsiteX0" fmla="*/ 0 w 10000"/>
                <a:gd name="connsiteY0" fmla="*/ 0 h 10000"/>
                <a:gd name="connsiteX1" fmla="*/ 4348 w 10000"/>
                <a:gd name="connsiteY1" fmla="*/ 10000 h 10000"/>
                <a:gd name="connsiteX2" fmla="*/ 9130 w 10000"/>
                <a:gd name="connsiteY2" fmla="*/ 6154 h 10000"/>
                <a:gd name="connsiteX3" fmla="*/ 10000 w 10000"/>
                <a:gd name="connsiteY3" fmla="*/ 3846 h 10000"/>
                <a:gd name="connsiteX4" fmla="*/ 10000 w 10000"/>
                <a:gd name="connsiteY4" fmla="*/ 0 h 10000"/>
                <a:gd name="connsiteX5" fmla="*/ 5652 w 10000"/>
                <a:gd name="connsiteY5" fmla="*/ 0 h 10000"/>
                <a:gd name="connsiteX6" fmla="*/ 0 w 10000"/>
                <a:gd name="connsiteY6" fmla="*/ 0 h 10000"/>
                <a:gd name="connsiteX7" fmla="*/ 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lnTo>
                    <a:pt x="4348" y="10000"/>
                  </a:lnTo>
                  <a:lnTo>
                    <a:pt x="9130" y="6154"/>
                  </a:lnTo>
                  <a:lnTo>
                    <a:pt x="10000" y="3846"/>
                  </a:lnTo>
                  <a:lnTo>
                    <a:pt x="10000" y="0"/>
                  </a:lnTo>
                  <a:lnTo>
                    <a:pt x="5652" y="0"/>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2" name="Freeform 113">
              <a:extLst>
                <a:ext uri="{FF2B5EF4-FFF2-40B4-BE49-F238E27FC236}">
                  <a16:creationId xmlns:a16="http://schemas.microsoft.com/office/drawing/2014/main" id="{C151B904-D88B-0D09-C424-4CB227E4BAD1}"/>
                </a:ext>
              </a:extLst>
            </p:cNvPr>
            <p:cNvSpPr>
              <a:spLocks/>
            </p:cNvSpPr>
            <p:nvPr/>
          </p:nvSpPr>
          <p:spPr bwMode="auto">
            <a:xfrm>
              <a:off x="5004911" y="4121792"/>
              <a:ext cx="13929" cy="18994"/>
            </a:xfrm>
            <a:custGeom>
              <a:avLst/>
              <a:gdLst>
                <a:gd name="T0" fmla="*/ 11 w 16"/>
                <a:gd name="T1" fmla="*/ 0 h 24"/>
                <a:gd name="T2" fmla="*/ 8 w 16"/>
                <a:gd name="T3" fmla="*/ 5 h 24"/>
                <a:gd name="T4" fmla="*/ 8 w 16"/>
                <a:gd name="T5" fmla="*/ 11 h 24"/>
                <a:gd name="T6" fmla="*/ 6 w 16"/>
                <a:gd name="T7" fmla="*/ 8 h 24"/>
                <a:gd name="T8" fmla="*/ 3 w 16"/>
                <a:gd name="T9" fmla="*/ 5 h 24"/>
                <a:gd name="T10" fmla="*/ 3 w 16"/>
                <a:gd name="T11" fmla="*/ 11 h 24"/>
                <a:gd name="T12" fmla="*/ 0 w 16"/>
                <a:gd name="T13" fmla="*/ 16 h 24"/>
                <a:gd name="T14" fmla="*/ 6 w 16"/>
                <a:gd name="T15" fmla="*/ 18 h 24"/>
                <a:gd name="T16" fmla="*/ 8 w 16"/>
                <a:gd name="T17" fmla="*/ 24 h 24"/>
                <a:gd name="T18" fmla="*/ 13 w 16"/>
                <a:gd name="T19" fmla="*/ 24 h 24"/>
                <a:gd name="T20" fmla="*/ 16 w 16"/>
                <a:gd name="T21" fmla="*/ 13 h 24"/>
                <a:gd name="T22" fmla="*/ 16 w 16"/>
                <a:gd name="T23" fmla="*/ 0 h 24"/>
                <a:gd name="T24" fmla="*/ 11 w 1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4">
                  <a:moveTo>
                    <a:pt x="11" y="0"/>
                  </a:moveTo>
                  <a:lnTo>
                    <a:pt x="8" y="5"/>
                  </a:lnTo>
                  <a:lnTo>
                    <a:pt x="8" y="11"/>
                  </a:lnTo>
                  <a:lnTo>
                    <a:pt x="6" y="8"/>
                  </a:lnTo>
                  <a:lnTo>
                    <a:pt x="3" y="5"/>
                  </a:lnTo>
                  <a:lnTo>
                    <a:pt x="3" y="11"/>
                  </a:lnTo>
                  <a:lnTo>
                    <a:pt x="0" y="16"/>
                  </a:lnTo>
                  <a:lnTo>
                    <a:pt x="6" y="18"/>
                  </a:lnTo>
                  <a:lnTo>
                    <a:pt x="8" y="24"/>
                  </a:lnTo>
                  <a:lnTo>
                    <a:pt x="13" y="24"/>
                  </a:lnTo>
                  <a:lnTo>
                    <a:pt x="16" y="13"/>
                  </a:lnTo>
                  <a:lnTo>
                    <a:pt x="16" y="0"/>
                  </a:lnTo>
                  <a:lnTo>
                    <a:pt x="11"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3" name="Freeform 114">
              <a:extLst>
                <a:ext uri="{FF2B5EF4-FFF2-40B4-BE49-F238E27FC236}">
                  <a16:creationId xmlns:a16="http://schemas.microsoft.com/office/drawing/2014/main" id="{B86E3DB4-931D-5C3E-DF26-B0D397E87A6B}"/>
                </a:ext>
              </a:extLst>
            </p:cNvPr>
            <p:cNvSpPr>
              <a:spLocks/>
            </p:cNvSpPr>
            <p:nvPr/>
          </p:nvSpPr>
          <p:spPr bwMode="auto">
            <a:xfrm>
              <a:off x="4762892" y="4140786"/>
              <a:ext cx="134938" cy="47486"/>
            </a:xfrm>
            <a:custGeom>
              <a:avLst/>
              <a:gdLst>
                <a:gd name="T0" fmla="*/ 10 w 155"/>
                <a:gd name="T1" fmla="*/ 0 h 60"/>
                <a:gd name="T2" fmla="*/ 5 w 155"/>
                <a:gd name="T3" fmla="*/ 11 h 60"/>
                <a:gd name="T4" fmla="*/ 0 w 155"/>
                <a:gd name="T5" fmla="*/ 22 h 60"/>
                <a:gd name="T6" fmla="*/ 8 w 155"/>
                <a:gd name="T7" fmla="*/ 25 h 60"/>
                <a:gd name="T8" fmla="*/ 18 w 155"/>
                <a:gd name="T9" fmla="*/ 25 h 60"/>
                <a:gd name="T10" fmla="*/ 16 w 155"/>
                <a:gd name="T11" fmla="*/ 27 h 60"/>
                <a:gd name="T12" fmla="*/ 16 w 155"/>
                <a:gd name="T13" fmla="*/ 31 h 60"/>
                <a:gd name="T14" fmla="*/ 27 w 155"/>
                <a:gd name="T15" fmla="*/ 31 h 60"/>
                <a:gd name="T16" fmla="*/ 38 w 155"/>
                <a:gd name="T17" fmla="*/ 31 h 60"/>
                <a:gd name="T18" fmla="*/ 38 w 155"/>
                <a:gd name="T19" fmla="*/ 36 h 60"/>
                <a:gd name="T20" fmla="*/ 43 w 155"/>
                <a:gd name="T21" fmla="*/ 39 h 60"/>
                <a:gd name="T22" fmla="*/ 46 w 155"/>
                <a:gd name="T23" fmla="*/ 39 h 60"/>
                <a:gd name="T24" fmla="*/ 57 w 155"/>
                <a:gd name="T25" fmla="*/ 39 h 60"/>
                <a:gd name="T26" fmla="*/ 73 w 155"/>
                <a:gd name="T27" fmla="*/ 36 h 60"/>
                <a:gd name="T28" fmla="*/ 85 w 155"/>
                <a:gd name="T29" fmla="*/ 42 h 60"/>
                <a:gd name="T30" fmla="*/ 95 w 155"/>
                <a:gd name="T31" fmla="*/ 47 h 60"/>
                <a:gd name="T32" fmla="*/ 115 w 155"/>
                <a:gd name="T33" fmla="*/ 47 h 60"/>
                <a:gd name="T34" fmla="*/ 131 w 155"/>
                <a:gd name="T35" fmla="*/ 47 h 60"/>
                <a:gd name="T36" fmla="*/ 136 w 155"/>
                <a:gd name="T37" fmla="*/ 52 h 60"/>
                <a:gd name="T38" fmla="*/ 141 w 155"/>
                <a:gd name="T39" fmla="*/ 57 h 60"/>
                <a:gd name="T40" fmla="*/ 148 w 155"/>
                <a:gd name="T41" fmla="*/ 60 h 60"/>
                <a:gd name="T42" fmla="*/ 155 w 155"/>
                <a:gd name="T43" fmla="*/ 60 h 60"/>
                <a:gd name="T44" fmla="*/ 150 w 155"/>
                <a:gd name="T45" fmla="*/ 55 h 60"/>
                <a:gd name="T46" fmla="*/ 148 w 155"/>
                <a:gd name="T47" fmla="*/ 49 h 60"/>
                <a:gd name="T48" fmla="*/ 148 w 155"/>
                <a:gd name="T49" fmla="*/ 44 h 60"/>
                <a:gd name="T50" fmla="*/ 150 w 155"/>
                <a:gd name="T51" fmla="*/ 36 h 60"/>
                <a:gd name="T52" fmla="*/ 145 w 155"/>
                <a:gd name="T53" fmla="*/ 34 h 60"/>
                <a:gd name="T54" fmla="*/ 144 w 155"/>
                <a:gd name="T55" fmla="*/ 31 h 60"/>
                <a:gd name="T56" fmla="*/ 133 w 155"/>
                <a:gd name="T57" fmla="*/ 31 h 60"/>
                <a:gd name="T58" fmla="*/ 123 w 155"/>
                <a:gd name="T59" fmla="*/ 31 h 60"/>
                <a:gd name="T60" fmla="*/ 125 w 155"/>
                <a:gd name="T61" fmla="*/ 27 h 60"/>
                <a:gd name="T62" fmla="*/ 125 w 155"/>
                <a:gd name="T63" fmla="*/ 22 h 60"/>
                <a:gd name="T64" fmla="*/ 123 w 155"/>
                <a:gd name="T65" fmla="*/ 19 h 60"/>
                <a:gd name="T66" fmla="*/ 123 w 155"/>
                <a:gd name="T67" fmla="*/ 14 h 60"/>
                <a:gd name="T68" fmla="*/ 108 w 155"/>
                <a:gd name="T69" fmla="*/ 11 h 60"/>
                <a:gd name="T70" fmla="*/ 95 w 155"/>
                <a:gd name="T71" fmla="*/ 11 h 60"/>
                <a:gd name="T72" fmla="*/ 93 w 155"/>
                <a:gd name="T73" fmla="*/ 9 h 60"/>
                <a:gd name="T74" fmla="*/ 90 w 155"/>
                <a:gd name="T75" fmla="*/ 6 h 60"/>
                <a:gd name="T76" fmla="*/ 87 w 155"/>
                <a:gd name="T77" fmla="*/ 11 h 60"/>
                <a:gd name="T78" fmla="*/ 85 w 155"/>
                <a:gd name="T79" fmla="*/ 14 h 60"/>
                <a:gd name="T80" fmla="*/ 78 w 155"/>
                <a:gd name="T81" fmla="*/ 14 h 60"/>
                <a:gd name="T82" fmla="*/ 70 w 155"/>
                <a:gd name="T83" fmla="*/ 14 h 60"/>
                <a:gd name="T84" fmla="*/ 57 w 155"/>
                <a:gd name="T85" fmla="*/ 6 h 60"/>
                <a:gd name="T86" fmla="*/ 46 w 155"/>
                <a:gd name="T87" fmla="*/ 0 h 60"/>
                <a:gd name="T88" fmla="*/ 35 w 155"/>
                <a:gd name="T89" fmla="*/ 1 h 60"/>
                <a:gd name="T90" fmla="*/ 25 w 155"/>
                <a:gd name="T91" fmla="*/ 4 h 60"/>
                <a:gd name="T92" fmla="*/ 18 w 155"/>
                <a:gd name="T93" fmla="*/ 1 h 60"/>
                <a:gd name="T94" fmla="*/ 10 w 155"/>
                <a:gd name="T95" fmla="*/ 0 h 60"/>
                <a:gd name="connsiteX0" fmla="*/ 645 w 10000"/>
                <a:gd name="connsiteY0" fmla="*/ 0 h 10000"/>
                <a:gd name="connsiteX1" fmla="*/ 323 w 10000"/>
                <a:gd name="connsiteY1" fmla="*/ 1833 h 10000"/>
                <a:gd name="connsiteX2" fmla="*/ 0 w 10000"/>
                <a:gd name="connsiteY2" fmla="*/ 3667 h 10000"/>
                <a:gd name="connsiteX3" fmla="*/ 516 w 10000"/>
                <a:gd name="connsiteY3" fmla="*/ 4167 h 10000"/>
                <a:gd name="connsiteX4" fmla="*/ 1161 w 10000"/>
                <a:gd name="connsiteY4" fmla="*/ 4167 h 10000"/>
                <a:gd name="connsiteX5" fmla="*/ 1032 w 10000"/>
                <a:gd name="connsiteY5" fmla="*/ 4500 h 10000"/>
                <a:gd name="connsiteX6" fmla="*/ 1032 w 10000"/>
                <a:gd name="connsiteY6" fmla="*/ 5167 h 10000"/>
                <a:gd name="connsiteX7" fmla="*/ 1742 w 10000"/>
                <a:gd name="connsiteY7" fmla="*/ 5167 h 10000"/>
                <a:gd name="connsiteX8" fmla="*/ 2452 w 10000"/>
                <a:gd name="connsiteY8" fmla="*/ 5167 h 10000"/>
                <a:gd name="connsiteX9" fmla="*/ 2452 w 10000"/>
                <a:gd name="connsiteY9" fmla="*/ 6000 h 10000"/>
                <a:gd name="connsiteX10" fmla="*/ 2774 w 10000"/>
                <a:gd name="connsiteY10" fmla="*/ 6500 h 10000"/>
                <a:gd name="connsiteX11" fmla="*/ 2968 w 10000"/>
                <a:gd name="connsiteY11" fmla="*/ 6500 h 10000"/>
                <a:gd name="connsiteX12" fmla="*/ 3677 w 10000"/>
                <a:gd name="connsiteY12" fmla="*/ 6500 h 10000"/>
                <a:gd name="connsiteX13" fmla="*/ 4710 w 10000"/>
                <a:gd name="connsiteY13" fmla="*/ 6000 h 10000"/>
                <a:gd name="connsiteX14" fmla="*/ 5484 w 10000"/>
                <a:gd name="connsiteY14" fmla="*/ 7000 h 10000"/>
                <a:gd name="connsiteX15" fmla="*/ 6129 w 10000"/>
                <a:gd name="connsiteY15" fmla="*/ 7833 h 10000"/>
                <a:gd name="connsiteX16" fmla="*/ 7419 w 10000"/>
                <a:gd name="connsiteY16" fmla="*/ 7833 h 10000"/>
                <a:gd name="connsiteX17" fmla="*/ 8452 w 10000"/>
                <a:gd name="connsiteY17" fmla="*/ 7833 h 10000"/>
                <a:gd name="connsiteX18" fmla="*/ 8774 w 10000"/>
                <a:gd name="connsiteY18" fmla="*/ 8667 h 10000"/>
                <a:gd name="connsiteX19" fmla="*/ 9097 w 10000"/>
                <a:gd name="connsiteY19" fmla="*/ 9500 h 10000"/>
                <a:gd name="connsiteX20" fmla="*/ 9548 w 10000"/>
                <a:gd name="connsiteY20" fmla="*/ 10000 h 10000"/>
                <a:gd name="connsiteX21" fmla="*/ 10000 w 10000"/>
                <a:gd name="connsiteY21" fmla="*/ 10000 h 10000"/>
                <a:gd name="connsiteX22" fmla="*/ 9677 w 10000"/>
                <a:gd name="connsiteY22" fmla="*/ 9167 h 10000"/>
                <a:gd name="connsiteX23" fmla="*/ 9548 w 10000"/>
                <a:gd name="connsiteY23" fmla="*/ 8167 h 10000"/>
                <a:gd name="connsiteX24" fmla="*/ 9548 w 10000"/>
                <a:gd name="connsiteY24" fmla="*/ 7333 h 10000"/>
                <a:gd name="connsiteX25" fmla="*/ 9677 w 10000"/>
                <a:gd name="connsiteY25" fmla="*/ 6000 h 10000"/>
                <a:gd name="connsiteX26" fmla="*/ 9355 w 10000"/>
                <a:gd name="connsiteY26" fmla="*/ 5667 h 10000"/>
                <a:gd name="connsiteX27" fmla="*/ 9290 w 10000"/>
                <a:gd name="connsiteY27" fmla="*/ 5167 h 10000"/>
                <a:gd name="connsiteX28" fmla="*/ 8581 w 10000"/>
                <a:gd name="connsiteY28" fmla="*/ 5167 h 10000"/>
                <a:gd name="connsiteX29" fmla="*/ 7935 w 10000"/>
                <a:gd name="connsiteY29" fmla="*/ 5167 h 10000"/>
                <a:gd name="connsiteX30" fmla="*/ 8065 w 10000"/>
                <a:gd name="connsiteY30" fmla="*/ 4500 h 10000"/>
                <a:gd name="connsiteX31" fmla="*/ 8065 w 10000"/>
                <a:gd name="connsiteY31" fmla="*/ 3667 h 10000"/>
                <a:gd name="connsiteX32" fmla="*/ 7935 w 10000"/>
                <a:gd name="connsiteY32" fmla="*/ 3167 h 10000"/>
                <a:gd name="connsiteX33" fmla="*/ 7935 w 10000"/>
                <a:gd name="connsiteY33" fmla="*/ 2333 h 10000"/>
                <a:gd name="connsiteX34" fmla="*/ 6968 w 10000"/>
                <a:gd name="connsiteY34" fmla="*/ 1833 h 10000"/>
                <a:gd name="connsiteX35" fmla="*/ 6129 w 10000"/>
                <a:gd name="connsiteY35" fmla="*/ 1833 h 10000"/>
                <a:gd name="connsiteX36" fmla="*/ 6000 w 10000"/>
                <a:gd name="connsiteY36" fmla="*/ 1500 h 10000"/>
                <a:gd name="connsiteX37" fmla="*/ 5806 w 10000"/>
                <a:gd name="connsiteY37" fmla="*/ 1000 h 10000"/>
                <a:gd name="connsiteX38" fmla="*/ 5613 w 10000"/>
                <a:gd name="connsiteY38" fmla="*/ 1833 h 10000"/>
                <a:gd name="connsiteX39" fmla="*/ 5484 w 10000"/>
                <a:gd name="connsiteY39" fmla="*/ 2333 h 10000"/>
                <a:gd name="connsiteX40" fmla="*/ 5032 w 10000"/>
                <a:gd name="connsiteY40" fmla="*/ 2333 h 10000"/>
                <a:gd name="connsiteX41" fmla="*/ 4516 w 10000"/>
                <a:gd name="connsiteY41" fmla="*/ 2333 h 10000"/>
                <a:gd name="connsiteX42" fmla="*/ 3677 w 10000"/>
                <a:gd name="connsiteY42" fmla="*/ 1000 h 10000"/>
                <a:gd name="connsiteX43" fmla="*/ 2968 w 10000"/>
                <a:gd name="connsiteY43" fmla="*/ 0 h 10000"/>
                <a:gd name="connsiteX44" fmla="*/ 2258 w 10000"/>
                <a:gd name="connsiteY44" fmla="*/ 167 h 10000"/>
                <a:gd name="connsiteX45" fmla="*/ 1613 w 10000"/>
                <a:gd name="connsiteY45" fmla="*/ 667 h 10000"/>
                <a:gd name="connsiteX46" fmla="*/ 1161 w 10000"/>
                <a:gd name="connsiteY46" fmla="*/ 167 h 10000"/>
                <a:gd name="connsiteX47" fmla="*/ 645 w 10000"/>
                <a:gd name="connsiteY47" fmla="*/ 0 h 10000"/>
                <a:gd name="connsiteX48" fmla="*/ 645 w 10000"/>
                <a:gd name="connsiteY4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00" h="10000">
                  <a:moveTo>
                    <a:pt x="645" y="0"/>
                  </a:moveTo>
                  <a:cubicBezTo>
                    <a:pt x="538" y="611"/>
                    <a:pt x="430" y="1222"/>
                    <a:pt x="323" y="1833"/>
                  </a:cubicBezTo>
                  <a:cubicBezTo>
                    <a:pt x="215" y="2444"/>
                    <a:pt x="108" y="3056"/>
                    <a:pt x="0" y="3667"/>
                  </a:cubicBezTo>
                  <a:lnTo>
                    <a:pt x="516" y="4167"/>
                  </a:lnTo>
                  <a:lnTo>
                    <a:pt x="1161" y="4167"/>
                  </a:lnTo>
                  <a:lnTo>
                    <a:pt x="1032" y="4500"/>
                  </a:lnTo>
                  <a:lnTo>
                    <a:pt x="1032" y="5167"/>
                  </a:lnTo>
                  <a:lnTo>
                    <a:pt x="1742" y="5167"/>
                  </a:lnTo>
                  <a:lnTo>
                    <a:pt x="2452" y="5167"/>
                  </a:lnTo>
                  <a:lnTo>
                    <a:pt x="2452" y="6000"/>
                  </a:lnTo>
                  <a:lnTo>
                    <a:pt x="2774" y="6500"/>
                  </a:lnTo>
                  <a:lnTo>
                    <a:pt x="2968" y="6500"/>
                  </a:lnTo>
                  <a:lnTo>
                    <a:pt x="3677" y="6500"/>
                  </a:lnTo>
                  <a:lnTo>
                    <a:pt x="4710" y="6000"/>
                  </a:lnTo>
                  <a:lnTo>
                    <a:pt x="5484" y="7000"/>
                  </a:lnTo>
                  <a:lnTo>
                    <a:pt x="6129" y="7833"/>
                  </a:lnTo>
                  <a:lnTo>
                    <a:pt x="7419" y="7833"/>
                  </a:lnTo>
                  <a:lnTo>
                    <a:pt x="8452" y="7833"/>
                  </a:lnTo>
                  <a:lnTo>
                    <a:pt x="8774" y="8667"/>
                  </a:lnTo>
                  <a:lnTo>
                    <a:pt x="9097" y="9500"/>
                  </a:lnTo>
                  <a:lnTo>
                    <a:pt x="9548" y="10000"/>
                  </a:lnTo>
                  <a:lnTo>
                    <a:pt x="10000" y="10000"/>
                  </a:lnTo>
                  <a:lnTo>
                    <a:pt x="9677" y="9167"/>
                  </a:lnTo>
                  <a:lnTo>
                    <a:pt x="9548" y="8167"/>
                  </a:lnTo>
                  <a:lnTo>
                    <a:pt x="9548" y="7333"/>
                  </a:lnTo>
                  <a:lnTo>
                    <a:pt x="9677" y="6000"/>
                  </a:lnTo>
                  <a:lnTo>
                    <a:pt x="9355" y="5667"/>
                  </a:lnTo>
                  <a:cubicBezTo>
                    <a:pt x="9333" y="5500"/>
                    <a:pt x="9312" y="5334"/>
                    <a:pt x="9290" y="5167"/>
                  </a:cubicBezTo>
                  <a:lnTo>
                    <a:pt x="8581" y="5167"/>
                  </a:lnTo>
                  <a:lnTo>
                    <a:pt x="7935" y="5167"/>
                  </a:lnTo>
                  <a:cubicBezTo>
                    <a:pt x="7978" y="4945"/>
                    <a:pt x="8022" y="4722"/>
                    <a:pt x="8065" y="4500"/>
                  </a:cubicBezTo>
                  <a:lnTo>
                    <a:pt x="8065" y="3667"/>
                  </a:lnTo>
                  <a:cubicBezTo>
                    <a:pt x="8022" y="3500"/>
                    <a:pt x="7978" y="3334"/>
                    <a:pt x="7935" y="3167"/>
                  </a:cubicBezTo>
                  <a:lnTo>
                    <a:pt x="7935" y="2333"/>
                  </a:lnTo>
                  <a:lnTo>
                    <a:pt x="6968" y="1833"/>
                  </a:lnTo>
                  <a:lnTo>
                    <a:pt x="6129" y="1833"/>
                  </a:lnTo>
                  <a:lnTo>
                    <a:pt x="6000" y="1500"/>
                  </a:lnTo>
                  <a:lnTo>
                    <a:pt x="5806" y="1000"/>
                  </a:lnTo>
                  <a:cubicBezTo>
                    <a:pt x="5742" y="1278"/>
                    <a:pt x="5677" y="1555"/>
                    <a:pt x="5613" y="1833"/>
                  </a:cubicBezTo>
                  <a:lnTo>
                    <a:pt x="5484" y="2333"/>
                  </a:lnTo>
                  <a:lnTo>
                    <a:pt x="5032" y="2333"/>
                  </a:lnTo>
                  <a:lnTo>
                    <a:pt x="4516" y="2333"/>
                  </a:lnTo>
                  <a:lnTo>
                    <a:pt x="3677" y="1000"/>
                  </a:lnTo>
                  <a:lnTo>
                    <a:pt x="2968" y="0"/>
                  </a:lnTo>
                  <a:lnTo>
                    <a:pt x="2258" y="167"/>
                  </a:lnTo>
                  <a:lnTo>
                    <a:pt x="1613" y="667"/>
                  </a:lnTo>
                  <a:lnTo>
                    <a:pt x="1161" y="167"/>
                  </a:lnTo>
                  <a:lnTo>
                    <a:pt x="645" y="0"/>
                  </a:lnTo>
                  <a:lnTo>
                    <a:pt x="645"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4" name="Freeform 115">
              <a:extLst>
                <a:ext uri="{FF2B5EF4-FFF2-40B4-BE49-F238E27FC236}">
                  <a16:creationId xmlns:a16="http://schemas.microsoft.com/office/drawing/2014/main" id="{10751D01-0815-66B9-25DA-32FAA5A64F8B}"/>
                </a:ext>
              </a:extLst>
            </p:cNvPr>
            <p:cNvSpPr>
              <a:spLocks/>
            </p:cNvSpPr>
            <p:nvPr/>
          </p:nvSpPr>
          <p:spPr bwMode="auto">
            <a:xfrm>
              <a:off x="5162486" y="4141577"/>
              <a:ext cx="13929" cy="23743"/>
            </a:xfrm>
            <a:custGeom>
              <a:avLst/>
              <a:gdLst>
                <a:gd name="T0" fmla="*/ 5 w 16"/>
                <a:gd name="T1" fmla="*/ 0 h 30"/>
                <a:gd name="T2" fmla="*/ 5 w 16"/>
                <a:gd name="T3" fmla="*/ 8 h 30"/>
                <a:gd name="T4" fmla="*/ 5 w 16"/>
                <a:gd name="T5" fmla="*/ 21 h 30"/>
                <a:gd name="T6" fmla="*/ 2 w 16"/>
                <a:gd name="T7" fmla="*/ 21 h 30"/>
                <a:gd name="T8" fmla="*/ 0 w 16"/>
                <a:gd name="T9" fmla="*/ 21 h 30"/>
                <a:gd name="T10" fmla="*/ 0 w 16"/>
                <a:gd name="T11" fmla="*/ 24 h 30"/>
                <a:gd name="T12" fmla="*/ 2 w 16"/>
                <a:gd name="T13" fmla="*/ 29 h 30"/>
                <a:gd name="T14" fmla="*/ 2 w 16"/>
                <a:gd name="T15" fmla="*/ 30 h 30"/>
                <a:gd name="T16" fmla="*/ 8 w 16"/>
                <a:gd name="T17" fmla="*/ 30 h 30"/>
                <a:gd name="T18" fmla="*/ 8 w 16"/>
                <a:gd name="T19" fmla="*/ 26 h 30"/>
                <a:gd name="T20" fmla="*/ 5 w 16"/>
                <a:gd name="T21" fmla="*/ 21 h 30"/>
                <a:gd name="T22" fmla="*/ 10 w 16"/>
                <a:gd name="T23" fmla="*/ 21 h 30"/>
                <a:gd name="T24" fmla="*/ 13 w 16"/>
                <a:gd name="T25" fmla="*/ 21 h 30"/>
                <a:gd name="T26" fmla="*/ 16 w 16"/>
                <a:gd name="T27" fmla="*/ 13 h 30"/>
                <a:gd name="T28" fmla="*/ 16 w 16"/>
                <a:gd name="T29" fmla="*/ 5 h 30"/>
                <a:gd name="T30" fmla="*/ 10 w 16"/>
                <a:gd name="T31" fmla="*/ 3 h 30"/>
                <a:gd name="T32" fmla="*/ 5 w 16"/>
                <a:gd name="T33" fmla="*/ 0 h 30"/>
                <a:gd name="connsiteX0" fmla="*/ 3125 w 10000"/>
                <a:gd name="connsiteY0" fmla="*/ 0 h 10000"/>
                <a:gd name="connsiteX1" fmla="*/ 3125 w 10000"/>
                <a:gd name="connsiteY1" fmla="*/ 2667 h 10000"/>
                <a:gd name="connsiteX2" fmla="*/ 3125 w 10000"/>
                <a:gd name="connsiteY2" fmla="*/ 7000 h 10000"/>
                <a:gd name="connsiteX3" fmla="*/ 1250 w 10000"/>
                <a:gd name="connsiteY3" fmla="*/ 7000 h 10000"/>
                <a:gd name="connsiteX4" fmla="*/ 0 w 10000"/>
                <a:gd name="connsiteY4" fmla="*/ 7000 h 10000"/>
                <a:gd name="connsiteX5" fmla="*/ 0 w 10000"/>
                <a:gd name="connsiteY5" fmla="*/ 8000 h 10000"/>
                <a:gd name="connsiteX6" fmla="*/ 1250 w 10000"/>
                <a:gd name="connsiteY6" fmla="*/ 9667 h 10000"/>
                <a:gd name="connsiteX7" fmla="*/ 1250 w 10000"/>
                <a:gd name="connsiteY7" fmla="*/ 10000 h 10000"/>
                <a:gd name="connsiteX8" fmla="*/ 5000 w 10000"/>
                <a:gd name="connsiteY8" fmla="*/ 10000 h 10000"/>
                <a:gd name="connsiteX9" fmla="*/ 5000 w 10000"/>
                <a:gd name="connsiteY9" fmla="*/ 8667 h 10000"/>
                <a:gd name="connsiteX10" fmla="*/ 3125 w 10000"/>
                <a:gd name="connsiteY10" fmla="*/ 7000 h 10000"/>
                <a:gd name="connsiteX11" fmla="*/ 6250 w 10000"/>
                <a:gd name="connsiteY11" fmla="*/ 7000 h 10000"/>
                <a:gd name="connsiteX12" fmla="*/ 8125 w 10000"/>
                <a:gd name="connsiteY12" fmla="*/ 7000 h 10000"/>
                <a:gd name="connsiteX13" fmla="*/ 10000 w 10000"/>
                <a:gd name="connsiteY13" fmla="*/ 4333 h 10000"/>
                <a:gd name="connsiteX14" fmla="*/ 10000 w 10000"/>
                <a:gd name="connsiteY14" fmla="*/ 1667 h 10000"/>
                <a:gd name="connsiteX15" fmla="*/ 6250 w 10000"/>
                <a:gd name="connsiteY15" fmla="*/ 1000 h 10000"/>
                <a:gd name="connsiteX16" fmla="*/ 3125 w 10000"/>
                <a:gd name="connsiteY16" fmla="*/ 0 h 10000"/>
                <a:gd name="connsiteX17" fmla="*/ 3125 w 10000"/>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3125" y="0"/>
                  </a:moveTo>
                  <a:lnTo>
                    <a:pt x="3125" y="2667"/>
                  </a:lnTo>
                  <a:lnTo>
                    <a:pt x="3125" y="7000"/>
                  </a:lnTo>
                  <a:lnTo>
                    <a:pt x="1250" y="7000"/>
                  </a:lnTo>
                  <a:lnTo>
                    <a:pt x="0" y="7000"/>
                  </a:lnTo>
                  <a:lnTo>
                    <a:pt x="0" y="8000"/>
                  </a:lnTo>
                  <a:lnTo>
                    <a:pt x="1250" y="9667"/>
                  </a:lnTo>
                  <a:lnTo>
                    <a:pt x="1250" y="10000"/>
                  </a:lnTo>
                  <a:lnTo>
                    <a:pt x="5000" y="10000"/>
                  </a:lnTo>
                  <a:lnTo>
                    <a:pt x="5000" y="8667"/>
                  </a:lnTo>
                  <a:lnTo>
                    <a:pt x="3125" y="7000"/>
                  </a:lnTo>
                  <a:lnTo>
                    <a:pt x="6250" y="7000"/>
                  </a:lnTo>
                  <a:lnTo>
                    <a:pt x="8125" y="7000"/>
                  </a:lnTo>
                  <a:lnTo>
                    <a:pt x="10000" y="4333"/>
                  </a:lnTo>
                  <a:lnTo>
                    <a:pt x="10000" y="1667"/>
                  </a:lnTo>
                  <a:lnTo>
                    <a:pt x="6250" y="1000"/>
                  </a:lnTo>
                  <a:lnTo>
                    <a:pt x="3125" y="0"/>
                  </a:lnTo>
                  <a:lnTo>
                    <a:pt x="3125"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5" name="Freeform 116">
              <a:extLst>
                <a:ext uri="{FF2B5EF4-FFF2-40B4-BE49-F238E27FC236}">
                  <a16:creationId xmlns:a16="http://schemas.microsoft.com/office/drawing/2014/main" id="{8CA2EEDB-E1E7-54E5-C4B5-2122DE48A8FE}"/>
                </a:ext>
              </a:extLst>
            </p:cNvPr>
            <p:cNvSpPr>
              <a:spLocks/>
            </p:cNvSpPr>
            <p:nvPr/>
          </p:nvSpPr>
          <p:spPr bwMode="auto">
            <a:xfrm>
              <a:off x="4874325" y="4154240"/>
              <a:ext cx="13929" cy="3957"/>
            </a:xfrm>
            <a:custGeom>
              <a:avLst/>
              <a:gdLst>
                <a:gd name="T0" fmla="*/ 0 w 16"/>
                <a:gd name="T1" fmla="*/ 0 h 5"/>
                <a:gd name="T2" fmla="*/ 13 w 16"/>
                <a:gd name="T3" fmla="*/ 5 h 5"/>
                <a:gd name="T4" fmla="*/ 13 w 16"/>
                <a:gd name="T5" fmla="*/ 2 h 5"/>
                <a:gd name="T6" fmla="*/ 16 w 16"/>
                <a:gd name="T7" fmla="*/ 0 h 5"/>
                <a:gd name="T8" fmla="*/ 8 w 16"/>
                <a:gd name="T9" fmla="*/ 0 h 5"/>
                <a:gd name="T10" fmla="*/ 0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0"/>
                  </a:moveTo>
                  <a:lnTo>
                    <a:pt x="13" y="5"/>
                  </a:lnTo>
                  <a:lnTo>
                    <a:pt x="13" y="2"/>
                  </a:lnTo>
                  <a:lnTo>
                    <a:pt x="16" y="0"/>
                  </a:lnTo>
                  <a:lnTo>
                    <a:pt x="8"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6" name="Freeform 117">
              <a:extLst>
                <a:ext uri="{FF2B5EF4-FFF2-40B4-BE49-F238E27FC236}">
                  <a16:creationId xmlns:a16="http://schemas.microsoft.com/office/drawing/2014/main" id="{E80AC719-62AD-9115-B55A-8619DC9D5C8C}"/>
                </a:ext>
              </a:extLst>
            </p:cNvPr>
            <p:cNvSpPr>
              <a:spLocks/>
            </p:cNvSpPr>
            <p:nvPr/>
          </p:nvSpPr>
          <p:spPr bwMode="auto">
            <a:xfrm>
              <a:off x="5125921" y="4167695"/>
              <a:ext cx="6094" cy="14246"/>
            </a:xfrm>
            <a:custGeom>
              <a:avLst/>
              <a:gdLst>
                <a:gd name="T0" fmla="*/ 3 w 7"/>
                <a:gd name="T1" fmla="*/ 2 h 18"/>
                <a:gd name="T2" fmla="*/ 0 w 7"/>
                <a:gd name="T3" fmla="*/ 13 h 18"/>
                <a:gd name="T4" fmla="*/ 0 w 7"/>
                <a:gd name="T5" fmla="*/ 18 h 18"/>
                <a:gd name="T6" fmla="*/ 3 w 7"/>
                <a:gd name="T7" fmla="*/ 13 h 18"/>
                <a:gd name="T8" fmla="*/ 7 w 7"/>
                <a:gd name="T9" fmla="*/ 5 h 18"/>
                <a:gd name="T10" fmla="*/ 7 w 7"/>
                <a:gd name="T11" fmla="*/ 2 h 18"/>
                <a:gd name="T12" fmla="*/ 5 w 7"/>
                <a:gd name="T13" fmla="*/ 0 h 18"/>
                <a:gd name="T14" fmla="*/ 3 w 7"/>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8">
                  <a:moveTo>
                    <a:pt x="3" y="2"/>
                  </a:moveTo>
                  <a:lnTo>
                    <a:pt x="0" y="13"/>
                  </a:lnTo>
                  <a:lnTo>
                    <a:pt x="0" y="18"/>
                  </a:lnTo>
                  <a:lnTo>
                    <a:pt x="3" y="13"/>
                  </a:lnTo>
                  <a:lnTo>
                    <a:pt x="7" y="5"/>
                  </a:lnTo>
                  <a:lnTo>
                    <a:pt x="7" y="2"/>
                  </a:lnTo>
                  <a:lnTo>
                    <a:pt x="5" y="0"/>
                  </a:lnTo>
                  <a:lnTo>
                    <a:pt x="3" y="2"/>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7" name="Freeform 118">
              <a:extLst>
                <a:ext uri="{FF2B5EF4-FFF2-40B4-BE49-F238E27FC236}">
                  <a16:creationId xmlns:a16="http://schemas.microsoft.com/office/drawing/2014/main" id="{FB003BB6-DD75-DB9F-9821-B119EC01F4B6}"/>
                </a:ext>
              </a:extLst>
            </p:cNvPr>
            <p:cNvSpPr>
              <a:spLocks/>
            </p:cNvSpPr>
            <p:nvPr/>
          </p:nvSpPr>
          <p:spPr bwMode="auto">
            <a:xfrm>
              <a:off x="5226036" y="4169277"/>
              <a:ext cx="2611" cy="4749"/>
            </a:xfrm>
            <a:custGeom>
              <a:avLst/>
              <a:gdLst>
                <a:gd name="T0" fmla="*/ 0 w 3"/>
                <a:gd name="T1" fmla="*/ 0 h 6"/>
                <a:gd name="T2" fmla="*/ 3 w 3"/>
                <a:gd name="T3" fmla="*/ 6 h 6"/>
                <a:gd name="T4" fmla="*/ 3 w 3"/>
                <a:gd name="T5" fmla="*/ 3 h 6"/>
                <a:gd name="T6" fmla="*/ 0 w 3"/>
                <a:gd name="T7" fmla="*/ 0 h 6"/>
              </a:gdLst>
              <a:ahLst/>
              <a:cxnLst>
                <a:cxn ang="0">
                  <a:pos x="T0" y="T1"/>
                </a:cxn>
                <a:cxn ang="0">
                  <a:pos x="T2" y="T3"/>
                </a:cxn>
                <a:cxn ang="0">
                  <a:pos x="T4" y="T5"/>
                </a:cxn>
                <a:cxn ang="0">
                  <a:pos x="T6" y="T7"/>
                </a:cxn>
              </a:cxnLst>
              <a:rect l="0" t="0" r="r" b="b"/>
              <a:pathLst>
                <a:path w="3" h="6">
                  <a:moveTo>
                    <a:pt x="0" y="0"/>
                  </a:moveTo>
                  <a:lnTo>
                    <a:pt x="3" y="6"/>
                  </a:lnTo>
                  <a:lnTo>
                    <a:pt x="3"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8" name="Freeform 119">
              <a:extLst>
                <a:ext uri="{FF2B5EF4-FFF2-40B4-BE49-F238E27FC236}">
                  <a16:creationId xmlns:a16="http://schemas.microsoft.com/office/drawing/2014/main" id="{840F21B6-F921-35C0-CD42-BF053B4DCDD6}"/>
                </a:ext>
              </a:extLst>
            </p:cNvPr>
            <p:cNvSpPr>
              <a:spLocks/>
            </p:cNvSpPr>
            <p:nvPr/>
          </p:nvSpPr>
          <p:spPr bwMode="auto">
            <a:xfrm>
              <a:off x="4896090" y="4177983"/>
              <a:ext cx="13929" cy="11080"/>
            </a:xfrm>
            <a:custGeom>
              <a:avLst/>
              <a:gdLst>
                <a:gd name="T0" fmla="*/ 0 w 16"/>
                <a:gd name="T1" fmla="*/ 0 h 14"/>
                <a:gd name="T2" fmla="*/ 5 w 16"/>
                <a:gd name="T3" fmla="*/ 5 h 14"/>
                <a:gd name="T4" fmla="*/ 8 w 16"/>
                <a:gd name="T5" fmla="*/ 10 h 14"/>
                <a:gd name="T6" fmla="*/ 8 w 16"/>
                <a:gd name="T7" fmla="*/ 14 h 14"/>
                <a:gd name="T8" fmla="*/ 10 w 16"/>
                <a:gd name="T9" fmla="*/ 14 h 14"/>
                <a:gd name="T10" fmla="*/ 10 w 16"/>
                <a:gd name="T11" fmla="*/ 13 h 14"/>
                <a:gd name="T12" fmla="*/ 13 w 16"/>
                <a:gd name="T13" fmla="*/ 8 h 14"/>
                <a:gd name="T14" fmla="*/ 16 w 16"/>
                <a:gd name="T15" fmla="*/ 2 h 14"/>
                <a:gd name="T16" fmla="*/ 10 w 16"/>
                <a:gd name="T17" fmla="*/ 5 h 14"/>
                <a:gd name="T18" fmla="*/ 8 w 16"/>
                <a:gd name="T19" fmla="*/ 5 h 14"/>
                <a:gd name="T20" fmla="*/ 5 w 16"/>
                <a:gd name="T21" fmla="*/ 2 h 14"/>
                <a:gd name="T22" fmla="*/ 0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0" y="0"/>
                  </a:moveTo>
                  <a:lnTo>
                    <a:pt x="5" y="5"/>
                  </a:lnTo>
                  <a:lnTo>
                    <a:pt x="8" y="10"/>
                  </a:lnTo>
                  <a:lnTo>
                    <a:pt x="8" y="14"/>
                  </a:lnTo>
                  <a:lnTo>
                    <a:pt x="10" y="14"/>
                  </a:lnTo>
                  <a:lnTo>
                    <a:pt x="10" y="13"/>
                  </a:lnTo>
                  <a:lnTo>
                    <a:pt x="13" y="8"/>
                  </a:lnTo>
                  <a:lnTo>
                    <a:pt x="16" y="2"/>
                  </a:lnTo>
                  <a:lnTo>
                    <a:pt x="10" y="5"/>
                  </a:lnTo>
                  <a:lnTo>
                    <a:pt x="8" y="5"/>
                  </a:lnTo>
                  <a:lnTo>
                    <a:pt x="5" y="2"/>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49" name="Freeform 120">
              <a:extLst>
                <a:ext uri="{FF2B5EF4-FFF2-40B4-BE49-F238E27FC236}">
                  <a16:creationId xmlns:a16="http://schemas.microsoft.com/office/drawing/2014/main" id="{8C1D3FA5-72FC-8F3F-F5D1-D38C773973CD}"/>
                </a:ext>
              </a:extLst>
            </p:cNvPr>
            <p:cNvSpPr>
              <a:spLocks/>
            </p:cNvSpPr>
            <p:nvPr/>
          </p:nvSpPr>
          <p:spPr bwMode="auto">
            <a:xfrm>
              <a:off x="5051052" y="4177983"/>
              <a:ext cx="15670" cy="3957"/>
            </a:xfrm>
            <a:custGeom>
              <a:avLst/>
              <a:gdLst>
                <a:gd name="T0" fmla="*/ 2 w 18"/>
                <a:gd name="T1" fmla="*/ 0 h 5"/>
                <a:gd name="T2" fmla="*/ 2 w 18"/>
                <a:gd name="T3" fmla="*/ 2 h 5"/>
                <a:gd name="T4" fmla="*/ 0 w 18"/>
                <a:gd name="T5" fmla="*/ 5 h 5"/>
                <a:gd name="T6" fmla="*/ 10 w 18"/>
                <a:gd name="T7" fmla="*/ 5 h 5"/>
                <a:gd name="T8" fmla="*/ 18 w 18"/>
                <a:gd name="T9" fmla="*/ 2 h 5"/>
                <a:gd name="T10" fmla="*/ 15 w 18"/>
                <a:gd name="T11" fmla="*/ 2 h 5"/>
                <a:gd name="T12" fmla="*/ 2 w 1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2" y="0"/>
                  </a:moveTo>
                  <a:lnTo>
                    <a:pt x="2" y="2"/>
                  </a:lnTo>
                  <a:lnTo>
                    <a:pt x="0" y="5"/>
                  </a:lnTo>
                  <a:lnTo>
                    <a:pt x="10" y="5"/>
                  </a:lnTo>
                  <a:lnTo>
                    <a:pt x="18" y="2"/>
                  </a:lnTo>
                  <a:lnTo>
                    <a:pt x="15" y="2"/>
                  </a:lnTo>
                  <a:lnTo>
                    <a:pt x="2"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0" name="Freeform 121">
              <a:extLst>
                <a:ext uri="{FF2B5EF4-FFF2-40B4-BE49-F238E27FC236}">
                  <a16:creationId xmlns:a16="http://schemas.microsoft.com/office/drawing/2014/main" id="{B2F858F6-9D6B-07EC-5836-65F1126FA190}"/>
                </a:ext>
              </a:extLst>
            </p:cNvPr>
            <p:cNvSpPr>
              <a:spLocks/>
            </p:cNvSpPr>
            <p:nvPr/>
          </p:nvSpPr>
          <p:spPr bwMode="auto">
            <a:xfrm>
              <a:off x="4915242" y="4179566"/>
              <a:ext cx="11317" cy="9497"/>
            </a:xfrm>
            <a:custGeom>
              <a:avLst/>
              <a:gdLst>
                <a:gd name="T0" fmla="*/ 8 w 13"/>
                <a:gd name="T1" fmla="*/ 0 h 12"/>
                <a:gd name="T2" fmla="*/ 3 w 13"/>
                <a:gd name="T3" fmla="*/ 6 h 12"/>
                <a:gd name="T4" fmla="*/ 0 w 13"/>
                <a:gd name="T5" fmla="*/ 12 h 12"/>
                <a:gd name="T6" fmla="*/ 5 w 13"/>
                <a:gd name="T7" fmla="*/ 12 h 12"/>
                <a:gd name="T8" fmla="*/ 11 w 13"/>
                <a:gd name="T9" fmla="*/ 12 h 12"/>
                <a:gd name="T10" fmla="*/ 11 w 13"/>
                <a:gd name="T11" fmla="*/ 11 h 12"/>
                <a:gd name="T12" fmla="*/ 11 w 13"/>
                <a:gd name="T13" fmla="*/ 6 h 12"/>
                <a:gd name="T14" fmla="*/ 13 w 13"/>
                <a:gd name="T15" fmla="*/ 3 h 12"/>
                <a:gd name="T16" fmla="*/ 13 w 13"/>
                <a:gd name="T17" fmla="*/ 0 h 12"/>
                <a:gd name="T18" fmla="*/ 11 w 13"/>
                <a:gd name="T19" fmla="*/ 0 h 12"/>
                <a:gd name="T20" fmla="*/ 8 w 1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8" y="0"/>
                  </a:moveTo>
                  <a:lnTo>
                    <a:pt x="3" y="6"/>
                  </a:lnTo>
                  <a:lnTo>
                    <a:pt x="0" y="12"/>
                  </a:lnTo>
                  <a:lnTo>
                    <a:pt x="5" y="12"/>
                  </a:lnTo>
                  <a:lnTo>
                    <a:pt x="11" y="12"/>
                  </a:lnTo>
                  <a:lnTo>
                    <a:pt x="11" y="11"/>
                  </a:lnTo>
                  <a:lnTo>
                    <a:pt x="11" y="6"/>
                  </a:lnTo>
                  <a:lnTo>
                    <a:pt x="13" y="3"/>
                  </a:lnTo>
                  <a:lnTo>
                    <a:pt x="13" y="0"/>
                  </a:lnTo>
                  <a:lnTo>
                    <a:pt x="11" y="0"/>
                  </a:lnTo>
                  <a:lnTo>
                    <a:pt x="8"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1" name="Freeform 122">
              <a:extLst>
                <a:ext uri="{FF2B5EF4-FFF2-40B4-BE49-F238E27FC236}">
                  <a16:creationId xmlns:a16="http://schemas.microsoft.com/office/drawing/2014/main" id="{8ECE22F7-9CC9-6020-5A37-FFACEAC88F9B}"/>
                </a:ext>
              </a:extLst>
            </p:cNvPr>
            <p:cNvSpPr>
              <a:spLocks/>
            </p:cNvSpPr>
            <p:nvPr/>
          </p:nvSpPr>
          <p:spPr bwMode="auto">
            <a:xfrm>
              <a:off x="4926559" y="4181940"/>
              <a:ext cx="33082" cy="15829"/>
            </a:xfrm>
            <a:custGeom>
              <a:avLst/>
              <a:gdLst>
                <a:gd name="T0" fmla="*/ 16 w 38"/>
                <a:gd name="T1" fmla="*/ 0 h 20"/>
                <a:gd name="T2" fmla="*/ 16 w 38"/>
                <a:gd name="T3" fmla="*/ 3 h 20"/>
                <a:gd name="T4" fmla="*/ 13 w 38"/>
                <a:gd name="T5" fmla="*/ 5 h 20"/>
                <a:gd name="T6" fmla="*/ 18 w 38"/>
                <a:gd name="T7" fmla="*/ 8 h 20"/>
                <a:gd name="T8" fmla="*/ 20 w 38"/>
                <a:gd name="T9" fmla="*/ 9 h 20"/>
                <a:gd name="T10" fmla="*/ 18 w 38"/>
                <a:gd name="T11" fmla="*/ 12 h 20"/>
                <a:gd name="T12" fmla="*/ 13 w 38"/>
                <a:gd name="T13" fmla="*/ 12 h 20"/>
                <a:gd name="T14" fmla="*/ 8 w 38"/>
                <a:gd name="T15" fmla="*/ 9 h 20"/>
                <a:gd name="T16" fmla="*/ 3 w 38"/>
                <a:gd name="T17" fmla="*/ 8 h 20"/>
                <a:gd name="T18" fmla="*/ 0 w 38"/>
                <a:gd name="T19" fmla="*/ 20 h 20"/>
                <a:gd name="T20" fmla="*/ 18 w 38"/>
                <a:gd name="T21" fmla="*/ 17 h 20"/>
                <a:gd name="T22" fmla="*/ 38 w 38"/>
                <a:gd name="T23" fmla="*/ 14 h 20"/>
                <a:gd name="T24" fmla="*/ 35 w 38"/>
                <a:gd name="T25" fmla="*/ 12 h 20"/>
                <a:gd name="T26" fmla="*/ 35 w 38"/>
                <a:gd name="T27" fmla="*/ 8 h 20"/>
                <a:gd name="T28" fmla="*/ 28 w 38"/>
                <a:gd name="T29" fmla="*/ 8 h 20"/>
                <a:gd name="T30" fmla="*/ 22 w 38"/>
                <a:gd name="T31" fmla="*/ 8 h 20"/>
                <a:gd name="T32" fmla="*/ 22 w 38"/>
                <a:gd name="T33" fmla="*/ 3 h 20"/>
                <a:gd name="T34" fmla="*/ 18 w 38"/>
                <a:gd name="T35" fmla="*/ 3 h 20"/>
                <a:gd name="T36" fmla="*/ 16 w 38"/>
                <a:gd name="T37" fmla="*/ 0 h 20"/>
                <a:gd name="connsiteX0" fmla="*/ 4211 w 10000"/>
                <a:gd name="connsiteY0" fmla="*/ 0 h 10000"/>
                <a:gd name="connsiteX1" fmla="*/ 4211 w 10000"/>
                <a:gd name="connsiteY1" fmla="*/ 1500 h 10000"/>
                <a:gd name="connsiteX2" fmla="*/ 3421 w 10000"/>
                <a:gd name="connsiteY2" fmla="*/ 2500 h 10000"/>
                <a:gd name="connsiteX3" fmla="*/ 4737 w 10000"/>
                <a:gd name="connsiteY3" fmla="*/ 4000 h 10000"/>
                <a:gd name="connsiteX4" fmla="*/ 5263 w 10000"/>
                <a:gd name="connsiteY4" fmla="*/ 4500 h 10000"/>
                <a:gd name="connsiteX5" fmla="*/ 4737 w 10000"/>
                <a:gd name="connsiteY5" fmla="*/ 6000 h 10000"/>
                <a:gd name="connsiteX6" fmla="*/ 3421 w 10000"/>
                <a:gd name="connsiteY6" fmla="*/ 6000 h 10000"/>
                <a:gd name="connsiteX7" fmla="*/ 2105 w 10000"/>
                <a:gd name="connsiteY7" fmla="*/ 4500 h 10000"/>
                <a:gd name="connsiteX8" fmla="*/ 789 w 10000"/>
                <a:gd name="connsiteY8" fmla="*/ 4000 h 10000"/>
                <a:gd name="connsiteX9" fmla="*/ 0 w 10000"/>
                <a:gd name="connsiteY9" fmla="*/ 10000 h 10000"/>
                <a:gd name="connsiteX10" fmla="*/ 4737 w 10000"/>
                <a:gd name="connsiteY10" fmla="*/ 8500 h 10000"/>
                <a:gd name="connsiteX11" fmla="*/ 10000 w 10000"/>
                <a:gd name="connsiteY11" fmla="*/ 7000 h 10000"/>
                <a:gd name="connsiteX12" fmla="*/ 9211 w 10000"/>
                <a:gd name="connsiteY12" fmla="*/ 6000 h 10000"/>
                <a:gd name="connsiteX13" fmla="*/ 9211 w 10000"/>
                <a:gd name="connsiteY13" fmla="*/ 4000 h 10000"/>
                <a:gd name="connsiteX14" fmla="*/ 7368 w 10000"/>
                <a:gd name="connsiteY14" fmla="*/ 4000 h 10000"/>
                <a:gd name="connsiteX15" fmla="*/ 5789 w 10000"/>
                <a:gd name="connsiteY15" fmla="*/ 4000 h 10000"/>
                <a:gd name="connsiteX16" fmla="*/ 5789 w 10000"/>
                <a:gd name="connsiteY16" fmla="*/ 1500 h 10000"/>
                <a:gd name="connsiteX17" fmla="*/ 4737 w 10000"/>
                <a:gd name="connsiteY17" fmla="*/ 1500 h 10000"/>
                <a:gd name="connsiteX18" fmla="*/ 4211 w 10000"/>
                <a:gd name="connsiteY18" fmla="*/ 0 h 10000"/>
                <a:gd name="connsiteX19" fmla="*/ 4211 w 10000"/>
                <a:gd name="connsiteY1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00">
                  <a:moveTo>
                    <a:pt x="4211" y="0"/>
                  </a:moveTo>
                  <a:lnTo>
                    <a:pt x="4211" y="1500"/>
                  </a:lnTo>
                  <a:lnTo>
                    <a:pt x="3421" y="2500"/>
                  </a:lnTo>
                  <a:lnTo>
                    <a:pt x="4737" y="4000"/>
                  </a:lnTo>
                  <a:lnTo>
                    <a:pt x="5263" y="4500"/>
                  </a:lnTo>
                  <a:lnTo>
                    <a:pt x="4737" y="6000"/>
                  </a:lnTo>
                  <a:lnTo>
                    <a:pt x="3421" y="6000"/>
                  </a:lnTo>
                  <a:lnTo>
                    <a:pt x="2105" y="4500"/>
                  </a:lnTo>
                  <a:lnTo>
                    <a:pt x="789" y="4000"/>
                  </a:lnTo>
                  <a:lnTo>
                    <a:pt x="0" y="10000"/>
                  </a:lnTo>
                  <a:lnTo>
                    <a:pt x="4737" y="8500"/>
                  </a:lnTo>
                  <a:lnTo>
                    <a:pt x="10000" y="7000"/>
                  </a:lnTo>
                  <a:lnTo>
                    <a:pt x="9211" y="6000"/>
                  </a:lnTo>
                  <a:lnTo>
                    <a:pt x="9211" y="4000"/>
                  </a:lnTo>
                  <a:lnTo>
                    <a:pt x="7368" y="4000"/>
                  </a:lnTo>
                  <a:lnTo>
                    <a:pt x="5789" y="4000"/>
                  </a:lnTo>
                  <a:lnTo>
                    <a:pt x="5789" y="1500"/>
                  </a:lnTo>
                  <a:lnTo>
                    <a:pt x="4737" y="1500"/>
                  </a:lnTo>
                  <a:lnTo>
                    <a:pt x="4211" y="0"/>
                  </a:lnTo>
                  <a:lnTo>
                    <a:pt x="4211"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2" name="Freeform 123">
              <a:extLst>
                <a:ext uri="{FF2B5EF4-FFF2-40B4-BE49-F238E27FC236}">
                  <a16:creationId xmlns:a16="http://schemas.microsoft.com/office/drawing/2014/main" id="{E962058A-ED32-57EA-4F7B-820A9F6C5EE4}"/>
                </a:ext>
              </a:extLst>
            </p:cNvPr>
            <p:cNvSpPr>
              <a:spLocks/>
            </p:cNvSpPr>
            <p:nvPr/>
          </p:nvSpPr>
          <p:spPr bwMode="auto">
            <a:xfrm>
              <a:off x="4969219" y="4184314"/>
              <a:ext cx="42658" cy="11080"/>
            </a:xfrm>
            <a:custGeom>
              <a:avLst/>
              <a:gdLst>
                <a:gd name="T0" fmla="*/ 6 w 49"/>
                <a:gd name="T1" fmla="*/ 0 h 14"/>
                <a:gd name="T2" fmla="*/ 1 w 49"/>
                <a:gd name="T3" fmla="*/ 2 h 14"/>
                <a:gd name="T4" fmla="*/ 0 w 49"/>
                <a:gd name="T5" fmla="*/ 2 h 14"/>
                <a:gd name="T6" fmla="*/ 0 w 49"/>
                <a:gd name="T7" fmla="*/ 5 h 14"/>
                <a:gd name="T8" fmla="*/ 1 w 49"/>
                <a:gd name="T9" fmla="*/ 6 h 14"/>
                <a:gd name="T10" fmla="*/ 9 w 49"/>
                <a:gd name="T11" fmla="*/ 11 h 14"/>
                <a:gd name="T12" fmla="*/ 14 w 49"/>
                <a:gd name="T13" fmla="*/ 14 h 14"/>
                <a:gd name="T14" fmla="*/ 27 w 49"/>
                <a:gd name="T15" fmla="*/ 11 h 14"/>
                <a:gd name="T16" fmla="*/ 39 w 49"/>
                <a:gd name="T17" fmla="*/ 9 h 14"/>
                <a:gd name="T18" fmla="*/ 44 w 49"/>
                <a:gd name="T19" fmla="*/ 11 h 14"/>
                <a:gd name="T20" fmla="*/ 49 w 49"/>
                <a:gd name="T21" fmla="*/ 11 h 14"/>
                <a:gd name="T22" fmla="*/ 49 w 49"/>
                <a:gd name="T23" fmla="*/ 6 h 14"/>
                <a:gd name="T24" fmla="*/ 49 w 49"/>
                <a:gd name="T25" fmla="*/ 2 h 14"/>
                <a:gd name="T26" fmla="*/ 36 w 49"/>
                <a:gd name="T27" fmla="*/ 5 h 14"/>
                <a:gd name="T28" fmla="*/ 22 w 49"/>
                <a:gd name="T29" fmla="*/ 5 h 14"/>
                <a:gd name="T30" fmla="*/ 14 w 49"/>
                <a:gd name="T31" fmla="*/ 2 h 14"/>
                <a:gd name="T32" fmla="*/ 6 w 49"/>
                <a:gd name="T33" fmla="*/ 0 h 14"/>
                <a:gd name="connsiteX0" fmla="*/ 1224 w 10000"/>
                <a:gd name="connsiteY0" fmla="*/ 0 h 10000"/>
                <a:gd name="connsiteX1" fmla="*/ 204 w 10000"/>
                <a:gd name="connsiteY1" fmla="*/ 1429 h 10000"/>
                <a:gd name="connsiteX2" fmla="*/ 0 w 10000"/>
                <a:gd name="connsiteY2" fmla="*/ 1429 h 10000"/>
                <a:gd name="connsiteX3" fmla="*/ 0 w 10000"/>
                <a:gd name="connsiteY3" fmla="*/ 3571 h 10000"/>
                <a:gd name="connsiteX4" fmla="*/ 204 w 10000"/>
                <a:gd name="connsiteY4" fmla="*/ 4286 h 10000"/>
                <a:gd name="connsiteX5" fmla="*/ 1837 w 10000"/>
                <a:gd name="connsiteY5" fmla="*/ 7857 h 10000"/>
                <a:gd name="connsiteX6" fmla="*/ 2857 w 10000"/>
                <a:gd name="connsiteY6" fmla="*/ 10000 h 10000"/>
                <a:gd name="connsiteX7" fmla="*/ 5510 w 10000"/>
                <a:gd name="connsiteY7" fmla="*/ 7857 h 10000"/>
                <a:gd name="connsiteX8" fmla="*/ 7959 w 10000"/>
                <a:gd name="connsiteY8" fmla="*/ 6429 h 10000"/>
                <a:gd name="connsiteX9" fmla="*/ 8980 w 10000"/>
                <a:gd name="connsiteY9" fmla="*/ 7857 h 10000"/>
                <a:gd name="connsiteX10" fmla="*/ 10000 w 10000"/>
                <a:gd name="connsiteY10" fmla="*/ 7857 h 10000"/>
                <a:gd name="connsiteX11" fmla="*/ 10000 w 10000"/>
                <a:gd name="connsiteY11" fmla="*/ 4286 h 10000"/>
                <a:gd name="connsiteX12" fmla="*/ 10000 w 10000"/>
                <a:gd name="connsiteY12" fmla="*/ 1429 h 10000"/>
                <a:gd name="connsiteX13" fmla="*/ 7347 w 10000"/>
                <a:gd name="connsiteY13" fmla="*/ 3571 h 10000"/>
                <a:gd name="connsiteX14" fmla="*/ 4490 w 10000"/>
                <a:gd name="connsiteY14" fmla="*/ 3571 h 10000"/>
                <a:gd name="connsiteX15" fmla="*/ 2857 w 10000"/>
                <a:gd name="connsiteY15" fmla="*/ 1429 h 10000"/>
                <a:gd name="connsiteX16" fmla="*/ 1224 w 10000"/>
                <a:gd name="connsiteY16" fmla="*/ 0 h 10000"/>
                <a:gd name="connsiteX17" fmla="*/ 1224 w 10000"/>
                <a:gd name="connsiteY1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224" y="0"/>
                  </a:moveTo>
                  <a:lnTo>
                    <a:pt x="204" y="1429"/>
                  </a:lnTo>
                  <a:lnTo>
                    <a:pt x="0" y="1429"/>
                  </a:lnTo>
                  <a:lnTo>
                    <a:pt x="0" y="3571"/>
                  </a:lnTo>
                  <a:lnTo>
                    <a:pt x="204" y="4286"/>
                  </a:lnTo>
                  <a:lnTo>
                    <a:pt x="1837" y="7857"/>
                  </a:lnTo>
                  <a:lnTo>
                    <a:pt x="2857" y="10000"/>
                  </a:lnTo>
                  <a:lnTo>
                    <a:pt x="5510" y="7857"/>
                  </a:lnTo>
                  <a:lnTo>
                    <a:pt x="7959" y="6429"/>
                  </a:lnTo>
                  <a:lnTo>
                    <a:pt x="8980" y="7857"/>
                  </a:lnTo>
                  <a:lnTo>
                    <a:pt x="10000" y="7857"/>
                  </a:lnTo>
                  <a:lnTo>
                    <a:pt x="10000" y="4286"/>
                  </a:lnTo>
                  <a:lnTo>
                    <a:pt x="10000" y="1429"/>
                  </a:lnTo>
                  <a:lnTo>
                    <a:pt x="7347" y="3571"/>
                  </a:lnTo>
                  <a:lnTo>
                    <a:pt x="4490" y="3571"/>
                  </a:lnTo>
                  <a:lnTo>
                    <a:pt x="2857" y="1429"/>
                  </a:lnTo>
                  <a:lnTo>
                    <a:pt x="1224" y="0"/>
                  </a:lnTo>
                  <a:lnTo>
                    <a:pt x="1224"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3" name="Freeform 124">
              <a:extLst>
                <a:ext uri="{FF2B5EF4-FFF2-40B4-BE49-F238E27FC236}">
                  <a16:creationId xmlns:a16="http://schemas.microsoft.com/office/drawing/2014/main" id="{A16596A5-B99E-E1C3-58A8-DFA277AE7319}"/>
                </a:ext>
              </a:extLst>
            </p:cNvPr>
            <p:cNvSpPr>
              <a:spLocks/>
            </p:cNvSpPr>
            <p:nvPr/>
          </p:nvSpPr>
          <p:spPr bwMode="auto">
            <a:xfrm>
              <a:off x="5004911" y="4188272"/>
              <a:ext cx="66163" cy="39571"/>
            </a:xfrm>
            <a:custGeom>
              <a:avLst/>
              <a:gdLst>
                <a:gd name="T0" fmla="*/ 68 w 76"/>
                <a:gd name="T1" fmla="*/ 0 h 50"/>
                <a:gd name="T2" fmla="*/ 61 w 76"/>
                <a:gd name="T3" fmla="*/ 4 h 50"/>
                <a:gd name="T4" fmla="*/ 55 w 76"/>
                <a:gd name="T5" fmla="*/ 6 h 50"/>
                <a:gd name="T6" fmla="*/ 49 w 76"/>
                <a:gd name="T7" fmla="*/ 6 h 50"/>
                <a:gd name="T8" fmla="*/ 38 w 76"/>
                <a:gd name="T9" fmla="*/ 6 h 50"/>
                <a:gd name="T10" fmla="*/ 38 w 76"/>
                <a:gd name="T11" fmla="*/ 12 h 50"/>
                <a:gd name="T12" fmla="*/ 38 w 76"/>
                <a:gd name="T13" fmla="*/ 14 h 50"/>
                <a:gd name="T14" fmla="*/ 36 w 76"/>
                <a:gd name="T15" fmla="*/ 14 h 50"/>
                <a:gd name="T16" fmla="*/ 30 w 76"/>
                <a:gd name="T17" fmla="*/ 14 h 50"/>
                <a:gd name="T18" fmla="*/ 30 w 76"/>
                <a:gd name="T19" fmla="*/ 20 h 50"/>
                <a:gd name="T20" fmla="*/ 28 w 76"/>
                <a:gd name="T21" fmla="*/ 22 h 50"/>
                <a:gd name="T22" fmla="*/ 25 w 76"/>
                <a:gd name="T23" fmla="*/ 25 h 50"/>
                <a:gd name="T24" fmla="*/ 21 w 76"/>
                <a:gd name="T25" fmla="*/ 25 h 50"/>
                <a:gd name="T26" fmla="*/ 19 w 76"/>
                <a:gd name="T27" fmla="*/ 33 h 50"/>
                <a:gd name="T28" fmla="*/ 13 w 76"/>
                <a:gd name="T29" fmla="*/ 37 h 50"/>
                <a:gd name="T30" fmla="*/ 8 w 76"/>
                <a:gd name="T31" fmla="*/ 39 h 50"/>
                <a:gd name="T32" fmla="*/ 3 w 76"/>
                <a:gd name="T33" fmla="*/ 39 h 50"/>
                <a:gd name="T34" fmla="*/ 3 w 76"/>
                <a:gd name="T35" fmla="*/ 44 h 50"/>
                <a:gd name="T36" fmla="*/ 0 w 76"/>
                <a:gd name="T37" fmla="*/ 47 h 50"/>
                <a:gd name="T38" fmla="*/ 6 w 76"/>
                <a:gd name="T39" fmla="*/ 47 h 50"/>
                <a:gd name="T40" fmla="*/ 6 w 76"/>
                <a:gd name="T41" fmla="*/ 50 h 50"/>
                <a:gd name="T42" fmla="*/ 19 w 76"/>
                <a:gd name="T43" fmla="*/ 39 h 50"/>
                <a:gd name="T44" fmla="*/ 30 w 76"/>
                <a:gd name="T45" fmla="*/ 33 h 50"/>
                <a:gd name="T46" fmla="*/ 36 w 76"/>
                <a:gd name="T47" fmla="*/ 33 h 50"/>
                <a:gd name="T48" fmla="*/ 41 w 76"/>
                <a:gd name="T49" fmla="*/ 33 h 50"/>
                <a:gd name="T50" fmla="*/ 44 w 76"/>
                <a:gd name="T51" fmla="*/ 27 h 50"/>
                <a:gd name="T52" fmla="*/ 46 w 76"/>
                <a:gd name="T53" fmla="*/ 22 h 50"/>
                <a:gd name="T54" fmla="*/ 53 w 76"/>
                <a:gd name="T55" fmla="*/ 20 h 50"/>
                <a:gd name="T56" fmla="*/ 68 w 76"/>
                <a:gd name="T57" fmla="*/ 9 h 50"/>
                <a:gd name="T58" fmla="*/ 74 w 76"/>
                <a:gd name="T59" fmla="*/ 4 h 50"/>
                <a:gd name="T60" fmla="*/ 76 w 76"/>
                <a:gd name="T61" fmla="*/ 1 h 50"/>
                <a:gd name="T62" fmla="*/ 76 w 76"/>
                <a:gd name="T63" fmla="*/ 0 h 50"/>
                <a:gd name="T64" fmla="*/ 68 w 76"/>
                <a:gd name="T65" fmla="*/ 0 h 50"/>
                <a:gd name="connsiteX0" fmla="*/ 8947 w 10000"/>
                <a:gd name="connsiteY0" fmla="*/ 0 h 10000"/>
                <a:gd name="connsiteX1" fmla="*/ 8026 w 10000"/>
                <a:gd name="connsiteY1" fmla="*/ 800 h 10000"/>
                <a:gd name="connsiteX2" fmla="*/ 7237 w 10000"/>
                <a:gd name="connsiteY2" fmla="*/ 1200 h 10000"/>
                <a:gd name="connsiteX3" fmla="*/ 6447 w 10000"/>
                <a:gd name="connsiteY3" fmla="*/ 1200 h 10000"/>
                <a:gd name="connsiteX4" fmla="*/ 5000 w 10000"/>
                <a:gd name="connsiteY4" fmla="*/ 1200 h 10000"/>
                <a:gd name="connsiteX5" fmla="*/ 5000 w 10000"/>
                <a:gd name="connsiteY5" fmla="*/ 2400 h 10000"/>
                <a:gd name="connsiteX6" fmla="*/ 5000 w 10000"/>
                <a:gd name="connsiteY6" fmla="*/ 2800 h 10000"/>
                <a:gd name="connsiteX7" fmla="*/ 4737 w 10000"/>
                <a:gd name="connsiteY7" fmla="*/ 2800 h 10000"/>
                <a:gd name="connsiteX8" fmla="*/ 3947 w 10000"/>
                <a:gd name="connsiteY8" fmla="*/ 2800 h 10000"/>
                <a:gd name="connsiteX9" fmla="*/ 3947 w 10000"/>
                <a:gd name="connsiteY9" fmla="*/ 4000 h 10000"/>
                <a:gd name="connsiteX10" fmla="*/ 3684 w 10000"/>
                <a:gd name="connsiteY10" fmla="*/ 4400 h 10000"/>
                <a:gd name="connsiteX11" fmla="*/ 3289 w 10000"/>
                <a:gd name="connsiteY11" fmla="*/ 5000 h 10000"/>
                <a:gd name="connsiteX12" fmla="*/ 2763 w 10000"/>
                <a:gd name="connsiteY12" fmla="*/ 5000 h 10000"/>
                <a:gd name="connsiteX13" fmla="*/ 2500 w 10000"/>
                <a:gd name="connsiteY13" fmla="*/ 6600 h 10000"/>
                <a:gd name="connsiteX14" fmla="*/ 1711 w 10000"/>
                <a:gd name="connsiteY14" fmla="*/ 7400 h 10000"/>
                <a:gd name="connsiteX15" fmla="*/ 1053 w 10000"/>
                <a:gd name="connsiteY15" fmla="*/ 7800 h 10000"/>
                <a:gd name="connsiteX16" fmla="*/ 395 w 10000"/>
                <a:gd name="connsiteY16" fmla="*/ 7800 h 10000"/>
                <a:gd name="connsiteX17" fmla="*/ 395 w 10000"/>
                <a:gd name="connsiteY17" fmla="*/ 8800 h 10000"/>
                <a:gd name="connsiteX18" fmla="*/ 0 w 10000"/>
                <a:gd name="connsiteY18" fmla="*/ 9400 h 10000"/>
                <a:gd name="connsiteX19" fmla="*/ 789 w 10000"/>
                <a:gd name="connsiteY19" fmla="*/ 9400 h 10000"/>
                <a:gd name="connsiteX20" fmla="*/ 789 w 10000"/>
                <a:gd name="connsiteY20" fmla="*/ 10000 h 10000"/>
                <a:gd name="connsiteX21" fmla="*/ 2500 w 10000"/>
                <a:gd name="connsiteY21" fmla="*/ 7800 h 10000"/>
                <a:gd name="connsiteX22" fmla="*/ 3947 w 10000"/>
                <a:gd name="connsiteY22" fmla="*/ 6600 h 10000"/>
                <a:gd name="connsiteX23" fmla="*/ 4737 w 10000"/>
                <a:gd name="connsiteY23" fmla="*/ 6600 h 10000"/>
                <a:gd name="connsiteX24" fmla="*/ 5395 w 10000"/>
                <a:gd name="connsiteY24" fmla="*/ 6600 h 10000"/>
                <a:gd name="connsiteX25" fmla="*/ 5789 w 10000"/>
                <a:gd name="connsiteY25" fmla="*/ 5400 h 10000"/>
                <a:gd name="connsiteX26" fmla="*/ 6053 w 10000"/>
                <a:gd name="connsiteY26" fmla="*/ 4400 h 10000"/>
                <a:gd name="connsiteX27" fmla="*/ 6974 w 10000"/>
                <a:gd name="connsiteY27" fmla="*/ 4000 h 10000"/>
                <a:gd name="connsiteX28" fmla="*/ 8947 w 10000"/>
                <a:gd name="connsiteY28" fmla="*/ 1800 h 10000"/>
                <a:gd name="connsiteX29" fmla="*/ 9737 w 10000"/>
                <a:gd name="connsiteY29" fmla="*/ 800 h 10000"/>
                <a:gd name="connsiteX30" fmla="*/ 10000 w 10000"/>
                <a:gd name="connsiteY30" fmla="*/ 200 h 10000"/>
                <a:gd name="connsiteX31" fmla="*/ 10000 w 10000"/>
                <a:gd name="connsiteY31" fmla="*/ 0 h 10000"/>
                <a:gd name="connsiteX32" fmla="*/ 8947 w 10000"/>
                <a:gd name="connsiteY32" fmla="*/ 0 h 10000"/>
                <a:gd name="connsiteX33" fmla="*/ 8947 w 10000"/>
                <a:gd name="connsiteY3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000">
                  <a:moveTo>
                    <a:pt x="8947" y="0"/>
                  </a:moveTo>
                  <a:lnTo>
                    <a:pt x="8026" y="800"/>
                  </a:lnTo>
                  <a:lnTo>
                    <a:pt x="7237" y="1200"/>
                  </a:lnTo>
                  <a:lnTo>
                    <a:pt x="6447" y="1200"/>
                  </a:lnTo>
                  <a:lnTo>
                    <a:pt x="5000" y="1200"/>
                  </a:lnTo>
                  <a:lnTo>
                    <a:pt x="5000" y="2400"/>
                  </a:lnTo>
                  <a:lnTo>
                    <a:pt x="5000" y="2800"/>
                  </a:lnTo>
                  <a:lnTo>
                    <a:pt x="4737" y="2800"/>
                  </a:lnTo>
                  <a:lnTo>
                    <a:pt x="3947" y="2800"/>
                  </a:lnTo>
                  <a:lnTo>
                    <a:pt x="3947" y="4000"/>
                  </a:lnTo>
                  <a:lnTo>
                    <a:pt x="3684" y="4400"/>
                  </a:lnTo>
                  <a:lnTo>
                    <a:pt x="3289" y="5000"/>
                  </a:lnTo>
                  <a:lnTo>
                    <a:pt x="2763" y="5000"/>
                  </a:lnTo>
                  <a:cubicBezTo>
                    <a:pt x="2675" y="5533"/>
                    <a:pt x="2588" y="6067"/>
                    <a:pt x="2500" y="6600"/>
                  </a:cubicBezTo>
                  <a:lnTo>
                    <a:pt x="1711" y="7400"/>
                  </a:lnTo>
                  <a:lnTo>
                    <a:pt x="1053" y="7800"/>
                  </a:lnTo>
                  <a:lnTo>
                    <a:pt x="395" y="7800"/>
                  </a:lnTo>
                  <a:lnTo>
                    <a:pt x="395" y="8800"/>
                  </a:lnTo>
                  <a:lnTo>
                    <a:pt x="0" y="9400"/>
                  </a:lnTo>
                  <a:lnTo>
                    <a:pt x="789" y="9400"/>
                  </a:lnTo>
                  <a:lnTo>
                    <a:pt x="789" y="10000"/>
                  </a:lnTo>
                  <a:lnTo>
                    <a:pt x="2500" y="7800"/>
                  </a:lnTo>
                  <a:lnTo>
                    <a:pt x="3947" y="6600"/>
                  </a:lnTo>
                  <a:lnTo>
                    <a:pt x="4737" y="6600"/>
                  </a:lnTo>
                  <a:lnTo>
                    <a:pt x="5395" y="6600"/>
                  </a:lnTo>
                  <a:lnTo>
                    <a:pt x="5789" y="5400"/>
                  </a:lnTo>
                  <a:lnTo>
                    <a:pt x="6053" y="4400"/>
                  </a:lnTo>
                  <a:lnTo>
                    <a:pt x="6974" y="4000"/>
                  </a:lnTo>
                  <a:lnTo>
                    <a:pt x="8947" y="1800"/>
                  </a:lnTo>
                  <a:lnTo>
                    <a:pt x="9737" y="800"/>
                  </a:lnTo>
                  <a:lnTo>
                    <a:pt x="10000" y="200"/>
                  </a:lnTo>
                  <a:lnTo>
                    <a:pt x="10000" y="0"/>
                  </a:lnTo>
                  <a:lnTo>
                    <a:pt x="8947" y="0"/>
                  </a:lnTo>
                  <a:lnTo>
                    <a:pt x="8947"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4" name="Freeform 125">
              <a:extLst>
                <a:ext uri="{FF2B5EF4-FFF2-40B4-BE49-F238E27FC236}">
                  <a16:creationId xmlns:a16="http://schemas.microsoft.com/office/drawing/2014/main" id="{2C798B9E-F7C5-B546-F8BC-54D5F7C2E5C8}"/>
                </a:ext>
              </a:extLst>
            </p:cNvPr>
            <p:cNvSpPr>
              <a:spLocks/>
            </p:cNvSpPr>
            <p:nvPr/>
          </p:nvSpPr>
          <p:spPr bwMode="auto">
            <a:xfrm>
              <a:off x="4959641" y="4205683"/>
              <a:ext cx="24376" cy="11871"/>
            </a:xfrm>
            <a:custGeom>
              <a:avLst/>
              <a:gdLst>
                <a:gd name="T0" fmla="*/ 3 w 28"/>
                <a:gd name="T1" fmla="*/ 0 h 15"/>
                <a:gd name="T2" fmla="*/ 3 w 28"/>
                <a:gd name="T3" fmla="*/ 3 h 15"/>
                <a:gd name="T4" fmla="*/ 0 w 28"/>
                <a:gd name="T5" fmla="*/ 8 h 15"/>
                <a:gd name="T6" fmla="*/ 12 w 28"/>
                <a:gd name="T7" fmla="*/ 12 h 15"/>
                <a:gd name="T8" fmla="*/ 28 w 28"/>
                <a:gd name="T9" fmla="*/ 15 h 15"/>
                <a:gd name="T10" fmla="*/ 28 w 28"/>
                <a:gd name="T11" fmla="*/ 12 h 15"/>
                <a:gd name="T12" fmla="*/ 28 w 28"/>
                <a:gd name="T13" fmla="*/ 8 h 15"/>
                <a:gd name="T14" fmla="*/ 14 w 28"/>
                <a:gd name="T15" fmla="*/ 5 h 15"/>
                <a:gd name="T16" fmla="*/ 3 w 28"/>
                <a:gd name="T17" fmla="*/ 0 h 15"/>
                <a:gd name="connsiteX0" fmla="*/ 1071 w 10000"/>
                <a:gd name="connsiteY0" fmla="*/ 0 h 10000"/>
                <a:gd name="connsiteX1" fmla="*/ 1071 w 10000"/>
                <a:gd name="connsiteY1" fmla="*/ 2000 h 10000"/>
                <a:gd name="connsiteX2" fmla="*/ 0 w 10000"/>
                <a:gd name="connsiteY2" fmla="*/ 5333 h 10000"/>
                <a:gd name="connsiteX3" fmla="*/ 4286 w 10000"/>
                <a:gd name="connsiteY3" fmla="*/ 8000 h 10000"/>
                <a:gd name="connsiteX4" fmla="*/ 10000 w 10000"/>
                <a:gd name="connsiteY4" fmla="*/ 10000 h 10000"/>
                <a:gd name="connsiteX5" fmla="*/ 10000 w 10000"/>
                <a:gd name="connsiteY5" fmla="*/ 8000 h 10000"/>
                <a:gd name="connsiteX6" fmla="*/ 10000 w 10000"/>
                <a:gd name="connsiteY6" fmla="*/ 5333 h 10000"/>
                <a:gd name="connsiteX7" fmla="*/ 5000 w 10000"/>
                <a:gd name="connsiteY7" fmla="*/ 3333 h 10000"/>
                <a:gd name="connsiteX8" fmla="*/ 1071 w 10000"/>
                <a:gd name="connsiteY8" fmla="*/ 0 h 10000"/>
                <a:gd name="connsiteX9" fmla="*/ 1071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1071" y="0"/>
                  </a:moveTo>
                  <a:lnTo>
                    <a:pt x="1071" y="2000"/>
                  </a:lnTo>
                  <a:lnTo>
                    <a:pt x="0" y="5333"/>
                  </a:lnTo>
                  <a:lnTo>
                    <a:pt x="4286" y="8000"/>
                  </a:lnTo>
                  <a:lnTo>
                    <a:pt x="10000" y="10000"/>
                  </a:lnTo>
                  <a:lnTo>
                    <a:pt x="10000" y="8000"/>
                  </a:lnTo>
                  <a:lnTo>
                    <a:pt x="10000" y="5333"/>
                  </a:lnTo>
                  <a:lnTo>
                    <a:pt x="5000" y="3333"/>
                  </a:lnTo>
                  <a:lnTo>
                    <a:pt x="1071" y="0"/>
                  </a:lnTo>
                  <a:lnTo>
                    <a:pt x="1071"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5" name="Freeform 126">
              <a:extLst>
                <a:ext uri="{FF2B5EF4-FFF2-40B4-BE49-F238E27FC236}">
                  <a16:creationId xmlns:a16="http://schemas.microsoft.com/office/drawing/2014/main" id="{4EF5C74D-60BA-1440-91D9-4E003F788071}"/>
                </a:ext>
              </a:extLst>
            </p:cNvPr>
            <p:cNvSpPr>
              <a:spLocks/>
            </p:cNvSpPr>
            <p:nvPr/>
          </p:nvSpPr>
          <p:spPr bwMode="auto">
            <a:xfrm>
              <a:off x="4719363" y="4028403"/>
              <a:ext cx="4353" cy="6331"/>
            </a:xfrm>
            <a:custGeom>
              <a:avLst/>
              <a:gdLst>
                <a:gd name="T0" fmla="*/ 0 w 5"/>
                <a:gd name="T1" fmla="*/ 0 h 8"/>
                <a:gd name="T2" fmla="*/ 0 w 5"/>
                <a:gd name="T3" fmla="*/ 6 h 8"/>
                <a:gd name="T4" fmla="*/ 3 w 5"/>
                <a:gd name="T5" fmla="*/ 8 h 8"/>
                <a:gd name="T6" fmla="*/ 5 w 5"/>
                <a:gd name="T7" fmla="*/ 6 h 8"/>
                <a:gd name="T8" fmla="*/ 0 w 5"/>
                <a:gd name="T9" fmla="*/ 0 h 8"/>
              </a:gdLst>
              <a:ahLst/>
              <a:cxnLst>
                <a:cxn ang="0">
                  <a:pos x="T0" y="T1"/>
                </a:cxn>
                <a:cxn ang="0">
                  <a:pos x="T2" y="T3"/>
                </a:cxn>
                <a:cxn ang="0">
                  <a:pos x="T4" y="T5"/>
                </a:cxn>
                <a:cxn ang="0">
                  <a:pos x="T6" y="T7"/>
                </a:cxn>
                <a:cxn ang="0">
                  <a:pos x="T8" y="T9"/>
                </a:cxn>
              </a:cxnLst>
              <a:rect l="0" t="0" r="r" b="b"/>
              <a:pathLst>
                <a:path w="5" h="8">
                  <a:moveTo>
                    <a:pt x="0" y="0"/>
                  </a:moveTo>
                  <a:lnTo>
                    <a:pt x="0" y="6"/>
                  </a:lnTo>
                  <a:lnTo>
                    <a:pt x="3" y="8"/>
                  </a:lnTo>
                  <a:lnTo>
                    <a:pt x="5" y="6"/>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6" name="Freeform 127">
              <a:extLst>
                <a:ext uri="{FF2B5EF4-FFF2-40B4-BE49-F238E27FC236}">
                  <a16:creationId xmlns:a16="http://schemas.microsoft.com/office/drawing/2014/main" id="{352B22A6-7E74-5ABC-EEB1-69D5F4D5961F}"/>
                </a:ext>
              </a:extLst>
            </p:cNvPr>
            <p:cNvSpPr>
              <a:spLocks/>
            </p:cNvSpPr>
            <p:nvPr/>
          </p:nvSpPr>
          <p:spPr bwMode="auto">
            <a:xfrm>
              <a:off x="4812515" y="3987249"/>
              <a:ext cx="138421" cy="121088"/>
            </a:xfrm>
            <a:custGeom>
              <a:avLst/>
              <a:gdLst>
                <a:gd name="T0" fmla="*/ 3 w 159"/>
                <a:gd name="T1" fmla="*/ 55 h 153"/>
                <a:gd name="T2" fmla="*/ 0 w 159"/>
                <a:gd name="T3" fmla="*/ 77 h 153"/>
                <a:gd name="T4" fmla="*/ 8 w 159"/>
                <a:gd name="T5" fmla="*/ 101 h 153"/>
                <a:gd name="T6" fmla="*/ 6 w 159"/>
                <a:gd name="T7" fmla="*/ 105 h 153"/>
                <a:gd name="T8" fmla="*/ 16 w 159"/>
                <a:gd name="T9" fmla="*/ 101 h 153"/>
                <a:gd name="T10" fmla="*/ 25 w 159"/>
                <a:gd name="T11" fmla="*/ 137 h 153"/>
                <a:gd name="T12" fmla="*/ 49 w 159"/>
                <a:gd name="T13" fmla="*/ 137 h 153"/>
                <a:gd name="T14" fmla="*/ 51 w 159"/>
                <a:gd name="T15" fmla="*/ 143 h 153"/>
                <a:gd name="T16" fmla="*/ 58 w 159"/>
                <a:gd name="T17" fmla="*/ 148 h 153"/>
                <a:gd name="T18" fmla="*/ 68 w 159"/>
                <a:gd name="T19" fmla="*/ 143 h 153"/>
                <a:gd name="T20" fmla="*/ 88 w 159"/>
                <a:gd name="T21" fmla="*/ 143 h 153"/>
                <a:gd name="T22" fmla="*/ 96 w 159"/>
                <a:gd name="T23" fmla="*/ 148 h 153"/>
                <a:gd name="T24" fmla="*/ 98 w 159"/>
                <a:gd name="T25" fmla="*/ 153 h 153"/>
                <a:gd name="T26" fmla="*/ 109 w 159"/>
                <a:gd name="T27" fmla="*/ 145 h 153"/>
                <a:gd name="T28" fmla="*/ 117 w 159"/>
                <a:gd name="T29" fmla="*/ 145 h 153"/>
                <a:gd name="T30" fmla="*/ 121 w 159"/>
                <a:gd name="T31" fmla="*/ 132 h 153"/>
                <a:gd name="T32" fmla="*/ 126 w 159"/>
                <a:gd name="T33" fmla="*/ 126 h 153"/>
                <a:gd name="T34" fmla="*/ 134 w 159"/>
                <a:gd name="T35" fmla="*/ 126 h 153"/>
                <a:gd name="T36" fmla="*/ 129 w 159"/>
                <a:gd name="T37" fmla="*/ 110 h 153"/>
                <a:gd name="T38" fmla="*/ 134 w 159"/>
                <a:gd name="T39" fmla="*/ 105 h 153"/>
                <a:gd name="T40" fmla="*/ 139 w 159"/>
                <a:gd name="T41" fmla="*/ 88 h 153"/>
                <a:gd name="T42" fmla="*/ 144 w 159"/>
                <a:gd name="T43" fmla="*/ 68 h 153"/>
                <a:gd name="T44" fmla="*/ 153 w 159"/>
                <a:gd name="T45" fmla="*/ 65 h 153"/>
                <a:gd name="T46" fmla="*/ 159 w 159"/>
                <a:gd name="T47" fmla="*/ 63 h 153"/>
                <a:gd name="T48" fmla="*/ 149 w 159"/>
                <a:gd name="T49" fmla="*/ 55 h 153"/>
                <a:gd name="T50" fmla="*/ 144 w 159"/>
                <a:gd name="T51" fmla="*/ 39 h 153"/>
                <a:gd name="T52" fmla="*/ 142 w 159"/>
                <a:gd name="T53" fmla="*/ 25 h 153"/>
                <a:gd name="T54" fmla="*/ 136 w 159"/>
                <a:gd name="T55" fmla="*/ 14 h 153"/>
                <a:gd name="T56" fmla="*/ 139 w 159"/>
                <a:gd name="T57" fmla="*/ 9 h 153"/>
                <a:gd name="T58" fmla="*/ 139 w 159"/>
                <a:gd name="T59" fmla="*/ 5 h 153"/>
                <a:gd name="T60" fmla="*/ 126 w 159"/>
                <a:gd name="T61" fmla="*/ 3 h 153"/>
                <a:gd name="T62" fmla="*/ 112 w 159"/>
                <a:gd name="T63" fmla="*/ 8 h 153"/>
                <a:gd name="T64" fmla="*/ 104 w 159"/>
                <a:gd name="T65" fmla="*/ 22 h 153"/>
                <a:gd name="T66" fmla="*/ 98 w 159"/>
                <a:gd name="T67" fmla="*/ 33 h 153"/>
                <a:gd name="T68" fmla="*/ 91 w 159"/>
                <a:gd name="T69" fmla="*/ 39 h 153"/>
                <a:gd name="T70" fmla="*/ 87 w 159"/>
                <a:gd name="T71" fmla="*/ 52 h 153"/>
                <a:gd name="T72" fmla="*/ 68 w 159"/>
                <a:gd name="T73" fmla="*/ 58 h 153"/>
                <a:gd name="T74" fmla="*/ 55 w 159"/>
                <a:gd name="T75" fmla="*/ 58 h 153"/>
                <a:gd name="T76" fmla="*/ 44 w 159"/>
                <a:gd name="T77" fmla="*/ 63 h 153"/>
                <a:gd name="T78" fmla="*/ 28 w 159"/>
                <a:gd name="T79" fmla="*/ 63 h 153"/>
                <a:gd name="T80" fmla="*/ 19 w 159"/>
                <a:gd name="T81" fmla="*/ 58 h 153"/>
                <a:gd name="T82" fmla="*/ 13 w 159"/>
                <a:gd name="T83" fmla="*/ 39 h 153"/>
                <a:gd name="connsiteX0" fmla="*/ 818 w 10000"/>
                <a:gd name="connsiteY0" fmla="*/ 2549 h 10000"/>
                <a:gd name="connsiteX1" fmla="*/ 189 w 10000"/>
                <a:gd name="connsiteY1" fmla="*/ 3595 h 10000"/>
                <a:gd name="connsiteX2" fmla="*/ 0 w 10000"/>
                <a:gd name="connsiteY2" fmla="*/ 4248 h 10000"/>
                <a:gd name="connsiteX3" fmla="*/ 0 w 10000"/>
                <a:gd name="connsiteY3" fmla="*/ 5033 h 10000"/>
                <a:gd name="connsiteX4" fmla="*/ 377 w 10000"/>
                <a:gd name="connsiteY4" fmla="*/ 6405 h 10000"/>
                <a:gd name="connsiteX5" fmla="*/ 503 w 10000"/>
                <a:gd name="connsiteY5" fmla="*/ 6601 h 10000"/>
                <a:gd name="connsiteX6" fmla="*/ 503 w 10000"/>
                <a:gd name="connsiteY6" fmla="*/ 6667 h 10000"/>
                <a:gd name="connsiteX7" fmla="*/ 377 w 10000"/>
                <a:gd name="connsiteY7" fmla="*/ 6863 h 10000"/>
                <a:gd name="connsiteX8" fmla="*/ 692 w 10000"/>
                <a:gd name="connsiteY8" fmla="*/ 6667 h 10000"/>
                <a:gd name="connsiteX9" fmla="*/ 1006 w 10000"/>
                <a:gd name="connsiteY9" fmla="*/ 6601 h 10000"/>
                <a:gd name="connsiteX10" fmla="*/ 1321 w 10000"/>
                <a:gd name="connsiteY10" fmla="*/ 7712 h 10000"/>
                <a:gd name="connsiteX11" fmla="*/ 1572 w 10000"/>
                <a:gd name="connsiteY11" fmla="*/ 8954 h 10000"/>
                <a:gd name="connsiteX12" fmla="*/ 2390 w 10000"/>
                <a:gd name="connsiteY12" fmla="*/ 8954 h 10000"/>
                <a:gd name="connsiteX13" fmla="*/ 3082 w 10000"/>
                <a:gd name="connsiteY13" fmla="*/ 8954 h 10000"/>
                <a:gd name="connsiteX14" fmla="*/ 3208 w 10000"/>
                <a:gd name="connsiteY14" fmla="*/ 8954 h 10000"/>
                <a:gd name="connsiteX15" fmla="*/ 3208 w 10000"/>
                <a:gd name="connsiteY15" fmla="*/ 9346 h 10000"/>
                <a:gd name="connsiteX16" fmla="*/ 3208 w 10000"/>
                <a:gd name="connsiteY16" fmla="*/ 9477 h 10000"/>
                <a:gd name="connsiteX17" fmla="*/ 3648 w 10000"/>
                <a:gd name="connsiteY17" fmla="*/ 9673 h 10000"/>
                <a:gd name="connsiteX18" fmla="*/ 3962 w 10000"/>
                <a:gd name="connsiteY18" fmla="*/ 9673 h 10000"/>
                <a:gd name="connsiteX19" fmla="*/ 4277 w 10000"/>
                <a:gd name="connsiteY19" fmla="*/ 9346 h 10000"/>
                <a:gd name="connsiteX20" fmla="*/ 4969 w 10000"/>
                <a:gd name="connsiteY20" fmla="*/ 9346 h 10000"/>
                <a:gd name="connsiteX21" fmla="*/ 5535 w 10000"/>
                <a:gd name="connsiteY21" fmla="*/ 9346 h 10000"/>
                <a:gd name="connsiteX22" fmla="*/ 5723 w 10000"/>
                <a:gd name="connsiteY22" fmla="*/ 9477 h 10000"/>
                <a:gd name="connsiteX23" fmla="*/ 6038 w 10000"/>
                <a:gd name="connsiteY23" fmla="*/ 9673 h 10000"/>
                <a:gd name="connsiteX24" fmla="*/ 6038 w 10000"/>
                <a:gd name="connsiteY24" fmla="*/ 9804 h 10000"/>
                <a:gd name="connsiteX25" fmla="*/ 6164 w 10000"/>
                <a:gd name="connsiteY25" fmla="*/ 10000 h 10000"/>
                <a:gd name="connsiteX26" fmla="*/ 6541 w 10000"/>
                <a:gd name="connsiteY26" fmla="*/ 9804 h 10000"/>
                <a:gd name="connsiteX27" fmla="*/ 6855 w 10000"/>
                <a:gd name="connsiteY27" fmla="*/ 9477 h 10000"/>
                <a:gd name="connsiteX28" fmla="*/ 7170 w 10000"/>
                <a:gd name="connsiteY28" fmla="*/ 9477 h 10000"/>
                <a:gd name="connsiteX29" fmla="*/ 7358 w 10000"/>
                <a:gd name="connsiteY29" fmla="*/ 9477 h 10000"/>
                <a:gd name="connsiteX30" fmla="*/ 7421 w 10000"/>
                <a:gd name="connsiteY30" fmla="*/ 9150 h 10000"/>
                <a:gd name="connsiteX31" fmla="*/ 7610 w 10000"/>
                <a:gd name="connsiteY31" fmla="*/ 8627 h 10000"/>
                <a:gd name="connsiteX32" fmla="*/ 7736 w 10000"/>
                <a:gd name="connsiteY32" fmla="*/ 8562 h 10000"/>
                <a:gd name="connsiteX33" fmla="*/ 7925 w 10000"/>
                <a:gd name="connsiteY33" fmla="*/ 8235 h 10000"/>
                <a:gd name="connsiteX34" fmla="*/ 8239 w 10000"/>
                <a:gd name="connsiteY34" fmla="*/ 8235 h 10000"/>
                <a:gd name="connsiteX35" fmla="*/ 8428 w 10000"/>
                <a:gd name="connsiteY35" fmla="*/ 8235 h 10000"/>
                <a:gd name="connsiteX36" fmla="*/ 8239 w 10000"/>
                <a:gd name="connsiteY36" fmla="*/ 7712 h 10000"/>
                <a:gd name="connsiteX37" fmla="*/ 8113 w 10000"/>
                <a:gd name="connsiteY37" fmla="*/ 7190 h 10000"/>
                <a:gd name="connsiteX38" fmla="*/ 8239 w 10000"/>
                <a:gd name="connsiteY38" fmla="*/ 6993 h 10000"/>
                <a:gd name="connsiteX39" fmla="*/ 8428 w 10000"/>
                <a:gd name="connsiteY39" fmla="*/ 6863 h 10000"/>
                <a:gd name="connsiteX40" fmla="*/ 8742 w 10000"/>
                <a:gd name="connsiteY40" fmla="*/ 6667 h 10000"/>
                <a:gd name="connsiteX41" fmla="*/ 8742 w 10000"/>
                <a:gd name="connsiteY41" fmla="*/ 5752 h 10000"/>
                <a:gd name="connsiteX42" fmla="*/ 8742 w 10000"/>
                <a:gd name="connsiteY42" fmla="*/ 4706 h 10000"/>
                <a:gd name="connsiteX43" fmla="*/ 9057 w 10000"/>
                <a:gd name="connsiteY43" fmla="*/ 4444 h 10000"/>
                <a:gd name="connsiteX44" fmla="*/ 9371 w 10000"/>
                <a:gd name="connsiteY44" fmla="*/ 4248 h 10000"/>
                <a:gd name="connsiteX45" fmla="*/ 9623 w 10000"/>
                <a:gd name="connsiteY45" fmla="*/ 4248 h 10000"/>
                <a:gd name="connsiteX46" fmla="*/ 10000 w 10000"/>
                <a:gd name="connsiteY46" fmla="*/ 4248 h 10000"/>
                <a:gd name="connsiteX47" fmla="*/ 10000 w 10000"/>
                <a:gd name="connsiteY47" fmla="*/ 4118 h 10000"/>
                <a:gd name="connsiteX48" fmla="*/ 9811 w 10000"/>
                <a:gd name="connsiteY48" fmla="*/ 3791 h 10000"/>
                <a:gd name="connsiteX49" fmla="*/ 9371 w 10000"/>
                <a:gd name="connsiteY49" fmla="*/ 3595 h 10000"/>
                <a:gd name="connsiteX50" fmla="*/ 9057 w 10000"/>
                <a:gd name="connsiteY50" fmla="*/ 3268 h 10000"/>
                <a:gd name="connsiteX51" fmla="*/ 9057 w 10000"/>
                <a:gd name="connsiteY51" fmla="*/ 2549 h 10000"/>
                <a:gd name="connsiteX52" fmla="*/ 9057 w 10000"/>
                <a:gd name="connsiteY52" fmla="*/ 1961 h 10000"/>
                <a:gd name="connsiteX53" fmla="*/ 8931 w 10000"/>
                <a:gd name="connsiteY53" fmla="*/ 1634 h 10000"/>
                <a:gd name="connsiteX54" fmla="*/ 8553 w 10000"/>
                <a:gd name="connsiteY54" fmla="*/ 1307 h 10000"/>
                <a:gd name="connsiteX55" fmla="*/ 8553 w 10000"/>
                <a:gd name="connsiteY55" fmla="*/ 915 h 10000"/>
                <a:gd name="connsiteX56" fmla="*/ 8742 w 10000"/>
                <a:gd name="connsiteY56" fmla="*/ 784 h 10000"/>
                <a:gd name="connsiteX57" fmla="*/ 8742 w 10000"/>
                <a:gd name="connsiteY57" fmla="*/ 588 h 10000"/>
                <a:gd name="connsiteX58" fmla="*/ 8931 w 10000"/>
                <a:gd name="connsiteY58" fmla="*/ 588 h 10000"/>
                <a:gd name="connsiteX59" fmla="*/ 8742 w 10000"/>
                <a:gd name="connsiteY59" fmla="*/ 327 h 10000"/>
                <a:gd name="connsiteX60" fmla="*/ 8553 w 10000"/>
                <a:gd name="connsiteY60" fmla="*/ 196 h 10000"/>
                <a:gd name="connsiteX61" fmla="*/ 7925 w 10000"/>
                <a:gd name="connsiteY61" fmla="*/ 196 h 10000"/>
                <a:gd name="connsiteX62" fmla="*/ 7170 w 10000"/>
                <a:gd name="connsiteY62" fmla="*/ 0 h 10000"/>
                <a:gd name="connsiteX63" fmla="*/ 7044 w 10000"/>
                <a:gd name="connsiteY63" fmla="*/ 523 h 10000"/>
                <a:gd name="connsiteX64" fmla="*/ 6855 w 10000"/>
                <a:gd name="connsiteY64" fmla="*/ 1111 h 10000"/>
                <a:gd name="connsiteX65" fmla="*/ 6541 w 10000"/>
                <a:gd name="connsiteY65" fmla="*/ 1438 h 10000"/>
                <a:gd name="connsiteX66" fmla="*/ 6352 w 10000"/>
                <a:gd name="connsiteY66" fmla="*/ 1830 h 10000"/>
                <a:gd name="connsiteX67" fmla="*/ 6164 w 10000"/>
                <a:gd name="connsiteY67" fmla="*/ 2157 h 10000"/>
                <a:gd name="connsiteX68" fmla="*/ 5849 w 10000"/>
                <a:gd name="connsiteY68" fmla="*/ 2288 h 10000"/>
                <a:gd name="connsiteX69" fmla="*/ 5723 w 10000"/>
                <a:gd name="connsiteY69" fmla="*/ 2549 h 10000"/>
                <a:gd name="connsiteX70" fmla="*/ 5535 w 10000"/>
                <a:gd name="connsiteY70" fmla="*/ 3268 h 10000"/>
                <a:gd name="connsiteX71" fmla="*/ 5472 w 10000"/>
                <a:gd name="connsiteY71" fmla="*/ 3399 h 10000"/>
                <a:gd name="connsiteX72" fmla="*/ 4969 w 10000"/>
                <a:gd name="connsiteY72" fmla="*/ 3791 h 10000"/>
                <a:gd name="connsiteX73" fmla="*/ 4277 w 10000"/>
                <a:gd name="connsiteY73" fmla="*/ 3791 h 10000"/>
                <a:gd name="connsiteX74" fmla="*/ 4151 w 10000"/>
                <a:gd name="connsiteY74" fmla="*/ 3595 h 10000"/>
                <a:gd name="connsiteX75" fmla="*/ 3459 w 10000"/>
                <a:gd name="connsiteY75" fmla="*/ 3791 h 10000"/>
                <a:gd name="connsiteX76" fmla="*/ 3396 w 10000"/>
                <a:gd name="connsiteY76" fmla="*/ 3922 h 10000"/>
                <a:gd name="connsiteX77" fmla="*/ 2767 w 10000"/>
                <a:gd name="connsiteY77" fmla="*/ 4118 h 10000"/>
                <a:gd name="connsiteX78" fmla="*/ 2264 w 10000"/>
                <a:gd name="connsiteY78" fmla="*/ 4118 h 10000"/>
                <a:gd name="connsiteX79" fmla="*/ 1761 w 10000"/>
                <a:gd name="connsiteY79" fmla="*/ 4118 h 10000"/>
                <a:gd name="connsiteX80" fmla="*/ 1509 w 10000"/>
                <a:gd name="connsiteY80" fmla="*/ 3922 h 10000"/>
                <a:gd name="connsiteX81" fmla="*/ 1195 w 10000"/>
                <a:gd name="connsiteY81" fmla="*/ 3791 h 10000"/>
                <a:gd name="connsiteX82" fmla="*/ 818 w 10000"/>
                <a:gd name="connsiteY82" fmla="*/ 3268 h 10000"/>
                <a:gd name="connsiteX83" fmla="*/ 818 w 10000"/>
                <a:gd name="connsiteY83" fmla="*/ 2549 h 10000"/>
                <a:gd name="connsiteX84" fmla="*/ 818 w 10000"/>
                <a:gd name="connsiteY84" fmla="*/ 254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000" h="10000">
                  <a:moveTo>
                    <a:pt x="818" y="2549"/>
                  </a:moveTo>
                  <a:lnTo>
                    <a:pt x="189" y="3595"/>
                  </a:lnTo>
                  <a:lnTo>
                    <a:pt x="0" y="4248"/>
                  </a:lnTo>
                  <a:lnTo>
                    <a:pt x="0" y="5033"/>
                  </a:lnTo>
                  <a:cubicBezTo>
                    <a:pt x="126" y="5490"/>
                    <a:pt x="251" y="5948"/>
                    <a:pt x="377" y="6405"/>
                  </a:cubicBezTo>
                  <a:lnTo>
                    <a:pt x="503" y="6601"/>
                  </a:lnTo>
                  <a:lnTo>
                    <a:pt x="503" y="6667"/>
                  </a:lnTo>
                  <a:lnTo>
                    <a:pt x="377" y="6863"/>
                  </a:lnTo>
                  <a:lnTo>
                    <a:pt x="692" y="6667"/>
                  </a:lnTo>
                  <a:lnTo>
                    <a:pt x="1006" y="6601"/>
                  </a:lnTo>
                  <a:lnTo>
                    <a:pt x="1321" y="7712"/>
                  </a:lnTo>
                  <a:cubicBezTo>
                    <a:pt x="1405" y="8126"/>
                    <a:pt x="1488" y="8540"/>
                    <a:pt x="1572" y="8954"/>
                  </a:cubicBezTo>
                  <a:lnTo>
                    <a:pt x="2390" y="8954"/>
                  </a:lnTo>
                  <a:lnTo>
                    <a:pt x="3082" y="8954"/>
                  </a:lnTo>
                  <a:lnTo>
                    <a:pt x="3208" y="8954"/>
                  </a:lnTo>
                  <a:lnTo>
                    <a:pt x="3208" y="9346"/>
                  </a:lnTo>
                  <a:lnTo>
                    <a:pt x="3208" y="9477"/>
                  </a:lnTo>
                  <a:lnTo>
                    <a:pt x="3648" y="9673"/>
                  </a:lnTo>
                  <a:lnTo>
                    <a:pt x="3962" y="9673"/>
                  </a:lnTo>
                  <a:lnTo>
                    <a:pt x="4277" y="9346"/>
                  </a:lnTo>
                  <a:lnTo>
                    <a:pt x="4969" y="9346"/>
                  </a:lnTo>
                  <a:lnTo>
                    <a:pt x="5535" y="9346"/>
                  </a:lnTo>
                  <a:lnTo>
                    <a:pt x="5723" y="9477"/>
                  </a:lnTo>
                  <a:lnTo>
                    <a:pt x="6038" y="9673"/>
                  </a:lnTo>
                  <a:lnTo>
                    <a:pt x="6038" y="9804"/>
                  </a:lnTo>
                  <a:lnTo>
                    <a:pt x="6164" y="10000"/>
                  </a:lnTo>
                  <a:lnTo>
                    <a:pt x="6541" y="9804"/>
                  </a:lnTo>
                  <a:lnTo>
                    <a:pt x="6855" y="9477"/>
                  </a:lnTo>
                  <a:lnTo>
                    <a:pt x="7170" y="9477"/>
                  </a:lnTo>
                  <a:lnTo>
                    <a:pt x="7358" y="9477"/>
                  </a:lnTo>
                  <a:lnTo>
                    <a:pt x="7421" y="9150"/>
                  </a:lnTo>
                  <a:lnTo>
                    <a:pt x="7610" y="8627"/>
                  </a:lnTo>
                  <a:lnTo>
                    <a:pt x="7736" y="8562"/>
                  </a:lnTo>
                  <a:lnTo>
                    <a:pt x="7925" y="8235"/>
                  </a:lnTo>
                  <a:lnTo>
                    <a:pt x="8239" y="8235"/>
                  </a:lnTo>
                  <a:lnTo>
                    <a:pt x="8428" y="8235"/>
                  </a:lnTo>
                  <a:lnTo>
                    <a:pt x="8239" y="7712"/>
                  </a:lnTo>
                  <a:lnTo>
                    <a:pt x="8113" y="7190"/>
                  </a:lnTo>
                  <a:lnTo>
                    <a:pt x="8239" y="6993"/>
                  </a:lnTo>
                  <a:lnTo>
                    <a:pt x="8428" y="6863"/>
                  </a:lnTo>
                  <a:lnTo>
                    <a:pt x="8742" y="6667"/>
                  </a:lnTo>
                  <a:lnTo>
                    <a:pt x="8742" y="5752"/>
                  </a:lnTo>
                  <a:lnTo>
                    <a:pt x="8742" y="4706"/>
                  </a:lnTo>
                  <a:lnTo>
                    <a:pt x="9057" y="4444"/>
                  </a:lnTo>
                  <a:lnTo>
                    <a:pt x="9371" y="4248"/>
                  </a:lnTo>
                  <a:lnTo>
                    <a:pt x="9623" y="4248"/>
                  </a:lnTo>
                  <a:lnTo>
                    <a:pt x="10000" y="4248"/>
                  </a:lnTo>
                  <a:lnTo>
                    <a:pt x="10000" y="4118"/>
                  </a:lnTo>
                  <a:lnTo>
                    <a:pt x="9811" y="3791"/>
                  </a:lnTo>
                  <a:lnTo>
                    <a:pt x="9371" y="3595"/>
                  </a:lnTo>
                  <a:lnTo>
                    <a:pt x="9057" y="3268"/>
                  </a:lnTo>
                  <a:lnTo>
                    <a:pt x="9057" y="2549"/>
                  </a:lnTo>
                  <a:lnTo>
                    <a:pt x="9057" y="1961"/>
                  </a:lnTo>
                  <a:lnTo>
                    <a:pt x="8931" y="1634"/>
                  </a:lnTo>
                  <a:lnTo>
                    <a:pt x="8553" y="1307"/>
                  </a:lnTo>
                  <a:lnTo>
                    <a:pt x="8553" y="915"/>
                  </a:lnTo>
                  <a:lnTo>
                    <a:pt x="8742" y="784"/>
                  </a:lnTo>
                  <a:lnTo>
                    <a:pt x="8742" y="588"/>
                  </a:lnTo>
                  <a:lnTo>
                    <a:pt x="8931" y="588"/>
                  </a:lnTo>
                  <a:lnTo>
                    <a:pt x="8742" y="327"/>
                  </a:lnTo>
                  <a:lnTo>
                    <a:pt x="8553" y="196"/>
                  </a:lnTo>
                  <a:lnTo>
                    <a:pt x="7925" y="196"/>
                  </a:lnTo>
                  <a:lnTo>
                    <a:pt x="7170" y="0"/>
                  </a:lnTo>
                  <a:lnTo>
                    <a:pt x="7044" y="523"/>
                  </a:lnTo>
                  <a:lnTo>
                    <a:pt x="6855" y="1111"/>
                  </a:lnTo>
                  <a:lnTo>
                    <a:pt x="6541" y="1438"/>
                  </a:lnTo>
                  <a:lnTo>
                    <a:pt x="6352" y="1830"/>
                  </a:lnTo>
                  <a:lnTo>
                    <a:pt x="6164" y="2157"/>
                  </a:lnTo>
                  <a:lnTo>
                    <a:pt x="5849" y="2288"/>
                  </a:lnTo>
                  <a:lnTo>
                    <a:pt x="5723" y="2549"/>
                  </a:lnTo>
                  <a:cubicBezTo>
                    <a:pt x="5660" y="2789"/>
                    <a:pt x="5598" y="3028"/>
                    <a:pt x="5535" y="3268"/>
                  </a:cubicBezTo>
                  <a:cubicBezTo>
                    <a:pt x="5514" y="3312"/>
                    <a:pt x="5493" y="3355"/>
                    <a:pt x="5472" y="3399"/>
                  </a:cubicBezTo>
                  <a:lnTo>
                    <a:pt x="4969" y="3791"/>
                  </a:lnTo>
                  <a:lnTo>
                    <a:pt x="4277" y="3791"/>
                  </a:lnTo>
                  <a:lnTo>
                    <a:pt x="4151" y="3595"/>
                  </a:lnTo>
                  <a:lnTo>
                    <a:pt x="3459" y="3791"/>
                  </a:lnTo>
                  <a:cubicBezTo>
                    <a:pt x="3438" y="3835"/>
                    <a:pt x="3417" y="3878"/>
                    <a:pt x="3396" y="3922"/>
                  </a:cubicBezTo>
                  <a:lnTo>
                    <a:pt x="2767" y="4118"/>
                  </a:lnTo>
                  <a:lnTo>
                    <a:pt x="2264" y="4118"/>
                  </a:lnTo>
                  <a:lnTo>
                    <a:pt x="1761" y="4118"/>
                  </a:lnTo>
                  <a:lnTo>
                    <a:pt x="1509" y="3922"/>
                  </a:lnTo>
                  <a:lnTo>
                    <a:pt x="1195" y="3791"/>
                  </a:lnTo>
                  <a:lnTo>
                    <a:pt x="818" y="3268"/>
                  </a:lnTo>
                  <a:lnTo>
                    <a:pt x="818" y="2549"/>
                  </a:lnTo>
                  <a:lnTo>
                    <a:pt x="818" y="2549"/>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7" name="Freeform 128">
              <a:extLst>
                <a:ext uri="{FF2B5EF4-FFF2-40B4-BE49-F238E27FC236}">
                  <a16:creationId xmlns:a16="http://schemas.microsoft.com/office/drawing/2014/main" id="{35945A3C-DDE5-CDBB-D5B0-E60E20E0F349}"/>
                </a:ext>
              </a:extLst>
            </p:cNvPr>
            <p:cNvSpPr>
              <a:spLocks/>
            </p:cNvSpPr>
            <p:nvPr/>
          </p:nvSpPr>
          <p:spPr bwMode="auto">
            <a:xfrm>
              <a:off x="4616636" y="3954800"/>
              <a:ext cx="157573" cy="185986"/>
            </a:xfrm>
            <a:custGeom>
              <a:avLst/>
              <a:gdLst>
                <a:gd name="T0" fmla="*/ 0 w 181"/>
                <a:gd name="T1" fmla="*/ 6 h 235"/>
                <a:gd name="T2" fmla="*/ 4 w 181"/>
                <a:gd name="T3" fmla="*/ 23 h 235"/>
                <a:gd name="T4" fmla="*/ 23 w 181"/>
                <a:gd name="T5" fmla="*/ 38 h 235"/>
                <a:gd name="T6" fmla="*/ 37 w 181"/>
                <a:gd name="T7" fmla="*/ 58 h 235"/>
                <a:gd name="T8" fmla="*/ 55 w 181"/>
                <a:gd name="T9" fmla="*/ 79 h 235"/>
                <a:gd name="T10" fmla="*/ 65 w 181"/>
                <a:gd name="T11" fmla="*/ 99 h 235"/>
                <a:gd name="T12" fmla="*/ 78 w 181"/>
                <a:gd name="T13" fmla="*/ 123 h 235"/>
                <a:gd name="T14" fmla="*/ 97 w 181"/>
                <a:gd name="T15" fmla="*/ 154 h 235"/>
                <a:gd name="T16" fmla="*/ 110 w 181"/>
                <a:gd name="T17" fmla="*/ 181 h 235"/>
                <a:gd name="T18" fmla="*/ 121 w 181"/>
                <a:gd name="T19" fmla="*/ 203 h 235"/>
                <a:gd name="T20" fmla="*/ 135 w 181"/>
                <a:gd name="T21" fmla="*/ 219 h 235"/>
                <a:gd name="T22" fmla="*/ 143 w 181"/>
                <a:gd name="T23" fmla="*/ 227 h 235"/>
                <a:gd name="T24" fmla="*/ 157 w 181"/>
                <a:gd name="T25" fmla="*/ 235 h 235"/>
                <a:gd name="T26" fmla="*/ 160 w 181"/>
                <a:gd name="T27" fmla="*/ 227 h 235"/>
                <a:gd name="T28" fmla="*/ 176 w 181"/>
                <a:gd name="T29" fmla="*/ 229 h 235"/>
                <a:gd name="T30" fmla="*/ 176 w 181"/>
                <a:gd name="T31" fmla="*/ 216 h 235"/>
                <a:gd name="T32" fmla="*/ 170 w 181"/>
                <a:gd name="T33" fmla="*/ 206 h 235"/>
                <a:gd name="T34" fmla="*/ 178 w 181"/>
                <a:gd name="T35" fmla="*/ 202 h 235"/>
                <a:gd name="T36" fmla="*/ 181 w 181"/>
                <a:gd name="T37" fmla="*/ 186 h 235"/>
                <a:gd name="T38" fmla="*/ 173 w 181"/>
                <a:gd name="T39" fmla="*/ 178 h 235"/>
                <a:gd name="T40" fmla="*/ 173 w 181"/>
                <a:gd name="T41" fmla="*/ 169 h 235"/>
                <a:gd name="T42" fmla="*/ 157 w 181"/>
                <a:gd name="T43" fmla="*/ 169 h 235"/>
                <a:gd name="T44" fmla="*/ 156 w 181"/>
                <a:gd name="T45" fmla="*/ 143 h 235"/>
                <a:gd name="T46" fmla="*/ 138 w 181"/>
                <a:gd name="T47" fmla="*/ 142 h 235"/>
                <a:gd name="T48" fmla="*/ 140 w 181"/>
                <a:gd name="T49" fmla="*/ 131 h 235"/>
                <a:gd name="T50" fmla="*/ 143 w 181"/>
                <a:gd name="T51" fmla="*/ 126 h 235"/>
                <a:gd name="T52" fmla="*/ 135 w 181"/>
                <a:gd name="T53" fmla="*/ 113 h 235"/>
                <a:gd name="T54" fmla="*/ 133 w 181"/>
                <a:gd name="T55" fmla="*/ 106 h 235"/>
                <a:gd name="T56" fmla="*/ 130 w 181"/>
                <a:gd name="T57" fmla="*/ 101 h 235"/>
                <a:gd name="T58" fmla="*/ 126 w 181"/>
                <a:gd name="T59" fmla="*/ 101 h 235"/>
                <a:gd name="T60" fmla="*/ 118 w 181"/>
                <a:gd name="T61" fmla="*/ 99 h 235"/>
                <a:gd name="T62" fmla="*/ 110 w 181"/>
                <a:gd name="T63" fmla="*/ 88 h 235"/>
                <a:gd name="T64" fmla="*/ 102 w 181"/>
                <a:gd name="T65" fmla="*/ 79 h 235"/>
                <a:gd name="T66" fmla="*/ 97 w 181"/>
                <a:gd name="T67" fmla="*/ 74 h 235"/>
                <a:gd name="T68" fmla="*/ 93 w 181"/>
                <a:gd name="T69" fmla="*/ 76 h 235"/>
                <a:gd name="T70" fmla="*/ 88 w 181"/>
                <a:gd name="T71" fmla="*/ 66 h 235"/>
                <a:gd name="T72" fmla="*/ 85 w 181"/>
                <a:gd name="T73" fmla="*/ 58 h 235"/>
                <a:gd name="T74" fmla="*/ 80 w 181"/>
                <a:gd name="T75" fmla="*/ 55 h 235"/>
                <a:gd name="T76" fmla="*/ 72 w 181"/>
                <a:gd name="T77" fmla="*/ 49 h 235"/>
                <a:gd name="T78" fmla="*/ 65 w 181"/>
                <a:gd name="T79" fmla="*/ 41 h 235"/>
                <a:gd name="T80" fmla="*/ 58 w 181"/>
                <a:gd name="T81" fmla="*/ 31 h 235"/>
                <a:gd name="T82" fmla="*/ 48 w 181"/>
                <a:gd name="T83" fmla="*/ 18 h 235"/>
                <a:gd name="T84" fmla="*/ 32 w 181"/>
                <a:gd name="T85" fmla="*/ 8 h 235"/>
                <a:gd name="T86" fmla="*/ 15 w 181"/>
                <a:gd name="T87" fmla="*/ 6 h 235"/>
                <a:gd name="T88" fmla="*/ 7 w 181"/>
                <a:gd name="T89" fmla="*/ 0 h 235"/>
                <a:gd name="connsiteX0" fmla="*/ 110 w 10000"/>
                <a:gd name="connsiteY0" fmla="*/ 0 h 10000"/>
                <a:gd name="connsiteX1" fmla="*/ 0 w 10000"/>
                <a:gd name="connsiteY1" fmla="*/ 255 h 10000"/>
                <a:gd name="connsiteX2" fmla="*/ 0 w 10000"/>
                <a:gd name="connsiteY2" fmla="*/ 596 h 10000"/>
                <a:gd name="connsiteX3" fmla="*/ 221 w 10000"/>
                <a:gd name="connsiteY3" fmla="*/ 979 h 10000"/>
                <a:gd name="connsiteX4" fmla="*/ 663 w 10000"/>
                <a:gd name="connsiteY4" fmla="*/ 1319 h 10000"/>
                <a:gd name="connsiteX5" fmla="*/ 1271 w 10000"/>
                <a:gd name="connsiteY5" fmla="*/ 1617 h 10000"/>
                <a:gd name="connsiteX6" fmla="*/ 1713 w 10000"/>
                <a:gd name="connsiteY6" fmla="*/ 1957 h 10000"/>
                <a:gd name="connsiteX7" fmla="*/ 2044 w 10000"/>
                <a:gd name="connsiteY7" fmla="*/ 2468 h 10000"/>
                <a:gd name="connsiteX8" fmla="*/ 2486 w 10000"/>
                <a:gd name="connsiteY8" fmla="*/ 3149 h 10000"/>
                <a:gd name="connsiteX9" fmla="*/ 3039 w 10000"/>
                <a:gd name="connsiteY9" fmla="*/ 3362 h 10000"/>
                <a:gd name="connsiteX10" fmla="*/ 3481 w 10000"/>
                <a:gd name="connsiteY10" fmla="*/ 3532 h 10000"/>
                <a:gd name="connsiteX11" fmla="*/ 3591 w 10000"/>
                <a:gd name="connsiteY11" fmla="*/ 4213 h 10000"/>
                <a:gd name="connsiteX12" fmla="*/ 3702 w 10000"/>
                <a:gd name="connsiteY12" fmla="*/ 4809 h 10000"/>
                <a:gd name="connsiteX13" fmla="*/ 4309 w 10000"/>
                <a:gd name="connsiteY13" fmla="*/ 5234 h 10000"/>
                <a:gd name="connsiteX14" fmla="*/ 4862 w 10000"/>
                <a:gd name="connsiteY14" fmla="*/ 5702 h 10000"/>
                <a:gd name="connsiteX15" fmla="*/ 5359 w 10000"/>
                <a:gd name="connsiteY15" fmla="*/ 6553 h 10000"/>
                <a:gd name="connsiteX16" fmla="*/ 5801 w 10000"/>
                <a:gd name="connsiteY16" fmla="*/ 7489 h 10000"/>
                <a:gd name="connsiteX17" fmla="*/ 6077 w 10000"/>
                <a:gd name="connsiteY17" fmla="*/ 7702 h 10000"/>
                <a:gd name="connsiteX18" fmla="*/ 6409 w 10000"/>
                <a:gd name="connsiteY18" fmla="*/ 7915 h 10000"/>
                <a:gd name="connsiteX19" fmla="*/ 6685 w 10000"/>
                <a:gd name="connsiteY19" fmla="*/ 8638 h 10000"/>
                <a:gd name="connsiteX20" fmla="*/ 7017 w 10000"/>
                <a:gd name="connsiteY20" fmla="*/ 9191 h 10000"/>
                <a:gd name="connsiteX21" fmla="*/ 7459 w 10000"/>
                <a:gd name="connsiteY21" fmla="*/ 9319 h 10000"/>
                <a:gd name="connsiteX22" fmla="*/ 7901 w 10000"/>
                <a:gd name="connsiteY22" fmla="*/ 9447 h 10000"/>
                <a:gd name="connsiteX23" fmla="*/ 7901 w 10000"/>
                <a:gd name="connsiteY23" fmla="*/ 9660 h 10000"/>
                <a:gd name="connsiteX24" fmla="*/ 8343 w 10000"/>
                <a:gd name="connsiteY24" fmla="*/ 9872 h 10000"/>
                <a:gd name="connsiteX25" fmla="*/ 8674 w 10000"/>
                <a:gd name="connsiteY25" fmla="*/ 10000 h 10000"/>
                <a:gd name="connsiteX26" fmla="*/ 8619 w 10000"/>
                <a:gd name="connsiteY26" fmla="*/ 9872 h 10000"/>
                <a:gd name="connsiteX27" fmla="*/ 8840 w 10000"/>
                <a:gd name="connsiteY27" fmla="*/ 9660 h 10000"/>
                <a:gd name="connsiteX28" fmla="*/ 9116 w 10000"/>
                <a:gd name="connsiteY28" fmla="*/ 9745 h 10000"/>
                <a:gd name="connsiteX29" fmla="*/ 9724 w 10000"/>
                <a:gd name="connsiteY29" fmla="*/ 9745 h 10000"/>
                <a:gd name="connsiteX30" fmla="*/ 9724 w 10000"/>
                <a:gd name="connsiteY30" fmla="*/ 9447 h 10000"/>
                <a:gd name="connsiteX31" fmla="*/ 9724 w 10000"/>
                <a:gd name="connsiteY31" fmla="*/ 9191 h 10000"/>
                <a:gd name="connsiteX32" fmla="*/ 9724 w 10000"/>
                <a:gd name="connsiteY32" fmla="*/ 8979 h 10000"/>
                <a:gd name="connsiteX33" fmla="*/ 9392 w 10000"/>
                <a:gd name="connsiteY33" fmla="*/ 8766 h 10000"/>
                <a:gd name="connsiteX34" fmla="*/ 9392 w 10000"/>
                <a:gd name="connsiteY34" fmla="*/ 8638 h 10000"/>
                <a:gd name="connsiteX35" fmla="*/ 9834 w 10000"/>
                <a:gd name="connsiteY35" fmla="*/ 8596 h 10000"/>
                <a:gd name="connsiteX36" fmla="*/ 10000 w 10000"/>
                <a:gd name="connsiteY36" fmla="*/ 8255 h 10000"/>
                <a:gd name="connsiteX37" fmla="*/ 10000 w 10000"/>
                <a:gd name="connsiteY37" fmla="*/ 7915 h 10000"/>
                <a:gd name="connsiteX38" fmla="*/ 9834 w 10000"/>
                <a:gd name="connsiteY38" fmla="*/ 7830 h 10000"/>
                <a:gd name="connsiteX39" fmla="*/ 9558 w 10000"/>
                <a:gd name="connsiteY39" fmla="*/ 7574 h 10000"/>
                <a:gd name="connsiteX40" fmla="*/ 9558 w 10000"/>
                <a:gd name="connsiteY40" fmla="*/ 7362 h 10000"/>
                <a:gd name="connsiteX41" fmla="*/ 9558 w 10000"/>
                <a:gd name="connsiteY41" fmla="*/ 7191 h 10000"/>
                <a:gd name="connsiteX42" fmla="*/ 9116 w 10000"/>
                <a:gd name="connsiteY42" fmla="*/ 7191 h 10000"/>
                <a:gd name="connsiteX43" fmla="*/ 8674 w 10000"/>
                <a:gd name="connsiteY43" fmla="*/ 7191 h 10000"/>
                <a:gd name="connsiteX44" fmla="*/ 8619 w 10000"/>
                <a:gd name="connsiteY44" fmla="*/ 6638 h 10000"/>
                <a:gd name="connsiteX45" fmla="*/ 8619 w 10000"/>
                <a:gd name="connsiteY45" fmla="*/ 6085 h 10000"/>
                <a:gd name="connsiteX46" fmla="*/ 8066 w 10000"/>
                <a:gd name="connsiteY46" fmla="*/ 6085 h 10000"/>
                <a:gd name="connsiteX47" fmla="*/ 7624 w 10000"/>
                <a:gd name="connsiteY47" fmla="*/ 6043 h 10000"/>
                <a:gd name="connsiteX48" fmla="*/ 7735 w 10000"/>
                <a:gd name="connsiteY48" fmla="*/ 5489 h 10000"/>
                <a:gd name="connsiteX49" fmla="*/ 7735 w 10000"/>
                <a:gd name="connsiteY49" fmla="*/ 5574 h 10000"/>
                <a:gd name="connsiteX50" fmla="*/ 7901 w 10000"/>
                <a:gd name="connsiteY50" fmla="*/ 5702 h 10000"/>
                <a:gd name="connsiteX51" fmla="*/ 7901 w 10000"/>
                <a:gd name="connsiteY51" fmla="*/ 5362 h 10000"/>
                <a:gd name="connsiteX52" fmla="*/ 7735 w 10000"/>
                <a:gd name="connsiteY52" fmla="*/ 4936 h 10000"/>
                <a:gd name="connsiteX53" fmla="*/ 7459 w 10000"/>
                <a:gd name="connsiteY53" fmla="*/ 4809 h 10000"/>
                <a:gd name="connsiteX54" fmla="*/ 7348 w 10000"/>
                <a:gd name="connsiteY54" fmla="*/ 4681 h 10000"/>
                <a:gd name="connsiteX55" fmla="*/ 7348 w 10000"/>
                <a:gd name="connsiteY55" fmla="*/ 4511 h 10000"/>
                <a:gd name="connsiteX56" fmla="*/ 7017 w 10000"/>
                <a:gd name="connsiteY56" fmla="*/ 4511 h 10000"/>
                <a:gd name="connsiteX57" fmla="*/ 7182 w 10000"/>
                <a:gd name="connsiteY57" fmla="*/ 4298 h 10000"/>
                <a:gd name="connsiteX58" fmla="*/ 7182 w 10000"/>
                <a:gd name="connsiteY58" fmla="*/ 4085 h 10000"/>
                <a:gd name="connsiteX59" fmla="*/ 6961 w 10000"/>
                <a:gd name="connsiteY59" fmla="*/ 4298 h 10000"/>
                <a:gd name="connsiteX60" fmla="*/ 6519 w 10000"/>
                <a:gd name="connsiteY60" fmla="*/ 4511 h 10000"/>
                <a:gd name="connsiteX61" fmla="*/ 6519 w 10000"/>
                <a:gd name="connsiteY61" fmla="*/ 4213 h 10000"/>
                <a:gd name="connsiteX62" fmla="*/ 6409 w 10000"/>
                <a:gd name="connsiteY62" fmla="*/ 3872 h 10000"/>
                <a:gd name="connsiteX63" fmla="*/ 6077 w 10000"/>
                <a:gd name="connsiteY63" fmla="*/ 3745 h 10000"/>
                <a:gd name="connsiteX64" fmla="*/ 5801 w 10000"/>
                <a:gd name="connsiteY64" fmla="*/ 3660 h 10000"/>
                <a:gd name="connsiteX65" fmla="*/ 5635 w 10000"/>
                <a:gd name="connsiteY65" fmla="*/ 3362 h 10000"/>
                <a:gd name="connsiteX66" fmla="*/ 5525 w 10000"/>
                <a:gd name="connsiteY66" fmla="*/ 3149 h 10000"/>
                <a:gd name="connsiteX67" fmla="*/ 5359 w 10000"/>
                <a:gd name="connsiteY67" fmla="*/ 3149 h 10000"/>
                <a:gd name="connsiteX68" fmla="*/ 5359 w 10000"/>
                <a:gd name="connsiteY68" fmla="*/ 3362 h 10000"/>
                <a:gd name="connsiteX69" fmla="*/ 5138 w 10000"/>
                <a:gd name="connsiteY69" fmla="*/ 3234 h 10000"/>
                <a:gd name="connsiteX70" fmla="*/ 4862 w 10000"/>
                <a:gd name="connsiteY70" fmla="*/ 3021 h 10000"/>
                <a:gd name="connsiteX71" fmla="*/ 4862 w 10000"/>
                <a:gd name="connsiteY71" fmla="*/ 2809 h 10000"/>
                <a:gd name="connsiteX72" fmla="*/ 4862 w 10000"/>
                <a:gd name="connsiteY72" fmla="*/ 2468 h 10000"/>
                <a:gd name="connsiteX73" fmla="*/ 4696 w 10000"/>
                <a:gd name="connsiteY73" fmla="*/ 2468 h 10000"/>
                <a:gd name="connsiteX74" fmla="*/ 4420 w 10000"/>
                <a:gd name="connsiteY74" fmla="*/ 2468 h 10000"/>
                <a:gd name="connsiteX75" fmla="*/ 4420 w 10000"/>
                <a:gd name="connsiteY75" fmla="*/ 2340 h 10000"/>
                <a:gd name="connsiteX76" fmla="*/ 4420 w 10000"/>
                <a:gd name="connsiteY76" fmla="*/ 2128 h 10000"/>
                <a:gd name="connsiteX77" fmla="*/ 3978 w 10000"/>
                <a:gd name="connsiteY77" fmla="*/ 2085 h 10000"/>
                <a:gd name="connsiteX78" fmla="*/ 3702 w 10000"/>
                <a:gd name="connsiteY78" fmla="*/ 1957 h 10000"/>
                <a:gd name="connsiteX79" fmla="*/ 3591 w 10000"/>
                <a:gd name="connsiteY79" fmla="*/ 1745 h 10000"/>
                <a:gd name="connsiteX80" fmla="*/ 3591 w 10000"/>
                <a:gd name="connsiteY80" fmla="*/ 1532 h 10000"/>
                <a:gd name="connsiteX81" fmla="*/ 3204 w 10000"/>
                <a:gd name="connsiteY81" fmla="*/ 1319 h 10000"/>
                <a:gd name="connsiteX82" fmla="*/ 2762 w 10000"/>
                <a:gd name="connsiteY82" fmla="*/ 1064 h 10000"/>
                <a:gd name="connsiteX83" fmla="*/ 2652 w 10000"/>
                <a:gd name="connsiteY83" fmla="*/ 766 h 10000"/>
                <a:gd name="connsiteX84" fmla="*/ 2486 w 10000"/>
                <a:gd name="connsiteY84" fmla="*/ 468 h 10000"/>
                <a:gd name="connsiteX85" fmla="*/ 1768 w 10000"/>
                <a:gd name="connsiteY85" fmla="*/ 340 h 10000"/>
                <a:gd name="connsiteX86" fmla="*/ 939 w 10000"/>
                <a:gd name="connsiteY86" fmla="*/ 340 h 10000"/>
                <a:gd name="connsiteX87" fmla="*/ 829 w 10000"/>
                <a:gd name="connsiteY87" fmla="*/ 255 h 10000"/>
                <a:gd name="connsiteX88" fmla="*/ 663 w 10000"/>
                <a:gd name="connsiteY88" fmla="*/ 0 h 10000"/>
                <a:gd name="connsiteX89" fmla="*/ 387 w 10000"/>
                <a:gd name="connsiteY89" fmla="*/ 0 h 10000"/>
                <a:gd name="connsiteX90" fmla="*/ 110 w 10000"/>
                <a:gd name="connsiteY90" fmla="*/ 0 h 10000"/>
                <a:gd name="connsiteX91" fmla="*/ 110 w 10000"/>
                <a:gd name="connsiteY9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000" h="10000">
                  <a:moveTo>
                    <a:pt x="110" y="0"/>
                  </a:moveTo>
                  <a:cubicBezTo>
                    <a:pt x="73" y="85"/>
                    <a:pt x="37" y="170"/>
                    <a:pt x="0" y="255"/>
                  </a:cubicBezTo>
                  <a:lnTo>
                    <a:pt x="0" y="596"/>
                  </a:lnTo>
                  <a:lnTo>
                    <a:pt x="221" y="979"/>
                  </a:lnTo>
                  <a:lnTo>
                    <a:pt x="663" y="1319"/>
                  </a:lnTo>
                  <a:lnTo>
                    <a:pt x="1271" y="1617"/>
                  </a:lnTo>
                  <a:lnTo>
                    <a:pt x="1713" y="1957"/>
                  </a:lnTo>
                  <a:lnTo>
                    <a:pt x="2044" y="2468"/>
                  </a:lnTo>
                  <a:lnTo>
                    <a:pt x="2486" y="3149"/>
                  </a:lnTo>
                  <a:lnTo>
                    <a:pt x="3039" y="3362"/>
                  </a:lnTo>
                  <a:lnTo>
                    <a:pt x="3481" y="3532"/>
                  </a:lnTo>
                  <a:cubicBezTo>
                    <a:pt x="3518" y="3759"/>
                    <a:pt x="3554" y="3986"/>
                    <a:pt x="3591" y="4213"/>
                  </a:cubicBezTo>
                  <a:lnTo>
                    <a:pt x="3702" y="4809"/>
                  </a:lnTo>
                  <a:lnTo>
                    <a:pt x="4309" y="5234"/>
                  </a:lnTo>
                  <a:lnTo>
                    <a:pt x="4862" y="5702"/>
                  </a:lnTo>
                  <a:lnTo>
                    <a:pt x="5359" y="6553"/>
                  </a:lnTo>
                  <a:lnTo>
                    <a:pt x="5801" y="7489"/>
                  </a:lnTo>
                  <a:lnTo>
                    <a:pt x="6077" y="7702"/>
                  </a:lnTo>
                  <a:lnTo>
                    <a:pt x="6409" y="7915"/>
                  </a:lnTo>
                  <a:lnTo>
                    <a:pt x="6685" y="8638"/>
                  </a:lnTo>
                  <a:lnTo>
                    <a:pt x="7017" y="9191"/>
                  </a:lnTo>
                  <a:lnTo>
                    <a:pt x="7459" y="9319"/>
                  </a:lnTo>
                  <a:lnTo>
                    <a:pt x="7901" y="9447"/>
                  </a:lnTo>
                  <a:lnTo>
                    <a:pt x="7901" y="9660"/>
                  </a:lnTo>
                  <a:lnTo>
                    <a:pt x="8343" y="9872"/>
                  </a:lnTo>
                  <a:lnTo>
                    <a:pt x="8674" y="10000"/>
                  </a:lnTo>
                  <a:cubicBezTo>
                    <a:pt x="8656" y="9957"/>
                    <a:pt x="8637" y="9915"/>
                    <a:pt x="8619" y="9872"/>
                  </a:cubicBezTo>
                  <a:lnTo>
                    <a:pt x="8840" y="9660"/>
                  </a:lnTo>
                  <a:lnTo>
                    <a:pt x="9116" y="9745"/>
                  </a:lnTo>
                  <a:lnTo>
                    <a:pt x="9724" y="9745"/>
                  </a:lnTo>
                  <a:lnTo>
                    <a:pt x="9724" y="9447"/>
                  </a:lnTo>
                  <a:lnTo>
                    <a:pt x="9724" y="9191"/>
                  </a:lnTo>
                  <a:lnTo>
                    <a:pt x="9724" y="8979"/>
                  </a:lnTo>
                  <a:lnTo>
                    <a:pt x="9392" y="8766"/>
                  </a:lnTo>
                  <a:lnTo>
                    <a:pt x="9392" y="8638"/>
                  </a:lnTo>
                  <a:lnTo>
                    <a:pt x="9834" y="8596"/>
                  </a:lnTo>
                  <a:cubicBezTo>
                    <a:pt x="9889" y="8482"/>
                    <a:pt x="9945" y="8369"/>
                    <a:pt x="10000" y="8255"/>
                  </a:cubicBezTo>
                  <a:lnTo>
                    <a:pt x="10000" y="7915"/>
                  </a:lnTo>
                  <a:lnTo>
                    <a:pt x="9834" y="7830"/>
                  </a:lnTo>
                  <a:lnTo>
                    <a:pt x="9558" y="7574"/>
                  </a:lnTo>
                  <a:lnTo>
                    <a:pt x="9558" y="7362"/>
                  </a:lnTo>
                  <a:lnTo>
                    <a:pt x="9558" y="7191"/>
                  </a:lnTo>
                  <a:lnTo>
                    <a:pt x="9116" y="7191"/>
                  </a:lnTo>
                  <a:lnTo>
                    <a:pt x="8674" y="7191"/>
                  </a:lnTo>
                  <a:cubicBezTo>
                    <a:pt x="8656" y="7007"/>
                    <a:pt x="8637" y="6822"/>
                    <a:pt x="8619" y="6638"/>
                  </a:cubicBezTo>
                  <a:lnTo>
                    <a:pt x="8619" y="6085"/>
                  </a:lnTo>
                  <a:lnTo>
                    <a:pt x="8066" y="6085"/>
                  </a:lnTo>
                  <a:lnTo>
                    <a:pt x="7624" y="6043"/>
                  </a:lnTo>
                  <a:lnTo>
                    <a:pt x="7735" y="5489"/>
                  </a:lnTo>
                  <a:lnTo>
                    <a:pt x="7735" y="5574"/>
                  </a:lnTo>
                  <a:cubicBezTo>
                    <a:pt x="7790" y="5617"/>
                    <a:pt x="7846" y="5659"/>
                    <a:pt x="7901" y="5702"/>
                  </a:cubicBezTo>
                  <a:lnTo>
                    <a:pt x="7901" y="5362"/>
                  </a:lnTo>
                  <a:cubicBezTo>
                    <a:pt x="7846" y="5220"/>
                    <a:pt x="7790" y="5078"/>
                    <a:pt x="7735" y="4936"/>
                  </a:cubicBezTo>
                  <a:lnTo>
                    <a:pt x="7459" y="4809"/>
                  </a:lnTo>
                  <a:lnTo>
                    <a:pt x="7348" y="4681"/>
                  </a:lnTo>
                  <a:lnTo>
                    <a:pt x="7348" y="4511"/>
                  </a:lnTo>
                  <a:lnTo>
                    <a:pt x="7017" y="4511"/>
                  </a:lnTo>
                  <a:lnTo>
                    <a:pt x="7182" y="4298"/>
                  </a:lnTo>
                  <a:lnTo>
                    <a:pt x="7182" y="4085"/>
                  </a:lnTo>
                  <a:lnTo>
                    <a:pt x="6961" y="4298"/>
                  </a:lnTo>
                  <a:lnTo>
                    <a:pt x="6519" y="4511"/>
                  </a:lnTo>
                  <a:lnTo>
                    <a:pt x="6519" y="4213"/>
                  </a:lnTo>
                  <a:cubicBezTo>
                    <a:pt x="6482" y="4099"/>
                    <a:pt x="6446" y="3986"/>
                    <a:pt x="6409" y="3872"/>
                  </a:cubicBezTo>
                  <a:lnTo>
                    <a:pt x="6077" y="3745"/>
                  </a:lnTo>
                  <a:lnTo>
                    <a:pt x="5801" y="3660"/>
                  </a:lnTo>
                  <a:lnTo>
                    <a:pt x="5635" y="3362"/>
                  </a:lnTo>
                  <a:cubicBezTo>
                    <a:pt x="5598" y="3291"/>
                    <a:pt x="5562" y="3220"/>
                    <a:pt x="5525" y="3149"/>
                  </a:cubicBezTo>
                  <a:lnTo>
                    <a:pt x="5359" y="3149"/>
                  </a:lnTo>
                  <a:lnTo>
                    <a:pt x="5359" y="3362"/>
                  </a:lnTo>
                  <a:lnTo>
                    <a:pt x="5138" y="3234"/>
                  </a:lnTo>
                  <a:lnTo>
                    <a:pt x="4862" y="3021"/>
                  </a:lnTo>
                  <a:lnTo>
                    <a:pt x="4862" y="2809"/>
                  </a:lnTo>
                  <a:lnTo>
                    <a:pt x="4862" y="2468"/>
                  </a:lnTo>
                  <a:lnTo>
                    <a:pt x="4696" y="2468"/>
                  </a:lnTo>
                  <a:lnTo>
                    <a:pt x="4420" y="2468"/>
                  </a:lnTo>
                  <a:lnTo>
                    <a:pt x="4420" y="2340"/>
                  </a:lnTo>
                  <a:lnTo>
                    <a:pt x="4420" y="2128"/>
                  </a:lnTo>
                  <a:lnTo>
                    <a:pt x="3978" y="2085"/>
                  </a:lnTo>
                  <a:lnTo>
                    <a:pt x="3702" y="1957"/>
                  </a:lnTo>
                  <a:lnTo>
                    <a:pt x="3591" y="1745"/>
                  </a:lnTo>
                  <a:lnTo>
                    <a:pt x="3591" y="1532"/>
                  </a:lnTo>
                  <a:lnTo>
                    <a:pt x="3204" y="1319"/>
                  </a:lnTo>
                  <a:lnTo>
                    <a:pt x="2762" y="1064"/>
                  </a:lnTo>
                  <a:cubicBezTo>
                    <a:pt x="2725" y="965"/>
                    <a:pt x="2689" y="865"/>
                    <a:pt x="2652" y="766"/>
                  </a:cubicBezTo>
                  <a:lnTo>
                    <a:pt x="2486" y="468"/>
                  </a:lnTo>
                  <a:lnTo>
                    <a:pt x="1768" y="340"/>
                  </a:lnTo>
                  <a:lnTo>
                    <a:pt x="939" y="340"/>
                  </a:lnTo>
                  <a:cubicBezTo>
                    <a:pt x="902" y="312"/>
                    <a:pt x="866" y="283"/>
                    <a:pt x="829" y="255"/>
                  </a:cubicBezTo>
                  <a:lnTo>
                    <a:pt x="663" y="0"/>
                  </a:lnTo>
                  <a:lnTo>
                    <a:pt x="387" y="0"/>
                  </a:lnTo>
                  <a:lnTo>
                    <a:pt x="110" y="0"/>
                  </a:lnTo>
                  <a:lnTo>
                    <a:pt x="11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8" name="Freeform 72">
              <a:extLst>
                <a:ext uri="{FF2B5EF4-FFF2-40B4-BE49-F238E27FC236}">
                  <a16:creationId xmlns:a16="http://schemas.microsoft.com/office/drawing/2014/main" id="{D5876149-50FB-5469-EB94-7C2ABB61F3CE}"/>
                </a:ext>
              </a:extLst>
            </p:cNvPr>
            <p:cNvSpPr>
              <a:spLocks/>
            </p:cNvSpPr>
            <p:nvPr/>
          </p:nvSpPr>
          <p:spPr bwMode="auto">
            <a:xfrm>
              <a:off x="4305842" y="3129340"/>
              <a:ext cx="874925" cy="597529"/>
            </a:xfrm>
            <a:custGeom>
              <a:avLst/>
              <a:gdLst>
                <a:gd name="T0" fmla="*/ 997 w 1005"/>
                <a:gd name="T1" fmla="*/ 161 h 755"/>
                <a:gd name="T2" fmla="*/ 984 w 1005"/>
                <a:gd name="T3" fmla="*/ 133 h 755"/>
                <a:gd name="T4" fmla="*/ 939 w 1005"/>
                <a:gd name="T5" fmla="*/ 126 h 755"/>
                <a:gd name="T6" fmla="*/ 888 w 1005"/>
                <a:gd name="T7" fmla="*/ 83 h 755"/>
                <a:gd name="T8" fmla="*/ 836 w 1005"/>
                <a:gd name="T9" fmla="*/ 12 h 755"/>
                <a:gd name="T10" fmla="*/ 771 w 1005"/>
                <a:gd name="T11" fmla="*/ 25 h 755"/>
                <a:gd name="T12" fmla="*/ 761 w 1005"/>
                <a:gd name="T13" fmla="*/ 75 h 755"/>
                <a:gd name="T14" fmla="*/ 713 w 1005"/>
                <a:gd name="T15" fmla="*/ 93 h 755"/>
                <a:gd name="T16" fmla="*/ 718 w 1005"/>
                <a:gd name="T17" fmla="*/ 146 h 755"/>
                <a:gd name="T18" fmla="*/ 746 w 1005"/>
                <a:gd name="T19" fmla="*/ 168 h 755"/>
                <a:gd name="T20" fmla="*/ 670 w 1005"/>
                <a:gd name="T21" fmla="*/ 200 h 755"/>
                <a:gd name="T22" fmla="*/ 620 w 1005"/>
                <a:gd name="T23" fmla="*/ 238 h 755"/>
                <a:gd name="T24" fmla="*/ 543 w 1005"/>
                <a:gd name="T25" fmla="*/ 279 h 755"/>
                <a:gd name="T26" fmla="*/ 432 w 1005"/>
                <a:gd name="T27" fmla="*/ 266 h 755"/>
                <a:gd name="T28" fmla="*/ 355 w 1005"/>
                <a:gd name="T29" fmla="*/ 224 h 755"/>
                <a:gd name="T30" fmla="*/ 306 w 1005"/>
                <a:gd name="T31" fmla="*/ 173 h 755"/>
                <a:gd name="T32" fmla="*/ 251 w 1005"/>
                <a:gd name="T33" fmla="*/ 121 h 755"/>
                <a:gd name="T34" fmla="*/ 181 w 1005"/>
                <a:gd name="T35" fmla="*/ 153 h 755"/>
                <a:gd name="T36" fmla="*/ 139 w 1005"/>
                <a:gd name="T37" fmla="*/ 206 h 755"/>
                <a:gd name="T38" fmla="*/ 110 w 1005"/>
                <a:gd name="T39" fmla="*/ 268 h 755"/>
                <a:gd name="T40" fmla="*/ 58 w 1005"/>
                <a:gd name="T41" fmla="*/ 301 h 755"/>
                <a:gd name="T42" fmla="*/ 20 w 1005"/>
                <a:gd name="T43" fmla="*/ 317 h 755"/>
                <a:gd name="T44" fmla="*/ 0 w 1005"/>
                <a:gd name="T45" fmla="*/ 348 h 755"/>
                <a:gd name="T46" fmla="*/ 25 w 1005"/>
                <a:gd name="T47" fmla="*/ 389 h 755"/>
                <a:gd name="T48" fmla="*/ 79 w 1005"/>
                <a:gd name="T49" fmla="*/ 411 h 755"/>
                <a:gd name="T50" fmla="*/ 88 w 1005"/>
                <a:gd name="T51" fmla="*/ 454 h 755"/>
                <a:gd name="T52" fmla="*/ 99 w 1005"/>
                <a:gd name="T53" fmla="*/ 504 h 755"/>
                <a:gd name="T54" fmla="*/ 131 w 1005"/>
                <a:gd name="T55" fmla="*/ 547 h 755"/>
                <a:gd name="T56" fmla="*/ 186 w 1005"/>
                <a:gd name="T57" fmla="*/ 569 h 755"/>
                <a:gd name="T58" fmla="*/ 259 w 1005"/>
                <a:gd name="T59" fmla="*/ 595 h 755"/>
                <a:gd name="T60" fmla="*/ 329 w 1005"/>
                <a:gd name="T61" fmla="*/ 585 h 755"/>
                <a:gd name="T62" fmla="*/ 380 w 1005"/>
                <a:gd name="T63" fmla="*/ 593 h 755"/>
                <a:gd name="T64" fmla="*/ 418 w 1005"/>
                <a:gd name="T65" fmla="*/ 620 h 755"/>
                <a:gd name="T66" fmla="*/ 407 w 1005"/>
                <a:gd name="T67" fmla="*/ 683 h 755"/>
                <a:gd name="T68" fmla="*/ 435 w 1005"/>
                <a:gd name="T69" fmla="*/ 695 h 755"/>
                <a:gd name="T70" fmla="*/ 462 w 1005"/>
                <a:gd name="T71" fmla="*/ 735 h 755"/>
                <a:gd name="T72" fmla="*/ 508 w 1005"/>
                <a:gd name="T73" fmla="*/ 703 h 755"/>
                <a:gd name="T74" fmla="*/ 555 w 1005"/>
                <a:gd name="T75" fmla="*/ 725 h 755"/>
                <a:gd name="T76" fmla="*/ 606 w 1005"/>
                <a:gd name="T77" fmla="*/ 752 h 755"/>
                <a:gd name="T78" fmla="*/ 625 w 1005"/>
                <a:gd name="T79" fmla="*/ 725 h 755"/>
                <a:gd name="T80" fmla="*/ 688 w 1005"/>
                <a:gd name="T81" fmla="*/ 705 h 755"/>
                <a:gd name="T82" fmla="*/ 729 w 1005"/>
                <a:gd name="T83" fmla="*/ 667 h 755"/>
                <a:gd name="T84" fmla="*/ 756 w 1005"/>
                <a:gd name="T85" fmla="*/ 640 h 755"/>
                <a:gd name="T86" fmla="*/ 765 w 1005"/>
                <a:gd name="T87" fmla="*/ 610 h 755"/>
                <a:gd name="T88" fmla="*/ 786 w 1005"/>
                <a:gd name="T89" fmla="*/ 577 h 755"/>
                <a:gd name="T90" fmla="*/ 793 w 1005"/>
                <a:gd name="T91" fmla="*/ 555 h 755"/>
                <a:gd name="T92" fmla="*/ 793 w 1005"/>
                <a:gd name="T93" fmla="*/ 527 h 755"/>
                <a:gd name="T94" fmla="*/ 768 w 1005"/>
                <a:gd name="T95" fmla="*/ 482 h 755"/>
                <a:gd name="T96" fmla="*/ 754 w 1005"/>
                <a:gd name="T97" fmla="*/ 444 h 755"/>
                <a:gd name="T98" fmla="*/ 806 w 1005"/>
                <a:gd name="T99" fmla="*/ 394 h 755"/>
                <a:gd name="T100" fmla="*/ 748 w 1005"/>
                <a:gd name="T101" fmla="*/ 391 h 755"/>
                <a:gd name="T102" fmla="*/ 751 w 1005"/>
                <a:gd name="T103" fmla="*/ 334 h 755"/>
                <a:gd name="T104" fmla="*/ 791 w 1005"/>
                <a:gd name="T105" fmla="*/ 331 h 755"/>
                <a:gd name="T106" fmla="*/ 814 w 1005"/>
                <a:gd name="T107" fmla="*/ 334 h 755"/>
                <a:gd name="T108" fmla="*/ 866 w 1005"/>
                <a:gd name="T109" fmla="*/ 293 h 755"/>
                <a:gd name="T110" fmla="*/ 909 w 1005"/>
                <a:gd name="T111" fmla="*/ 266 h 755"/>
                <a:gd name="T112" fmla="*/ 947 w 1005"/>
                <a:gd name="T113" fmla="*/ 244 h 755"/>
                <a:gd name="T114" fmla="*/ 961 w 1005"/>
                <a:gd name="T115" fmla="*/ 20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5" h="755">
                  <a:moveTo>
                    <a:pt x="964" y="203"/>
                  </a:moveTo>
                  <a:lnTo>
                    <a:pt x="967" y="206"/>
                  </a:lnTo>
                  <a:lnTo>
                    <a:pt x="972" y="200"/>
                  </a:lnTo>
                  <a:lnTo>
                    <a:pt x="978" y="195"/>
                  </a:lnTo>
                  <a:lnTo>
                    <a:pt x="978" y="191"/>
                  </a:lnTo>
                  <a:lnTo>
                    <a:pt x="984" y="189"/>
                  </a:lnTo>
                  <a:lnTo>
                    <a:pt x="992" y="181"/>
                  </a:lnTo>
                  <a:lnTo>
                    <a:pt x="997" y="173"/>
                  </a:lnTo>
                  <a:lnTo>
                    <a:pt x="997" y="161"/>
                  </a:lnTo>
                  <a:lnTo>
                    <a:pt x="997" y="156"/>
                  </a:lnTo>
                  <a:lnTo>
                    <a:pt x="1002" y="151"/>
                  </a:lnTo>
                  <a:lnTo>
                    <a:pt x="1005" y="143"/>
                  </a:lnTo>
                  <a:lnTo>
                    <a:pt x="999" y="138"/>
                  </a:lnTo>
                  <a:lnTo>
                    <a:pt x="999" y="133"/>
                  </a:lnTo>
                  <a:lnTo>
                    <a:pt x="1005" y="123"/>
                  </a:lnTo>
                  <a:lnTo>
                    <a:pt x="994" y="126"/>
                  </a:lnTo>
                  <a:lnTo>
                    <a:pt x="992" y="131"/>
                  </a:lnTo>
                  <a:lnTo>
                    <a:pt x="984" y="133"/>
                  </a:lnTo>
                  <a:lnTo>
                    <a:pt x="978" y="133"/>
                  </a:lnTo>
                  <a:lnTo>
                    <a:pt x="972" y="135"/>
                  </a:lnTo>
                  <a:lnTo>
                    <a:pt x="967" y="143"/>
                  </a:lnTo>
                  <a:lnTo>
                    <a:pt x="959" y="146"/>
                  </a:lnTo>
                  <a:lnTo>
                    <a:pt x="956" y="148"/>
                  </a:lnTo>
                  <a:lnTo>
                    <a:pt x="947" y="143"/>
                  </a:lnTo>
                  <a:lnTo>
                    <a:pt x="942" y="138"/>
                  </a:lnTo>
                  <a:lnTo>
                    <a:pt x="937" y="133"/>
                  </a:lnTo>
                  <a:lnTo>
                    <a:pt x="939" y="126"/>
                  </a:lnTo>
                  <a:lnTo>
                    <a:pt x="934" y="118"/>
                  </a:lnTo>
                  <a:lnTo>
                    <a:pt x="929" y="110"/>
                  </a:lnTo>
                  <a:lnTo>
                    <a:pt x="923" y="102"/>
                  </a:lnTo>
                  <a:lnTo>
                    <a:pt x="921" y="96"/>
                  </a:lnTo>
                  <a:lnTo>
                    <a:pt x="917" y="91"/>
                  </a:lnTo>
                  <a:lnTo>
                    <a:pt x="909" y="88"/>
                  </a:lnTo>
                  <a:lnTo>
                    <a:pt x="901" y="88"/>
                  </a:lnTo>
                  <a:lnTo>
                    <a:pt x="893" y="88"/>
                  </a:lnTo>
                  <a:lnTo>
                    <a:pt x="888" y="83"/>
                  </a:lnTo>
                  <a:lnTo>
                    <a:pt x="884" y="72"/>
                  </a:lnTo>
                  <a:lnTo>
                    <a:pt x="876" y="61"/>
                  </a:lnTo>
                  <a:lnTo>
                    <a:pt x="874" y="50"/>
                  </a:lnTo>
                  <a:lnTo>
                    <a:pt x="874" y="42"/>
                  </a:lnTo>
                  <a:lnTo>
                    <a:pt x="869" y="33"/>
                  </a:lnTo>
                  <a:lnTo>
                    <a:pt x="863" y="28"/>
                  </a:lnTo>
                  <a:lnTo>
                    <a:pt x="854" y="20"/>
                  </a:lnTo>
                  <a:lnTo>
                    <a:pt x="844" y="20"/>
                  </a:lnTo>
                  <a:lnTo>
                    <a:pt x="836" y="12"/>
                  </a:lnTo>
                  <a:lnTo>
                    <a:pt x="831" y="7"/>
                  </a:lnTo>
                  <a:lnTo>
                    <a:pt x="824" y="3"/>
                  </a:lnTo>
                  <a:lnTo>
                    <a:pt x="814" y="0"/>
                  </a:lnTo>
                  <a:lnTo>
                    <a:pt x="808" y="3"/>
                  </a:lnTo>
                  <a:lnTo>
                    <a:pt x="801" y="7"/>
                  </a:lnTo>
                  <a:lnTo>
                    <a:pt x="791" y="7"/>
                  </a:lnTo>
                  <a:lnTo>
                    <a:pt x="786" y="12"/>
                  </a:lnTo>
                  <a:lnTo>
                    <a:pt x="778" y="17"/>
                  </a:lnTo>
                  <a:lnTo>
                    <a:pt x="771" y="25"/>
                  </a:lnTo>
                  <a:lnTo>
                    <a:pt x="768" y="28"/>
                  </a:lnTo>
                  <a:lnTo>
                    <a:pt x="768" y="33"/>
                  </a:lnTo>
                  <a:lnTo>
                    <a:pt x="773" y="31"/>
                  </a:lnTo>
                  <a:lnTo>
                    <a:pt x="773" y="40"/>
                  </a:lnTo>
                  <a:lnTo>
                    <a:pt x="773" y="48"/>
                  </a:lnTo>
                  <a:lnTo>
                    <a:pt x="768" y="50"/>
                  </a:lnTo>
                  <a:lnTo>
                    <a:pt x="771" y="61"/>
                  </a:lnTo>
                  <a:lnTo>
                    <a:pt x="765" y="68"/>
                  </a:lnTo>
                  <a:lnTo>
                    <a:pt x="761" y="75"/>
                  </a:lnTo>
                  <a:lnTo>
                    <a:pt x="759" y="78"/>
                  </a:lnTo>
                  <a:lnTo>
                    <a:pt x="754" y="80"/>
                  </a:lnTo>
                  <a:lnTo>
                    <a:pt x="751" y="85"/>
                  </a:lnTo>
                  <a:lnTo>
                    <a:pt x="754" y="88"/>
                  </a:lnTo>
                  <a:lnTo>
                    <a:pt x="748" y="93"/>
                  </a:lnTo>
                  <a:lnTo>
                    <a:pt x="740" y="96"/>
                  </a:lnTo>
                  <a:lnTo>
                    <a:pt x="731" y="102"/>
                  </a:lnTo>
                  <a:lnTo>
                    <a:pt x="723" y="100"/>
                  </a:lnTo>
                  <a:lnTo>
                    <a:pt x="713" y="93"/>
                  </a:lnTo>
                  <a:lnTo>
                    <a:pt x="705" y="96"/>
                  </a:lnTo>
                  <a:lnTo>
                    <a:pt x="699" y="116"/>
                  </a:lnTo>
                  <a:lnTo>
                    <a:pt x="699" y="118"/>
                  </a:lnTo>
                  <a:lnTo>
                    <a:pt x="700" y="123"/>
                  </a:lnTo>
                  <a:lnTo>
                    <a:pt x="699" y="131"/>
                  </a:lnTo>
                  <a:lnTo>
                    <a:pt x="696" y="135"/>
                  </a:lnTo>
                  <a:lnTo>
                    <a:pt x="696" y="143"/>
                  </a:lnTo>
                  <a:lnTo>
                    <a:pt x="708" y="148"/>
                  </a:lnTo>
                  <a:lnTo>
                    <a:pt x="718" y="146"/>
                  </a:lnTo>
                  <a:lnTo>
                    <a:pt x="729" y="138"/>
                  </a:lnTo>
                  <a:lnTo>
                    <a:pt x="733" y="138"/>
                  </a:lnTo>
                  <a:lnTo>
                    <a:pt x="738" y="143"/>
                  </a:lnTo>
                  <a:lnTo>
                    <a:pt x="746" y="151"/>
                  </a:lnTo>
                  <a:lnTo>
                    <a:pt x="756" y="153"/>
                  </a:lnTo>
                  <a:lnTo>
                    <a:pt x="763" y="161"/>
                  </a:lnTo>
                  <a:lnTo>
                    <a:pt x="761" y="168"/>
                  </a:lnTo>
                  <a:lnTo>
                    <a:pt x="756" y="168"/>
                  </a:lnTo>
                  <a:lnTo>
                    <a:pt x="746" y="168"/>
                  </a:lnTo>
                  <a:lnTo>
                    <a:pt x="738" y="173"/>
                  </a:lnTo>
                  <a:lnTo>
                    <a:pt x="735" y="178"/>
                  </a:lnTo>
                  <a:lnTo>
                    <a:pt x="726" y="176"/>
                  </a:lnTo>
                  <a:lnTo>
                    <a:pt x="713" y="186"/>
                  </a:lnTo>
                  <a:lnTo>
                    <a:pt x="705" y="181"/>
                  </a:lnTo>
                  <a:lnTo>
                    <a:pt x="700" y="183"/>
                  </a:lnTo>
                  <a:lnTo>
                    <a:pt x="699" y="191"/>
                  </a:lnTo>
                  <a:lnTo>
                    <a:pt x="693" y="195"/>
                  </a:lnTo>
                  <a:lnTo>
                    <a:pt x="670" y="200"/>
                  </a:lnTo>
                  <a:lnTo>
                    <a:pt x="669" y="214"/>
                  </a:lnTo>
                  <a:lnTo>
                    <a:pt x="655" y="219"/>
                  </a:lnTo>
                  <a:lnTo>
                    <a:pt x="645" y="216"/>
                  </a:lnTo>
                  <a:lnTo>
                    <a:pt x="637" y="208"/>
                  </a:lnTo>
                  <a:lnTo>
                    <a:pt x="631" y="206"/>
                  </a:lnTo>
                  <a:lnTo>
                    <a:pt x="623" y="211"/>
                  </a:lnTo>
                  <a:lnTo>
                    <a:pt x="620" y="219"/>
                  </a:lnTo>
                  <a:lnTo>
                    <a:pt x="618" y="228"/>
                  </a:lnTo>
                  <a:lnTo>
                    <a:pt x="620" y="238"/>
                  </a:lnTo>
                  <a:lnTo>
                    <a:pt x="623" y="246"/>
                  </a:lnTo>
                  <a:lnTo>
                    <a:pt x="618" y="255"/>
                  </a:lnTo>
                  <a:lnTo>
                    <a:pt x="610" y="258"/>
                  </a:lnTo>
                  <a:lnTo>
                    <a:pt x="598" y="261"/>
                  </a:lnTo>
                  <a:lnTo>
                    <a:pt x="582" y="266"/>
                  </a:lnTo>
                  <a:lnTo>
                    <a:pt x="568" y="266"/>
                  </a:lnTo>
                  <a:lnTo>
                    <a:pt x="557" y="268"/>
                  </a:lnTo>
                  <a:lnTo>
                    <a:pt x="552" y="268"/>
                  </a:lnTo>
                  <a:lnTo>
                    <a:pt x="543" y="279"/>
                  </a:lnTo>
                  <a:lnTo>
                    <a:pt x="533" y="282"/>
                  </a:lnTo>
                  <a:lnTo>
                    <a:pt x="520" y="282"/>
                  </a:lnTo>
                  <a:lnTo>
                    <a:pt x="510" y="285"/>
                  </a:lnTo>
                  <a:lnTo>
                    <a:pt x="492" y="285"/>
                  </a:lnTo>
                  <a:lnTo>
                    <a:pt x="484" y="282"/>
                  </a:lnTo>
                  <a:lnTo>
                    <a:pt x="478" y="271"/>
                  </a:lnTo>
                  <a:lnTo>
                    <a:pt x="472" y="271"/>
                  </a:lnTo>
                  <a:lnTo>
                    <a:pt x="448" y="268"/>
                  </a:lnTo>
                  <a:lnTo>
                    <a:pt x="432" y="266"/>
                  </a:lnTo>
                  <a:lnTo>
                    <a:pt x="420" y="266"/>
                  </a:lnTo>
                  <a:lnTo>
                    <a:pt x="407" y="266"/>
                  </a:lnTo>
                  <a:lnTo>
                    <a:pt x="397" y="266"/>
                  </a:lnTo>
                  <a:lnTo>
                    <a:pt x="387" y="261"/>
                  </a:lnTo>
                  <a:lnTo>
                    <a:pt x="380" y="251"/>
                  </a:lnTo>
                  <a:lnTo>
                    <a:pt x="369" y="244"/>
                  </a:lnTo>
                  <a:lnTo>
                    <a:pt x="364" y="238"/>
                  </a:lnTo>
                  <a:lnTo>
                    <a:pt x="361" y="231"/>
                  </a:lnTo>
                  <a:lnTo>
                    <a:pt x="355" y="224"/>
                  </a:lnTo>
                  <a:lnTo>
                    <a:pt x="344" y="219"/>
                  </a:lnTo>
                  <a:lnTo>
                    <a:pt x="339" y="216"/>
                  </a:lnTo>
                  <a:lnTo>
                    <a:pt x="331" y="211"/>
                  </a:lnTo>
                  <a:lnTo>
                    <a:pt x="319" y="208"/>
                  </a:lnTo>
                  <a:lnTo>
                    <a:pt x="312" y="206"/>
                  </a:lnTo>
                  <a:lnTo>
                    <a:pt x="309" y="198"/>
                  </a:lnTo>
                  <a:lnTo>
                    <a:pt x="312" y="189"/>
                  </a:lnTo>
                  <a:lnTo>
                    <a:pt x="314" y="181"/>
                  </a:lnTo>
                  <a:lnTo>
                    <a:pt x="306" y="173"/>
                  </a:lnTo>
                  <a:lnTo>
                    <a:pt x="299" y="168"/>
                  </a:lnTo>
                  <a:lnTo>
                    <a:pt x="299" y="163"/>
                  </a:lnTo>
                  <a:lnTo>
                    <a:pt x="289" y="151"/>
                  </a:lnTo>
                  <a:lnTo>
                    <a:pt x="279" y="146"/>
                  </a:lnTo>
                  <a:lnTo>
                    <a:pt x="268" y="148"/>
                  </a:lnTo>
                  <a:lnTo>
                    <a:pt x="262" y="146"/>
                  </a:lnTo>
                  <a:lnTo>
                    <a:pt x="254" y="140"/>
                  </a:lnTo>
                  <a:lnTo>
                    <a:pt x="254" y="135"/>
                  </a:lnTo>
                  <a:lnTo>
                    <a:pt x="251" y="121"/>
                  </a:lnTo>
                  <a:lnTo>
                    <a:pt x="251" y="105"/>
                  </a:lnTo>
                  <a:lnTo>
                    <a:pt x="244" y="110"/>
                  </a:lnTo>
                  <a:lnTo>
                    <a:pt x="221" y="116"/>
                  </a:lnTo>
                  <a:lnTo>
                    <a:pt x="214" y="123"/>
                  </a:lnTo>
                  <a:lnTo>
                    <a:pt x="208" y="129"/>
                  </a:lnTo>
                  <a:lnTo>
                    <a:pt x="199" y="133"/>
                  </a:lnTo>
                  <a:lnTo>
                    <a:pt x="197" y="138"/>
                  </a:lnTo>
                  <a:lnTo>
                    <a:pt x="194" y="146"/>
                  </a:lnTo>
                  <a:lnTo>
                    <a:pt x="181" y="153"/>
                  </a:lnTo>
                  <a:lnTo>
                    <a:pt x="172" y="153"/>
                  </a:lnTo>
                  <a:lnTo>
                    <a:pt x="167" y="156"/>
                  </a:lnTo>
                  <a:lnTo>
                    <a:pt x="161" y="165"/>
                  </a:lnTo>
                  <a:lnTo>
                    <a:pt x="153" y="170"/>
                  </a:lnTo>
                  <a:lnTo>
                    <a:pt x="151" y="183"/>
                  </a:lnTo>
                  <a:lnTo>
                    <a:pt x="153" y="195"/>
                  </a:lnTo>
                  <a:lnTo>
                    <a:pt x="159" y="200"/>
                  </a:lnTo>
                  <a:lnTo>
                    <a:pt x="153" y="206"/>
                  </a:lnTo>
                  <a:lnTo>
                    <a:pt x="139" y="206"/>
                  </a:lnTo>
                  <a:lnTo>
                    <a:pt x="126" y="211"/>
                  </a:lnTo>
                  <a:lnTo>
                    <a:pt x="113" y="214"/>
                  </a:lnTo>
                  <a:lnTo>
                    <a:pt x="109" y="219"/>
                  </a:lnTo>
                  <a:lnTo>
                    <a:pt x="110" y="224"/>
                  </a:lnTo>
                  <a:lnTo>
                    <a:pt x="121" y="231"/>
                  </a:lnTo>
                  <a:lnTo>
                    <a:pt x="123" y="238"/>
                  </a:lnTo>
                  <a:lnTo>
                    <a:pt x="116" y="254"/>
                  </a:lnTo>
                  <a:lnTo>
                    <a:pt x="116" y="266"/>
                  </a:lnTo>
                  <a:lnTo>
                    <a:pt x="110" y="268"/>
                  </a:lnTo>
                  <a:lnTo>
                    <a:pt x="104" y="274"/>
                  </a:lnTo>
                  <a:lnTo>
                    <a:pt x="101" y="276"/>
                  </a:lnTo>
                  <a:lnTo>
                    <a:pt x="96" y="282"/>
                  </a:lnTo>
                  <a:lnTo>
                    <a:pt x="91" y="282"/>
                  </a:lnTo>
                  <a:lnTo>
                    <a:pt x="88" y="284"/>
                  </a:lnTo>
                  <a:lnTo>
                    <a:pt x="85" y="285"/>
                  </a:lnTo>
                  <a:lnTo>
                    <a:pt x="85" y="291"/>
                  </a:lnTo>
                  <a:lnTo>
                    <a:pt x="74" y="293"/>
                  </a:lnTo>
                  <a:lnTo>
                    <a:pt x="58" y="301"/>
                  </a:lnTo>
                  <a:lnTo>
                    <a:pt x="55" y="309"/>
                  </a:lnTo>
                  <a:lnTo>
                    <a:pt x="53" y="317"/>
                  </a:lnTo>
                  <a:lnTo>
                    <a:pt x="48" y="318"/>
                  </a:lnTo>
                  <a:lnTo>
                    <a:pt x="41" y="318"/>
                  </a:lnTo>
                  <a:lnTo>
                    <a:pt x="36" y="321"/>
                  </a:lnTo>
                  <a:lnTo>
                    <a:pt x="33" y="323"/>
                  </a:lnTo>
                  <a:lnTo>
                    <a:pt x="28" y="318"/>
                  </a:lnTo>
                  <a:lnTo>
                    <a:pt x="25" y="317"/>
                  </a:lnTo>
                  <a:lnTo>
                    <a:pt x="20" y="317"/>
                  </a:lnTo>
                  <a:lnTo>
                    <a:pt x="17" y="321"/>
                  </a:lnTo>
                  <a:lnTo>
                    <a:pt x="14" y="323"/>
                  </a:lnTo>
                  <a:lnTo>
                    <a:pt x="11" y="326"/>
                  </a:lnTo>
                  <a:lnTo>
                    <a:pt x="8" y="329"/>
                  </a:lnTo>
                  <a:lnTo>
                    <a:pt x="6" y="331"/>
                  </a:lnTo>
                  <a:lnTo>
                    <a:pt x="3" y="331"/>
                  </a:lnTo>
                  <a:lnTo>
                    <a:pt x="0" y="334"/>
                  </a:lnTo>
                  <a:lnTo>
                    <a:pt x="0" y="344"/>
                  </a:lnTo>
                  <a:lnTo>
                    <a:pt x="0" y="348"/>
                  </a:lnTo>
                  <a:lnTo>
                    <a:pt x="6" y="353"/>
                  </a:lnTo>
                  <a:lnTo>
                    <a:pt x="16" y="348"/>
                  </a:lnTo>
                  <a:lnTo>
                    <a:pt x="17" y="351"/>
                  </a:lnTo>
                  <a:lnTo>
                    <a:pt x="17" y="356"/>
                  </a:lnTo>
                  <a:lnTo>
                    <a:pt x="16" y="364"/>
                  </a:lnTo>
                  <a:lnTo>
                    <a:pt x="20" y="374"/>
                  </a:lnTo>
                  <a:lnTo>
                    <a:pt x="20" y="381"/>
                  </a:lnTo>
                  <a:lnTo>
                    <a:pt x="23" y="384"/>
                  </a:lnTo>
                  <a:lnTo>
                    <a:pt x="25" y="389"/>
                  </a:lnTo>
                  <a:lnTo>
                    <a:pt x="17" y="391"/>
                  </a:lnTo>
                  <a:lnTo>
                    <a:pt x="17" y="399"/>
                  </a:lnTo>
                  <a:lnTo>
                    <a:pt x="31" y="399"/>
                  </a:lnTo>
                  <a:lnTo>
                    <a:pt x="48" y="410"/>
                  </a:lnTo>
                  <a:lnTo>
                    <a:pt x="53" y="414"/>
                  </a:lnTo>
                  <a:lnTo>
                    <a:pt x="58" y="421"/>
                  </a:lnTo>
                  <a:lnTo>
                    <a:pt x="66" y="416"/>
                  </a:lnTo>
                  <a:lnTo>
                    <a:pt x="71" y="411"/>
                  </a:lnTo>
                  <a:lnTo>
                    <a:pt x="79" y="411"/>
                  </a:lnTo>
                  <a:lnTo>
                    <a:pt x="83" y="414"/>
                  </a:lnTo>
                  <a:lnTo>
                    <a:pt x="93" y="414"/>
                  </a:lnTo>
                  <a:lnTo>
                    <a:pt x="96" y="421"/>
                  </a:lnTo>
                  <a:lnTo>
                    <a:pt x="101" y="427"/>
                  </a:lnTo>
                  <a:lnTo>
                    <a:pt x="104" y="435"/>
                  </a:lnTo>
                  <a:lnTo>
                    <a:pt x="99" y="440"/>
                  </a:lnTo>
                  <a:lnTo>
                    <a:pt x="99" y="444"/>
                  </a:lnTo>
                  <a:lnTo>
                    <a:pt x="93" y="449"/>
                  </a:lnTo>
                  <a:lnTo>
                    <a:pt x="88" y="454"/>
                  </a:lnTo>
                  <a:lnTo>
                    <a:pt x="85" y="462"/>
                  </a:lnTo>
                  <a:lnTo>
                    <a:pt x="83" y="465"/>
                  </a:lnTo>
                  <a:lnTo>
                    <a:pt x="79" y="472"/>
                  </a:lnTo>
                  <a:lnTo>
                    <a:pt x="85" y="476"/>
                  </a:lnTo>
                  <a:lnTo>
                    <a:pt x="91" y="482"/>
                  </a:lnTo>
                  <a:lnTo>
                    <a:pt x="88" y="495"/>
                  </a:lnTo>
                  <a:lnTo>
                    <a:pt x="96" y="497"/>
                  </a:lnTo>
                  <a:lnTo>
                    <a:pt x="99" y="497"/>
                  </a:lnTo>
                  <a:lnTo>
                    <a:pt x="99" y="504"/>
                  </a:lnTo>
                  <a:lnTo>
                    <a:pt x="96" y="512"/>
                  </a:lnTo>
                  <a:lnTo>
                    <a:pt x="99" y="517"/>
                  </a:lnTo>
                  <a:lnTo>
                    <a:pt x="93" y="519"/>
                  </a:lnTo>
                  <a:lnTo>
                    <a:pt x="96" y="527"/>
                  </a:lnTo>
                  <a:lnTo>
                    <a:pt x="106" y="533"/>
                  </a:lnTo>
                  <a:lnTo>
                    <a:pt x="110" y="534"/>
                  </a:lnTo>
                  <a:lnTo>
                    <a:pt x="121" y="536"/>
                  </a:lnTo>
                  <a:lnTo>
                    <a:pt x="126" y="542"/>
                  </a:lnTo>
                  <a:lnTo>
                    <a:pt x="131" y="547"/>
                  </a:lnTo>
                  <a:lnTo>
                    <a:pt x="136" y="547"/>
                  </a:lnTo>
                  <a:lnTo>
                    <a:pt x="143" y="547"/>
                  </a:lnTo>
                  <a:lnTo>
                    <a:pt x="151" y="547"/>
                  </a:lnTo>
                  <a:lnTo>
                    <a:pt x="156" y="550"/>
                  </a:lnTo>
                  <a:lnTo>
                    <a:pt x="164" y="560"/>
                  </a:lnTo>
                  <a:lnTo>
                    <a:pt x="172" y="560"/>
                  </a:lnTo>
                  <a:lnTo>
                    <a:pt x="181" y="560"/>
                  </a:lnTo>
                  <a:lnTo>
                    <a:pt x="186" y="563"/>
                  </a:lnTo>
                  <a:lnTo>
                    <a:pt x="186" y="569"/>
                  </a:lnTo>
                  <a:lnTo>
                    <a:pt x="197" y="574"/>
                  </a:lnTo>
                  <a:lnTo>
                    <a:pt x="202" y="582"/>
                  </a:lnTo>
                  <a:lnTo>
                    <a:pt x="206" y="590"/>
                  </a:lnTo>
                  <a:lnTo>
                    <a:pt x="214" y="590"/>
                  </a:lnTo>
                  <a:lnTo>
                    <a:pt x="221" y="595"/>
                  </a:lnTo>
                  <a:lnTo>
                    <a:pt x="236" y="595"/>
                  </a:lnTo>
                  <a:lnTo>
                    <a:pt x="246" y="597"/>
                  </a:lnTo>
                  <a:lnTo>
                    <a:pt x="254" y="595"/>
                  </a:lnTo>
                  <a:lnTo>
                    <a:pt x="259" y="595"/>
                  </a:lnTo>
                  <a:lnTo>
                    <a:pt x="265" y="602"/>
                  </a:lnTo>
                  <a:lnTo>
                    <a:pt x="271" y="590"/>
                  </a:lnTo>
                  <a:lnTo>
                    <a:pt x="276" y="588"/>
                  </a:lnTo>
                  <a:lnTo>
                    <a:pt x="287" y="588"/>
                  </a:lnTo>
                  <a:lnTo>
                    <a:pt x="295" y="590"/>
                  </a:lnTo>
                  <a:lnTo>
                    <a:pt x="301" y="590"/>
                  </a:lnTo>
                  <a:lnTo>
                    <a:pt x="312" y="593"/>
                  </a:lnTo>
                  <a:lnTo>
                    <a:pt x="322" y="590"/>
                  </a:lnTo>
                  <a:lnTo>
                    <a:pt x="329" y="585"/>
                  </a:lnTo>
                  <a:lnTo>
                    <a:pt x="336" y="580"/>
                  </a:lnTo>
                  <a:lnTo>
                    <a:pt x="344" y="580"/>
                  </a:lnTo>
                  <a:lnTo>
                    <a:pt x="350" y="582"/>
                  </a:lnTo>
                  <a:lnTo>
                    <a:pt x="357" y="574"/>
                  </a:lnTo>
                  <a:lnTo>
                    <a:pt x="361" y="577"/>
                  </a:lnTo>
                  <a:lnTo>
                    <a:pt x="372" y="580"/>
                  </a:lnTo>
                  <a:lnTo>
                    <a:pt x="372" y="590"/>
                  </a:lnTo>
                  <a:lnTo>
                    <a:pt x="374" y="593"/>
                  </a:lnTo>
                  <a:lnTo>
                    <a:pt x="380" y="593"/>
                  </a:lnTo>
                  <a:lnTo>
                    <a:pt x="385" y="593"/>
                  </a:lnTo>
                  <a:lnTo>
                    <a:pt x="389" y="595"/>
                  </a:lnTo>
                  <a:lnTo>
                    <a:pt x="397" y="597"/>
                  </a:lnTo>
                  <a:lnTo>
                    <a:pt x="399" y="602"/>
                  </a:lnTo>
                  <a:lnTo>
                    <a:pt x="399" y="607"/>
                  </a:lnTo>
                  <a:lnTo>
                    <a:pt x="404" y="607"/>
                  </a:lnTo>
                  <a:lnTo>
                    <a:pt x="410" y="607"/>
                  </a:lnTo>
                  <a:lnTo>
                    <a:pt x="412" y="615"/>
                  </a:lnTo>
                  <a:lnTo>
                    <a:pt x="418" y="620"/>
                  </a:lnTo>
                  <a:lnTo>
                    <a:pt x="415" y="627"/>
                  </a:lnTo>
                  <a:lnTo>
                    <a:pt x="418" y="635"/>
                  </a:lnTo>
                  <a:lnTo>
                    <a:pt x="415" y="640"/>
                  </a:lnTo>
                  <a:lnTo>
                    <a:pt x="415" y="650"/>
                  </a:lnTo>
                  <a:lnTo>
                    <a:pt x="410" y="659"/>
                  </a:lnTo>
                  <a:lnTo>
                    <a:pt x="402" y="667"/>
                  </a:lnTo>
                  <a:lnTo>
                    <a:pt x="402" y="672"/>
                  </a:lnTo>
                  <a:lnTo>
                    <a:pt x="407" y="678"/>
                  </a:lnTo>
                  <a:lnTo>
                    <a:pt x="407" y="683"/>
                  </a:lnTo>
                  <a:lnTo>
                    <a:pt x="407" y="686"/>
                  </a:lnTo>
                  <a:lnTo>
                    <a:pt x="410" y="686"/>
                  </a:lnTo>
                  <a:lnTo>
                    <a:pt x="415" y="680"/>
                  </a:lnTo>
                  <a:lnTo>
                    <a:pt x="420" y="678"/>
                  </a:lnTo>
                  <a:lnTo>
                    <a:pt x="424" y="680"/>
                  </a:lnTo>
                  <a:lnTo>
                    <a:pt x="429" y="683"/>
                  </a:lnTo>
                  <a:lnTo>
                    <a:pt x="427" y="689"/>
                  </a:lnTo>
                  <a:lnTo>
                    <a:pt x="429" y="695"/>
                  </a:lnTo>
                  <a:lnTo>
                    <a:pt x="435" y="695"/>
                  </a:lnTo>
                  <a:lnTo>
                    <a:pt x="437" y="700"/>
                  </a:lnTo>
                  <a:lnTo>
                    <a:pt x="432" y="708"/>
                  </a:lnTo>
                  <a:lnTo>
                    <a:pt x="432" y="713"/>
                  </a:lnTo>
                  <a:lnTo>
                    <a:pt x="437" y="713"/>
                  </a:lnTo>
                  <a:lnTo>
                    <a:pt x="442" y="716"/>
                  </a:lnTo>
                  <a:lnTo>
                    <a:pt x="445" y="722"/>
                  </a:lnTo>
                  <a:lnTo>
                    <a:pt x="448" y="730"/>
                  </a:lnTo>
                  <a:lnTo>
                    <a:pt x="457" y="735"/>
                  </a:lnTo>
                  <a:lnTo>
                    <a:pt x="462" y="735"/>
                  </a:lnTo>
                  <a:lnTo>
                    <a:pt x="470" y="730"/>
                  </a:lnTo>
                  <a:lnTo>
                    <a:pt x="472" y="720"/>
                  </a:lnTo>
                  <a:lnTo>
                    <a:pt x="465" y="705"/>
                  </a:lnTo>
                  <a:lnTo>
                    <a:pt x="467" y="697"/>
                  </a:lnTo>
                  <a:lnTo>
                    <a:pt x="478" y="697"/>
                  </a:lnTo>
                  <a:lnTo>
                    <a:pt x="484" y="705"/>
                  </a:lnTo>
                  <a:lnTo>
                    <a:pt x="492" y="703"/>
                  </a:lnTo>
                  <a:lnTo>
                    <a:pt x="500" y="708"/>
                  </a:lnTo>
                  <a:lnTo>
                    <a:pt x="508" y="703"/>
                  </a:lnTo>
                  <a:lnTo>
                    <a:pt x="517" y="703"/>
                  </a:lnTo>
                  <a:lnTo>
                    <a:pt x="522" y="697"/>
                  </a:lnTo>
                  <a:lnTo>
                    <a:pt x="530" y="700"/>
                  </a:lnTo>
                  <a:lnTo>
                    <a:pt x="538" y="708"/>
                  </a:lnTo>
                  <a:lnTo>
                    <a:pt x="543" y="708"/>
                  </a:lnTo>
                  <a:lnTo>
                    <a:pt x="543" y="713"/>
                  </a:lnTo>
                  <a:lnTo>
                    <a:pt x="540" y="720"/>
                  </a:lnTo>
                  <a:lnTo>
                    <a:pt x="547" y="730"/>
                  </a:lnTo>
                  <a:lnTo>
                    <a:pt x="555" y="725"/>
                  </a:lnTo>
                  <a:lnTo>
                    <a:pt x="565" y="725"/>
                  </a:lnTo>
                  <a:lnTo>
                    <a:pt x="573" y="730"/>
                  </a:lnTo>
                  <a:lnTo>
                    <a:pt x="582" y="725"/>
                  </a:lnTo>
                  <a:lnTo>
                    <a:pt x="598" y="725"/>
                  </a:lnTo>
                  <a:lnTo>
                    <a:pt x="595" y="735"/>
                  </a:lnTo>
                  <a:lnTo>
                    <a:pt x="595" y="740"/>
                  </a:lnTo>
                  <a:lnTo>
                    <a:pt x="598" y="748"/>
                  </a:lnTo>
                  <a:lnTo>
                    <a:pt x="603" y="755"/>
                  </a:lnTo>
                  <a:lnTo>
                    <a:pt x="606" y="752"/>
                  </a:lnTo>
                  <a:lnTo>
                    <a:pt x="610" y="752"/>
                  </a:lnTo>
                  <a:lnTo>
                    <a:pt x="610" y="751"/>
                  </a:lnTo>
                  <a:lnTo>
                    <a:pt x="610" y="746"/>
                  </a:lnTo>
                  <a:lnTo>
                    <a:pt x="607" y="743"/>
                  </a:lnTo>
                  <a:lnTo>
                    <a:pt x="606" y="740"/>
                  </a:lnTo>
                  <a:lnTo>
                    <a:pt x="612" y="738"/>
                  </a:lnTo>
                  <a:lnTo>
                    <a:pt x="620" y="733"/>
                  </a:lnTo>
                  <a:lnTo>
                    <a:pt x="623" y="727"/>
                  </a:lnTo>
                  <a:lnTo>
                    <a:pt x="625" y="725"/>
                  </a:lnTo>
                  <a:lnTo>
                    <a:pt x="637" y="722"/>
                  </a:lnTo>
                  <a:lnTo>
                    <a:pt x="653" y="720"/>
                  </a:lnTo>
                  <a:lnTo>
                    <a:pt x="658" y="713"/>
                  </a:lnTo>
                  <a:lnTo>
                    <a:pt x="663" y="705"/>
                  </a:lnTo>
                  <a:lnTo>
                    <a:pt x="670" y="713"/>
                  </a:lnTo>
                  <a:lnTo>
                    <a:pt x="675" y="710"/>
                  </a:lnTo>
                  <a:lnTo>
                    <a:pt x="678" y="708"/>
                  </a:lnTo>
                  <a:lnTo>
                    <a:pt x="686" y="705"/>
                  </a:lnTo>
                  <a:lnTo>
                    <a:pt x="688" y="705"/>
                  </a:lnTo>
                  <a:lnTo>
                    <a:pt x="693" y="705"/>
                  </a:lnTo>
                  <a:lnTo>
                    <a:pt x="699" y="705"/>
                  </a:lnTo>
                  <a:lnTo>
                    <a:pt x="703" y="703"/>
                  </a:lnTo>
                  <a:lnTo>
                    <a:pt x="703" y="697"/>
                  </a:lnTo>
                  <a:lnTo>
                    <a:pt x="703" y="689"/>
                  </a:lnTo>
                  <a:lnTo>
                    <a:pt x="716" y="683"/>
                  </a:lnTo>
                  <a:lnTo>
                    <a:pt x="729" y="678"/>
                  </a:lnTo>
                  <a:lnTo>
                    <a:pt x="729" y="672"/>
                  </a:lnTo>
                  <a:lnTo>
                    <a:pt x="729" y="667"/>
                  </a:lnTo>
                  <a:lnTo>
                    <a:pt x="738" y="665"/>
                  </a:lnTo>
                  <a:lnTo>
                    <a:pt x="746" y="665"/>
                  </a:lnTo>
                  <a:lnTo>
                    <a:pt x="743" y="658"/>
                  </a:lnTo>
                  <a:lnTo>
                    <a:pt x="748" y="655"/>
                  </a:lnTo>
                  <a:lnTo>
                    <a:pt x="746" y="655"/>
                  </a:lnTo>
                  <a:lnTo>
                    <a:pt x="746" y="650"/>
                  </a:lnTo>
                  <a:lnTo>
                    <a:pt x="751" y="650"/>
                  </a:lnTo>
                  <a:lnTo>
                    <a:pt x="756" y="650"/>
                  </a:lnTo>
                  <a:lnTo>
                    <a:pt x="756" y="640"/>
                  </a:lnTo>
                  <a:lnTo>
                    <a:pt x="756" y="632"/>
                  </a:lnTo>
                  <a:lnTo>
                    <a:pt x="754" y="629"/>
                  </a:lnTo>
                  <a:lnTo>
                    <a:pt x="751" y="627"/>
                  </a:lnTo>
                  <a:lnTo>
                    <a:pt x="754" y="627"/>
                  </a:lnTo>
                  <a:lnTo>
                    <a:pt x="754" y="623"/>
                  </a:lnTo>
                  <a:lnTo>
                    <a:pt x="756" y="615"/>
                  </a:lnTo>
                  <a:lnTo>
                    <a:pt x="759" y="615"/>
                  </a:lnTo>
                  <a:lnTo>
                    <a:pt x="763" y="615"/>
                  </a:lnTo>
                  <a:lnTo>
                    <a:pt x="765" y="610"/>
                  </a:lnTo>
                  <a:lnTo>
                    <a:pt x="771" y="604"/>
                  </a:lnTo>
                  <a:lnTo>
                    <a:pt x="773" y="604"/>
                  </a:lnTo>
                  <a:lnTo>
                    <a:pt x="773" y="599"/>
                  </a:lnTo>
                  <a:lnTo>
                    <a:pt x="773" y="595"/>
                  </a:lnTo>
                  <a:lnTo>
                    <a:pt x="776" y="590"/>
                  </a:lnTo>
                  <a:lnTo>
                    <a:pt x="781" y="585"/>
                  </a:lnTo>
                  <a:lnTo>
                    <a:pt x="784" y="585"/>
                  </a:lnTo>
                  <a:lnTo>
                    <a:pt x="789" y="585"/>
                  </a:lnTo>
                  <a:lnTo>
                    <a:pt x="786" y="577"/>
                  </a:lnTo>
                  <a:lnTo>
                    <a:pt x="786" y="574"/>
                  </a:lnTo>
                  <a:lnTo>
                    <a:pt x="786" y="569"/>
                  </a:lnTo>
                  <a:lnTo>
                    <a:pt x="786" y="565"/>
                  </a:lnTo>
                  <a:lnTo>
                    <a:pt x="791" y="565"/>
                  </a:lnTo>
                  <a:lnTo>
                    <a:pt x="793" y="565"/>
                  </a:lnTo>
                  <a:lnTo>
                    <a:pt x="795" y="557"/>
                  </a:lnTo>
                  <a:lnTo>
                    <a:pt x="793" y="555"/>
                  </a:lnTo>
                  <a:lnTo>
                    <a:pt x="791" y="555"/>
                  </a:lnTo>
                  <a:lnTo>
                    <a:pt x="793" y="555"/>
                  </a:lnTo>
                  <a:lnTo>
                    <a:pt x="798" y="550"/>
                  </a:lnTo>
                  <a:lnTo>
                    <a:pt x="795" y="544"/>
                  </a:lnTo>
                  <a:lnTo>
                    <a:pt x="791" y="542"/>
                  </a:lnTo>
                  <a:lnTo>
                    <a:pt x="784" y="542"/>
                  </a:lnTo>
                  <a:lnTo>
                    <a:pt x="781" y="544"/>
                  </a:lnTo>
                  <a:lnTo>
                    <a:pt x="778" y="542"/>
                  </a:lnTo>
                  <a:lnTo>
                    <a:pt x="776" y="539"/>
                  </a:lnTo>
                  <a:lnTo>
                    <a:pt x="786" y="533"/>
                  </a:lnTo>
                  <a:lnTo>
                    <a:pt x="793" y="527"/>
                  </a:lnTo>
                  <a:lnTo>
                    <a:pt x="793" y="522"/>
                  </a:lnTo>
                  <a:lnTo>
                    <a:pt x="791" y="519"/>
                  </a:lnTo>
                  <a:lnTo>
                    <a:pt x="786" y="514"/>
                  </a:lnTo>
                  <a:lnTo>
                    <a:pt x="781" y="509"/>
                  </a:lnTo>
                  <a:lnTo>
                    <a:pt x="786" y="509"/>
                  </a:lnTo>
                  <a:lnTo>
                    <a:pt x="786" y="504"/>
                  </a:lnTo>
                  <a:lnTo>
                    <a:pt x="786" y="502"/>
                  </a:lnTo>
                  <a:lnTo>
                    <a:pt x="776" y="492"/>
                  </a:lnTo>
                  <a:lnTo>
                    <a:pt x="768" y="482"/>
                  </a:lnTo>
                  <a:lnTo>
                    <a:pt x="768" y="476"/>
                  </a:lnTo>
                  <a:lnTo>
                    <a:pt x="768" y="472"/>
                  </a:lnTo>
                  <a:lnTo>
                    <a:pt x="765" y="470"/>
                  </a:lnTo>
                  <a:lnTo>
                    <a:pt x="761" y="470"/>
                  </a:lnTo>
                  <a:lnTo>
                    <a:pt x="763" y="467"/>
                  </a:lnTo>
                  <a:lnTo>
                    <a:pt x="763" y="465"/>
                  </a:lnTo>
                  <a:lnTo>
                    <a:pt x="759" y="459"/>
                  </a:lnTo>
                  <a:lnTo>
                    <a:pt x="756" y="452"/>
                  </a:lnTo>
                  <a:lnTo>
                    <a:pt x="754" y="444"/>
                  </a:lnTo>
                  <a:lnTo>
                    <a:pt x="754" y="435"/>
                  </a:lnTo>
                  <a:lnTo>
                    <a:pt x="759" y="429"/>
                  </a:lnTo>
                  <a:lnTo>
                    <a:pt x="765" y="424"/>
                  </a:lnTo>
                  <a:lnTo>
                    <a:pt x="765" y="421"/>
                  </a:lnTo>
                  <a:lnTo>
                    <a:pt x="763" y="419"/>
                  </a:lnTo>
                  <a:lnTo>
                    <a:pt x="773" y="410"/>
                  </a:lnTo>
                  <a:lnTo>
                    <a:pt x="786" y="399"/>
                  </a:lnTo>
                  <a:lnTo>
                    <a:pt x="795" y="397"/>
                  </a:lnTo>
                  <a:lnTo>
                    <a:pt x="806" y="394"/>
                  </a:lnTo>
                  <a:lnTo>
                    <a:pt x="808" y="386"/>
                  </a:lnTo>
                  <a:lnTo>
                    <a:pt x="808" y="381"/>
                  </a:lnTo>
                  <a:lnTo>
                    <a:pt x="798" y="381"/>
                  </a:lnTo>
                  <a:lnTo>
                    <a:pt x="786" y="381"/>
                  </a:lnTo>
                  <a:lnTo>
                    <a:pt x="781" y="378"/>
                  </a:lnTo>
                  <a:lnTo>
                    <a:pt x="768" y="377"/>
                  </a:lnTo>
                  <a:lnTo>
                    <a:pt x="761" y="381"/>
                  </a:lnTo>
                  <a:lnTo>
                    <a:pt x="756" y="389"/>
                  </a:lnTo>
                  <a:lnTo>
                    <a:pt x="748" y="391"/>
                  </a:lnTo>
                  <a:lnTo>
                    <a:pt x="743" y="391"/>
                  </a:lnTo>
                  <a:lnTo>
                    <a:pt x="733" y="372"/>
                  </a:lnTo>
                  <a:lnTo>
                    <a:pt x="723" y="353"/>
                  </a:lnTo>
                  <a:lnTo>
                    <a:pt x="726" y="348"/>
                  </a:lnTo>
                  <a:lnTo>
                    <a:pt x="729" y="347"/>
                  </a:lnTo>
                  <a:lnTo>
                    <a:pt x="738" y="347"/>
                  </a:lnTo>
                  <a:lnTo>
                    <a:pt x="746" y="347"/>
                  </a:lnTo>
                  <a:lnTo>
                    <a:pt x="748" y="342"/>
                  </a:lnTo>
                  <a:lnTo>
                    <a:pt x="751" y="334"/>
                  </a:lnTo>
                  <a:lnTo>
                    <a:pt x="759" y="329"/>
                  </a:lnTo>
                  <a:lnTo>
                    <a:pt x="768" y="326"/>
                  </a:lnTo>
                  <a:lnTo>
                    <a:pt x="776" y="314"/>
                  </a:lnTo>
                  <a:lnTo>
                    <a:pt x="784" y="301"/>
                  </a:lnTo>
                  <a:lnTo>
                    <a:pt x="798" y="306"/>
                  </a:lnTo>
                  <a:lnTo>
                    <a:pt x="803" y="309"/>
                  </a:lnTo>
                  <a:lnTo>
                    <a:pt x="798" y="317"/>
                  </a:lnTo>
                  <a:lnTo>
                    <a:pt x="793" y="326"/>
                  </a:lnTo>
                  <a:lnTo>
                    <a:pt x="791" y="331"/>
                  </a:lnTo>
                  <a:lnTo>
                    <a:pt x="789" y="339"/>
                  </a:lnTo>
                  <a:lnTo>
                    <a:pt x="786" y="342"/>
                  </a:lnTo>
                  <a:lnTo>
                    <a:pt x="789" y="344"/>
                  </a:lnTo>
                  <a:lnTo>
                    <a:pt x="793" y="342"/>
                  </a:lnTo>
                  <a:lnTo>
                    <a:pt x="791" y="348"/>
                  </a:lnTo>
                  <a:lnTo>
                    <a:pt x="791" y="353"/>
                  </a:lnTo>
                  <a:lnTo>
                    <a:pt x="798" y="347"/>
                  </a:lnTo>
                  <a:lnTo>
                    <a:pt x="808" y="336"/>
                  </a:lnTo>
                  <a:lnTo>
                    <a:pt x="814" y="334"/>
                  </a:lnTo>
                  <a:lnTo>
                    <a:pt x="819" y="329"/>
                  </a:lnTo>
                  <a:lnTo>
                    <a:pt x="825" y="326"/>
                  </a:lnTo>
                  <a:lnTo>
                    <a:pt x="831" y="326"/>
                  </a:lnTo>
                  <a:lnTo>
                    <a:pt x="833" y="329"/>
                  </a:lnTo>
                  <a:lnTo>
                    <a:pt x="844" y="331"/>
                  </a:lnTo>
                  <a:lnTo>
                    <a:pt x="849" y="317"/>
                  </a:lnTo>
                  <a:lnTo>
                    <a:pt x="855" y="312"/>
                  </a:lnTo>
                  <a:lnTo>
                    <a:pt x="861" y="301"/>
                  </a:lnTo>
                  <a:lnTo>
                    <a:pt x="866" y="293"/>
                  </a:lnTo>
                  <a:lnTo>
                    <a:pt x="876" y="284"/>
                  </a:lnTo>
                  <a:lnTo>
                    <a:pt x="876" y="274"/>
                  </a:lnTo>
                  <a:lnTo>
                    <a:pt x="884" y="271"/>
                  </a:lnTo>
                  <a:lnTo>
                    <a:pt x="886" y="279"/>
                  </a:lnTo>
                  <a:lnTo>
                    <a:pt x="893" y="282"/>
                  </a:lnTo>
                  <a:lnTo>
                    <a:pt x="904" y="282"/>
                  </a:lnTo>
                  <a:lnTo>
                    <a:pt x="904" y="276"/>
                  </a:lnTo>
                  <a:lnTo>
                    <a:pt x="901" y="271"/>
                  </a:lnTo>
                  <a:lnTo>
                    <a:pt x="909" y="266"/>
                  </a:lnTo>
                  <a:lnTo>
                    <a:pt x="917" y="266"/>
                  </a:lnTo>
                  <a:lnTo>
                    <a:pt x="918" y="263"/>
                  </a:lnTo>
                  <a:lnTo>
                    <a:pt x="918" y="258"/>
                  </a:lnTo>
                  <a:lnTo>
                    <a:pt x="926" y="255"/>
                  </a:lnTo>
                  <a:lnTo>
                    <a:pt x="929" y="244"/>
                  </a:lnTo>
                  <a:lnTo>
                    <a:pt x="939" y="258"/>
                  </a:lnTo>
                  <a:lnTo>
                    <a:pt x="942" y="254"/>
                  </a:lnTo>
                  <a:lnTo>
                    <a:pt x="942" y="249"/>
                  </a:lnTo>
                  <a:lnTo>
                    <a:pt x="947" y="244"/>
                  </a:lnTo>
                  <a:lnTo>
                    <a:pt x="947" y="236"/>
                  </a:lnTo>
                  <a:lnTo>
                    <a:pt x="944" y="225"/>
                  </a:lnTo>
                  <a:lnTo>
                    <a:pt x="947" y="216"/>
                  </a:lnTo>
                  <a:lnTo>
                    <a:pt x="947" y="211"/>
                  </a:lnTo>
                  <a:lnTo>
                    <a:pt x="954" y="206"/>
                  </a:lnTo>
                  <a:lnTo>
                    <a:pt x="956" y="203"/>
                  </a:lnTo>
                  <a:lnTo>
                    <a:pt x="954" y="200"/>
                  </a:lnTo>
                  <a:lnTo>
                    <a:pt x="956" y="198"/>
                  </a:lnTo>
                  <a:lnTo>
                    <a:pt x="961" y="200"/>
                  </a:lnTo>
                  <a:lnTo>
                    <a:pt x="964" y="203"/>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59" name="Freeform 73">
              <a:extLst>
                <a:ext uri="{FF2B5EF4-FFF2-40B4-BE49-F238E27FC236}">
                  <a16:creationId xmlns:a16="http://schemas.microsoft.com/office/drawing/2014/main" id="{49EDE896-0520-EFB6-33FE-BBBDB93AB475}"/>
                </a:ext>
              </a:extLst>
            </p:cNvPr>
            <p:cNvSpPr>
              <a:spLocks/>
            </p:cNvSpPr>
            <p:nvPr/>
          </p:nvSpPr>
          <p:spPr bwMode="auto">
            <a:xfrm>
              <a:off x="4881291" y="3683340"/>
              <a:ext cx="1741" cy="3957"/>
            </a:xfrm>
            <a:custGeom>
              <a:avLst/>
              <a:gdLst>
                <a:gd name="T0" fmla="*/ 2 w 2"/>
                <a:gd name="T1" fmla="*/ 0 h 5"/>
                <a:gd name="T2" fmla="*/ 2 w 2"/>
                <a:gd name="T3" fmla="*/ 3 h 5"/>
                <a:gd name="T4" fmla="*/ 0 w 2"/>
                <a:gd name="T5" fmla="*/ 5 h 5"/>
                <a:gd name="T6" fmla="*/ 0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3"/>
                  </a:lnTo>
                  <a:lnTo>
                    <a:pt x="0" y="5"/>
                  </a:lnTo>
                  <a:lnTo>
                    <a:pt x="0" y="0"/>
                  </a:lnTo>
                  <a:lnTo>
                    <a:pt x="2"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0" name="Freeform 74">
              <a:extLst>
                <a:ext uri="{FF2B5EF4-FFF2-40B4-BE49-F238E27FC236}">
                  <a16:creationId xmlns:a16="http://schemas.microsoft.com/office/drawing/2014/main" id="{DA25DA6B-20E0-0C44-D66A-F8E52C41C016}"/>
                </a:ext>
              </a:extLst>
            </p:cNvPr>
            <p:cNvSpPr>
              <a:spLocks/>
            </p:cNvSpPr>
            <p:nvPr/>
          </p:nvSpPr>
          <p:spPr bwMode="auto">
            <a:xfrm>
              <a:off x="4808162" y="3730826"/>
              <a:ext cx="40046" cy="32449"/>
            </a:xfrm>
            <a:custGeom>
              <a:avLst/>
              <a:gdLst>
                <a:gd name="T0" fmla="*/ 30 w 46"/>
                <a:gd name="T1" fmla="*/ 0 h 41"/>
                <a:gd name="T2" fmla="*/ 16 w 46"/>
                <a:gd name="T3" fmla="*/ 8 h 41"/>
                <a:gd name="T4" fmla="*/ 0 w 46"/>
                <a:gd name="T5" fmla="*/ 18 h 41"/>
                <a:gd name="T6" fmla="*/ 3 w 46"/>
                <a:gd name="T7" fmla="*/ 28 h 41"/>
                <a:gd name="T8" fmla="*/ 5 w 46"/>
                <a:gd name="T9" fmla="*/ 35 h 41"/>
                <a:gd name="T10" fmla="*/ 8 w 46"/>
                <a:gd name="T11" fmla="*/ 38 h 41"/>
                <a:gd name="T12" fmla="*/ 13 w 46"/>
                <a:gd name="T13" fmla="*/ 41 h 41"/>
                <a:gd name="T14" fmla="*/ 18 w 46"/>
                <a:gd name="T15" fmla="*/ 41 h 41"/>
                <a:gd name="T16" fmla="*/ 24 w 46"/>
                <a:gd name="T17" fmla="*/ 41 h 41"/>
                <a:gd name="T18" fmla="*/ 30 w 46"/>
                <a:gd name="T19" fmla="*/ 38 h 41"/>
                <a:gd name="T20" fmla="*/ 35 w 46"/>
                <a:gd name="T21" fmla="*/ 30 h 41"/>
                <a:gd name="T22" fmla="*/ 38 w 46"/>
                <a:gd name="T23" fmla="*/ 21 h 41"/>
                <a:gd name="T24" fmla="*/ 41 w 46"/>
                <a:gd name="T25" fmla="*/ 11 h 41"/>
                <a:gd name="T26" fmla="*/ 46 w 46"/>
                <a:gd name="T27" fmla="*/ 11 h 41"/>
                <a:gd name="T28" fmla="*/ 46 w 46"/>
                <a:gd name="T29" fmla="*/ 5 h 41"/>
                <a:gd name="T30" fmla="*/ 46 w 46"/>
                <a:gd name="T31" fmla="*/ 3 h 41"/>
                <a:gd name="T32" fmla="*/ 43 w 46"/>
                <a:gd name="T33" fmla="*/ 3 h 41"/>
                <a:gd name="T34" fmla="*/ 38 w 46"/>
                <a:gd name="T35" fmla="*/ 0 h 41"/>
                <a:gd name="T36" fmla="*/ 30 w 46"/>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1">
                  <a:moveTo>
                    <a:pt x="30" y="0"/>
                  </a:moveTo>
                  <a:lnTo>
                    <a:pt x="16" y="8"/>
                  </a:lnTo>
                  <a:lnTo>
                    <a:pt x="0" y="18"/>
                  </a:lnTo>
                  <a:lnTo>
                    <a:pt x="3" y="28"/>
                  </a:lnTo>
                  <a:lnTo>
                    <a:pt x="5" y="35"/>
                  </a:lnTo>
                  <a:lnTo>
                    <a:pt x="8" y="38"/>
                  </a:lnTo>
                  <a:lnTo>
                    <a:pt x="13" y="41"/>
                  </a:lnTo>
                  <a:lnTo>
                    <a:pt x="18" y="41"/>
                  </a:lnTo>
                  <a:lnTo>
                    <a:pt x="24" y="41"/>
                  </a:lnTo>
                  <a:lnTo>
                    <a:pt x="30" y="38"/>
                  </a:lnTo>
                  <a:lnTo>
                    <a:pt x="35" y="30"/>
                  </a:lnTo>
                  <a:lnTo>
                    <a:pt x="38" y="21"/>
                  </a:lnTo>
                  <a:lnTo>
                    <a:pt x="41" y="11"/>
                  </a:lnTo>
                  <a:lnTo>
                    <a:pt x="46" y="11"/>
                  </a:lnTo>
                  <a:lnTo>
                    <a:pt x="46" y="5"/>
                  </a:lnTo>
                  <a:lnTo>
                    <a:pt x="46" y="3"/>
                  </a:lnTo>
                  <a:lnTo>
                    <a:pt x="43" y="3"/>
                  </a:lnTo>
                  <a:lnTo>
                    <a:pt x="38" y="0"/>
                  </a:lnTo>
                  <a:lnTo>
                    <a:pt x="3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1" name="Freeform 373">
              <a:extLst>
                <a:ext uri="{FF2B5EF4-FFF2-40B4-BE49-F238E27FC236}">
                  <a16:creationId xmlns:a16="http://schemas.microsoft.com/office/drawing/2014/main" id="{81105BF5-535B-0EA2-12DE-B5F2E70CBE9E}"/>
                </a:ext>
              </a:extLst>
            </p:cNvPr>
            <p:cNvSpPr>
              <a:spLocks noEditPoints="1"/>
            </p:cNvSpPr>
            <p:nvPr/>
          </p:nvSpPr>
          <p:spPr bwMode="auto">
            <a:xfrm>
              <a:off x="4728069" y="3680966"/>
              <a:ext cx="94022" cy="232680"/>
            </a:xfrm>
            <a:custGeom>
              <a:avLst/>
              <a:gdLst>
                <a:gd name="T0" fmla="*/ 2147483647 w 83"/>
                <a:gd name="T1" fmla="*/ 2147483647 h 225"/>
                <a:gd name="T2" fmla="*/ 2147483647 w 83"/>
                <a:gd name="T3" fmla="*/ 2147483647 h 225"/>
                <a:gd name="T4" fmla="*/ 2147483647 w 83"/>
                <a:gd name="T5" fmla="*/ 2147483647 h 225"/>
                <a:gd name="T6" fmla="*/ 2147483647 w 83"/>
                <a:gd name="T7" fmla="*/ 2147483647 h 225"/>
                <a:gd name="T8" fmla="*/ 0 w 83"/>
                <a:gd name="T9" fmla="*/ 2147483647 h 225"/>
                <a:gd name="T10" fmla="*/ 2147483647 w 83"/>
                <a:gd name="T11" fmla="*/ 2147483647 h 225"/>
                <a:gd name="T12" fmla="*/ 2147483647 w 83"/>
                <a:gd name="T13" fmla="*/ 2147483647 h 225"/>
                <a:gd name="T14" fmla="*/ 2147483647 w 83"/>
                <a:gd name="T15" fmla="*/ 2147483647 h 225"/>
                <a:gd name="T16" fmla="*/ 2147483647 w 83"/>
                <a:gd name="T17" fmla="*/ 2147483647 h 225"/>
                <a:gd name="T18" fmla="*/ 2147483647 w 83"/>
                <a:gd name="T19" fmla="*/ 2147483647 h 225"/>
                <a:gd name="T20" fmla="*/ 2147483647 w 83"/>
                <a:gd name="T21" fmla="*/ 2147483647 h 225"/>
                <a:gd name="T22" fmla="*/ 2147483647 w 83"/>
                <a:gd name="T23" fmla="*/ 2147483647 h 225"/>
                <a:gd name="T24" fmla="*/ 2147483647 w 83"/>
                <a:gd name="T25" fmla="*/ 2147483647 h 225"/>
                <a:gd name="T26" fmla="*/ 2147483647 w 83"/>
                <a:gd name="T27" fmla="*/ 2147483647 h 225"/>
                <a:gd name="T28" fmla="*/ 2147483647 w 83"/>
                <a:gd name="T29" fmla="*/ 2147483647 h 225"/>
                <a:gd name="T30" fmla="*/ 2147483647 w 83"/>
                <a:gd name="T31" fmla="*/ 2147483647 h 225"/>
                <a:gd name="T32" fmla="*/ 2147483647 w 83"/>
                <a:gd name="T33" fmla="*/ 2147483647 h 225"/>
                <a:gd name="T34" fmla="*/ 2147483647 w 83"/>
                <a:gd name="T35" fmla="*/ 2147483647 h 225"/>
                <a:gd name="T36" fmla="*/ 2147483647 w 83"/>
                <a:gd name="T37" fmla="*/ 2147483647 h 225"/>
                <a:gd name="T38" fmla="*/ 2147483647 w 83"/>
                <a:gd name="T39" fmla="*/ 2147483647 h 225"/>
                <a:gd name="T40" fmla="*/ 2147483647 w 83"/>
                <a:gd name="T41" fmla="*/ 2147483647 h 225"/>
                <a:gd name="T42" fmla="*/ 2147483647 w 83"/>
                <a:gd name="T43" fmla="*/ 2147483647 h 225"/>
                <a:gd name="T44" fmla="*/ 2147483647 w 83"/>
                <a:gd name="T45" fmla="*/ 2147483647 h 225"/>
                <a:gd name="T46" fmla="*/ 2147483647 w 83"/>
                <a:gd name="T47" fmla="*/ 2147483647 h 225"/>
                <a:gd name="T48" fmla="*/ 2147483647 w 83"/>
                <a:gd name="T49" fmla="*/ 2147483647 h 225"/>
                <a:gd name="T50" fmla="*/ 2147483647 w 83"/>
                <a:gd name="T51" fmla="*/ 2147483647 h 225"/>
                <a:gd name="T52" fmla="*/ 2147483647 w 83"/>
                <a:gd name="T53" fmla="*/ 2147483647 h 225"/>
                <a:gd name="T54" fmla="*/ 2147483647 w 83"/>
                <a:gd name="T55" fmla="*/ 2147483647 h 225"/>
                <a:gd name="T56" fmla="*/ 2147483647 w 83"/>
                <a:gd name="T57" fmla="*/ 2147483647 h 225"/>
                <a:gd name="T58" fmla="*/ 2147483647 w 83"/>
                <a:gd name="T59" fmla="*/ 2147483647 h 225"/>
                <a:gd name="T60" fmla="*/ 2147483647 w 83"/>
                <a:gd name="T61" fmla="*/ 2147483647 h 225"/>
                <a:gd name="T62" fmla="*/ 2147483647 w 83"/>
                <a:gd name="T63" fmla="*/ 2147483647 h 225"/>
                <a:gd name="T64" fmla="*/ 2147483647 w 83"/>
                <a:gd name="T65" fmla="*/ 2147483647 h 225"/>
                <a:gd name="T66" fmla="*/ 2147483647 w 83"/>
                <a:gd name="T67" fmla="*/ 2147483647 h 225"/>
                <a:gd name="T68" fmla="*/ 2147483647 w 83"/>
                <a:gd name="T69" fmla="*/ 2147483647 h 225"/>
                <a:gd name="T70" fmla="*/ 2147483647 w 83"/>
                <a:gd name="T71" fmla="*/ 2147483647 h 225"/>
                <a:gd name="T72" fmla="*/ 2147483647 w 83"/>
                <a:gd name="T73" fmla="*/ 2147483647 h 225"/>
                <a:gd name="T74" fmla="*/ 2147483647 w 83"/>
                <a:gd name="T75" fmla="*/ 2147483647 h 225"/>
                <a:gd name="T76" fmla="*/ 2147483647 w 83"/>
                <a:gd name="T77" fmla="*/ 2147483647 h 225"/>
                <a:gd name="T78" fmla="*/ 2147483647 w 83"/>
                <a:gd name="T79" fmla="*/ 2147483647 h 225"/>
                <a:gd name="T80" fmla="*/ 2147483647 w 83"/>
                <a:gd name="T81" fmla="*/ 2147483647 h 225"/>
                <a:gd name="T82" fmla="*/ 2147483647 w 83"/>
                <a:gd name="T83" fmla="*/ 2147483647 h 225"/>
                <a:gd name="T84" fmla="*/ 2147483647 w 83"/>
                <a:gd name="T85" fmla="*/ 2147483647 h 225"/>
                <a:gd name="T86" fmla="*/ 2147483647 w 83"/>
                <a:gd name="T87" fmla="*/ 2147483647 h 225"/>
                <a:gd name="T88" fmla="*/ 2147483647 w 83"/>
                <a:gd name="T89" fmla="*/ 2147483647 h 225"/>
                <a:gd name="T90" fmla="*/ 2147483647 w 83"/>
                <a:gd name="T91" fmla="*/ 2147483647 h 2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225"/>
                <a:gd name="T140" fmla="*/ 83 w 83"/>
                <a:gd name="T141" fmla="*/ 225 h 2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225">
                  <a:moveTo>
                    <a:pt x="66" y="25"/>
                  </a:moveTo>
                  <a:lnTo>
                    <a:pt x="62" y="21"/>
                  </a:lnTo>
                  <a:lnTo>
                    <a:pt x="54" y="21"/>
                  </a:lnTo>
                  <a:lnTo>
                    <a:pt x="48" y="25"/>
                  </a:lnTo>
                  <a:lnTo>
                    <a:pt x="43" y="17"/>
                  </a:lnTo>
                  <a:lnTo>
                    <a:pt x="45" y="12"/>
                  </a:lnTo>
                  <a:lnTo>
                    <a:pt x="45" y="8"/>
                  </a:lnTo>
                  <a:lnTo>
                    <a:pt x="41" y="8"/>
                  </a:lnTo>
                  <a:lnTo>
                    <a:pt x="35" y="2"/>
                  </a:lnTo>
                  <a:lnTo>
                    <a:pt x="29" y="0"/>
                  </a:lnTo>
                  <a:lnTo>
                    <a:pt x="25" y="4"/>
                  </a:lnTo>
                  <a:lnTo>
                    <a:pt x="18" y="4"/>
                  </a:lnTo>
                  <a:lnTo>
                    <a:pt x="12" y="8"/>
                  </a:lnTo>
                  <a:lnTo>
                    <a:pt x="6" y="4"/>
                  </a:lnTo>
                  <a:lnTo>
                    <a:pt x="0" y="6"/>
                  </a:lnTo>
                  <a:lnTo>
                    <a:pt x="0" y="10"/>
                  </a:lnTo>
                  <a:lnTo>
                    <a:pt x="2" y="16"/>
                  </a:lnTo>
                  <a:lnTo>
                    <a:pt x="8" y="17"/>
                  </a:lnTo>
                  <a:lnTo>
                    <a:pt x="10" y="21"/>
                  </a:lnTo>
                  <a:lnTo>
                    <a:pt x="16" y="23"/>
                  </a:lnTo>
                  <a:lnTo>
                    <a:pt x="20" y="19"/>
                  </a:lnTo>
                  <a:lnTo>
                    <a:pt x="25" y="19"/>
                  </a:lnTo>
                  <a:lnTo>
                    <a:pt x="29" y="25"/>
                  </a:lnTo>
                  <a:lnTo>
                    <a:pt x="29" y="33"/>
                  </a:lnTo>
                  <a:lnTo>
                    <a:pt x="25" y="35"/>
                  </a:lnTo>
                  <a:lnTo>
                    <a:pt x="25" y="46"/>
                  </a:lnTo>
                  <a:lnTo>
                    <a:pt x="23" y="48"/>
                  </a:lnTo>
                  <a:lnTo>
                    <a:pt x="18" y="48"/>
                  </a:lnTo>
                  <a:lnTo>
                    <a:pt x="14" y="52"/>
                  </a:lnTo>
                  <a:lnTo>
                    <a:pt x="16" y="58"/>
                  </a:lnTo>
                  <a:lnTo>
                    <a:pt x="23" y="62"/>
                  </a:lnTo>
                  <a:lnTo>
                    <a:pt x="27" y="71"/>
                  </a:lnTo>
                  <a:lnTo>
                    <a:pt x="31" y="79"/>
                  </a:lnTo>
                  <a:lnTo>
                    <a:pt x="35" y="83"/>
                  </a:lnTo>
                  <a:lnTo>
                    <a:pt x="37" y="87"/>
                  </a:lnTo>
                  <a:lnTo>
                    <a:pt x="41" y="92"/>
                  </a:lnTo>
                  <a:lnTo>
                    <a:pt x="46" y="96"/>
                  </a:lnTo>
                  <a:lnTo>
                    <a:pt x="48" y="102"/>
                  </a:lnTo>
                  <a:lnTo>
                    <a:pt x="50" y="108"/>
                  </a:lnTo>
                  <a:lnTo>
                    <a:pt x="56" y="112"/>
                  </a:lnTo>
                  <a:lnTo>
                    <a:pt x="56" y="117"/>
                  </a:lnTo>
                  <a:lnTo>
                    <a:pt x="58" y="125"/>
                  </a:lnTo>
                  <a:lnTo>
                    <a:pt x="56" y="129"/>
                  </a:lnTo>
                  <a:lnTo>
                    <a:pt x="58" y="136"/>
                  </a:lnTo>
                  <a:lnTo>
                    <a:pt x="60" y="142"/>
                  </a:lnTo>
                  <a:lnTo>
                    <a:pt x="60" y="148"/>
                  </a:lnTo>
                  <a:lnTo>
                    <a:pt x="62" y="154"/>
                  </a:lnTo>
                  <a:lnTo>
                    <a:pt x="62" y="159"/>
                  </a:lnTo>
                  <a:lnTo>
                    <a:pt x="62" y="167"/>
                  </a:lnTo>
                  <a:lnTo>
                    <a:pt x="58" y="177"/>
                  </a:lnTo>
                  <a:lnTo>
                    <a:pt x="50" y="181"/>
                  </a:lnTo>
                  <a:lnTo>
                    <a:pt x="45" y="184"/>
                  </a:lnTo>
                  <a:lnTo>
                    <a:pt x="43" y="190"/>
                  </a:lnTo>
                  <a:lnTo>
                    <a:pt x="33" y="188"/>
                  </a:lnTo>
                  <a:lnTo>
                    <a:pt x="29" y="188"/>
                  </a:lnTo>
                  <a:lnTo>
                    <a:pt x="25" y="190"/>
                  </a:lnTo>
                  <a:lnTo>
                    <a:pt x="22" y="194"/>
                  </a:lnTo>
                  <a:lnTo>
                    <a:pt x="20" y="198"/>
                  </a:lnTo>
                  <a:lnTo>
                    <a:pt x="22" y="200"/>
                  </a:lnTo>
                  <a:lnTo>
                    <a:pt x="23" y="200"/>
                  </a:lnTo>
                  <a:lnTo>
                    <a:pt x="23" y="207"/>
                  </a:lnTo>
                  <a:lnTo>
                    <a:pt x="22" y="213"/>
                  </a:lnTo>
                  <a:lnTo>
                    <a:pt x="23" y="217"/>
                  </a:lnTo>
                  <a:lnTo>
                    <a:pt x="27" y="221"/>
                  </a:lnTo>
                  <a:lnTo>
                    <a:pt x="27" y="223"/>
                  </a:lnTo>
                  <a:lnTo>
                    <a:pt x="25" y="225"/>
                  </a:lnTo>
                  <a:lnTo>
                    <a:pt x="29" y="223"/>
                  </a:lnTo>
                  <a:lnTo>
                    <a:pt x="33" y="221"/>
                  </a:lnTo>
                  <a:lnTo>
                    <a:pt x="33" y="217"/>
                  </a:lnTo>
                  <a:lnTo>
                    <a:pt x="37" y="217"/>
                  </a:lnTo>
                  <a:lnTo>
                    <a:pt x="39" y="217"/>
                  </a:lnTo>
                  <a:lnTo>
                    <a:pt x="37" y="213"/>
                  </a:lnTo>
                  <a:lnTo>
                    <a:pt x="37" y="207"/>
                  </a:lnTo>
                  <a:lnTo>
                    <a:pt x="39" y="209"/>
                  </a:lnTo>
                  <a:lnTo>
                    <a:pt x="43" y="211"/>
                  </a:lnTo>
                  <a:lnTo>
                    <a:pt x="43" y="209"/>
                  </a:lnTo>
                  <a:lnTo>
                    <a:pt x="45" y="206"/>
                  </a:lnTo>
                  <a:lnTo>
                    <a:pt x="41" y="204"/>
                  </a:lnTo>
                  <a:lnTo>
                    <a:pt x="39" y="202"/>
                  </a:lnTo>
                  <a:lnTo>
                    <a:pt x="37" y="198"/>
                  </a:lnTo>
                  <a:lnTo>
                    <a:pt x="37" y="196"/>
                  </a:lnTo>
                  <a:lnTo>
                    <a:pt x="41" y="198"/>
                  </a:lnTo>
                  <a:lnTo>
                    <a:pt x="41" y="200"/>
                  </a:lnTo>
                  <a:lnTo>
                    <a:pt x="48" y="200"/>
                  </a:lnTo>
                  <a:lnTo>
                    <a:pt x="54" y="200"/>
                  </a:lnTo>
                  <a:lnTo>
                    <a:pt x="52" y="198"/>
                  </a:lnTo>
                  <a:lnTo>
                    <a:pt x="52" y="196"/>
                  </a:lnTo>
                  <a:lnTo>
                    <a:pt x="56" y="196"/>
                  </a:lnTo>
                  <a:lnTo>
                    <a:pt x="62" y="194"/>
                  </a:lnTo>
                  <a:lnTo>
                    <a:pt x="70" y="188"/>
                  </a:lnTo>
                  <a:lnTo>
                    <a:pt x="75" y="184"/>
                  </a:lnTo>
                  <a:lnTo>
                    <a:pt x="79" y="179"/>
                  </a:lnTo>
                  <a:lnTo>
                    <a:pt x="81" y="171"/>
                  </a:lnTo>
                  <a:lnTo>
                    <a:pt x="83" y="158"/>
                  </a:lnTo>
                  <a:lnTo>
                    <a:pt x="79" y="138"/>
                  </a:lnTo>
                  <a:lnTo>
                    <a:pt x="75" y="123"/>
                  </a:lnTo>
                  <a:lnTo>
                    <a:pt x="71" y="121"/>
                  </a:lnTo>
                  <a:lnTo>
                    <a:pt x="68" y="117"/>
                  </a:lnTo>
                  <a:lnTo>
                    <a:pt x="68" y="113"/>
                  </a:lnTo>
                  <a:lnTo>
                    <a:pt x="68" y="110"/>
                  </a:lnTo>
                  <a:lnTo>
                    <a:pt x="62" y="104"/>
                  </a:lnTo>
                  <a:lnTo>
                    <a:pt x="56" y="98"/>
                  </a:lnTo>
                  <a:lnTo>
                    <a:pt x="56" y="94"/>
                  </a:lnTo>
                  <a:lnTo>
                    <a:pt x="56" y="92"/>
                  </a:lnTo>
                  <a:lnTo>
                    <a:pt x="52" y="90"/>
                  </a:lnTo>
                  <a:lnTo>
                    <a:pt x="46" y="88"/>
                  </a:lnTo>
                  <a:lnTo>
                    <a:pt x="45" y="85"/>
                  </a:lnTo>
                  <a:lnTo>
                    <a:pt x="45" y="81"/>
                  </a:lnTo>
                  <a:lnTo>
                    <a:pt x="43" y="79"/>
                  </a:lnTo>
                  <a:lnTo>
                    <a:pt x="39" y="77"/>
                  </a:lnTo>
                  <a:lnTo>
                    <a:pt x="37" y="71"/>
                  </a:lnTo>
                  <a:lnTo>
                    <a:pt x="35" y="64"/>
                  </a:lnTo>
                  <a:lnTo>
                    <a:pt x="37" y="58"/>
                  </a:lnTo>
                  <a:lnTo>
                    <a:pt x="39" y="50"/>
                  </a:lnTo>
                  <a:lnTo>
                    <a:pt x="41" y="48"/>
                  </a:lnTo>
                  <a:lnTo>
                    <a:pt x="45" y="48"/>
                  </a:lnTo>
                  <a:lnTo>
                    <a:pt x="48" y="42"/>
                  </a:lnTo>
                  <a:lnTo>
                    <a:pt x="52" y="35"/>
                  </a:lnTo>
                  <a:lnTo>
                    <a:pt x="58" y="29"/>
                  </a:lnTo>
                  <a:lnTo>
                    <a:pt x="66" y="25"/>
                  </a:lnTo>
                  <a:close/>
                  <a:moveTo>
                    <a:pt x="37" y="204"/>
                  </a:moveTo>
                  <a:lnTo>
                    <a:pt x="37" y="206"/>
                  </a:lnTo>
                  <a:lnTo>
                    <a:pt x="35" y="207"/>
                  </a:lnTo>
                  <a:lnTo>
                    <a:pt x="35" y="204"/>
                  </a:lnTo>
                  <a:lnTo>
                    <a:pt x="37" y="204"/>
                  </a:lnTo>
                  <a:close/>
                  <a:moveTo>
                    <a:pt x="35" y="200"/>
                  </a:moveTo>
                  <a:lnTo>
                    <a:pt x="35" y="202"/>
                  </a:lnTo>
                  <a:lnTo>
                    <a:pt x="33" y="204"/>
                  </a:lnTo>
                  <a:lnTo>
                    <a:pt x="33" y="200"/>
                  </a:lnTo>
                  <a:lnTo>
                    <a:pt x="35" y="200"/>
                  </a:lnTo>
                  <a:close/>
                  <a:moveTo>
                    <a:pt x="31" y="192"/>
                  </a:moveTo>
                  <a:lnTo>
                    <a:pt x="33" y="192"/>
                  </a:lnTo>
                  <a:lnTo>
                    <a:pt x="33" y="194"/>
                  </a:lnTo>
                  <a:lnTo>
                    <a:pt x="31" y="196"/>
                  </a:lnTo>
                  <a:lnTo>
                    <a:pt x="29" y="196"/>
                  </a:lnTo>
                  <a:lnTo>
                    <a:pt x="29" y="192"/>
                  </a:lnTo>
                  <a:lnTo>
                    <a:pt x="31" y="192"/>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2" name="Freeform 375">
              <a:extLst>
                <a:ext uri="{FF2B5EF4-FFF2-40B4-BE49-F238E27FC236}">
                  <a16:creationId xmlns:a16="http://schemas.microsoft.com/office/drawing/2014/main" id="{57DCFCBA-C9E7-5AFB-7E91-D821F9E0DE1C}"/>
                </a:ext>
              </a:extLst>
            </p:cNvPr>
            <p:cNvSpPr>
              <a:spLocks noEditPoints="1"/>
            </p:cNvSpPr>
            <p:nvPr/>
          </p:nvSpPr>
          <p:spPr bwMode="auto">
            <a:xfrm>
              <a:off x="5638689" y="4311735"/>
              <a:ext cx="13058" cy="30074"/>
            </a:xfrm>
            <a:custGeom>
              <a:avLst/>
              <a:gdLst>
                <a:gd name="T0" fmla="*/ 2147483647 w 11"/>
                <a:gd name="T1" fmla="*/ 2147483647 h 29"/>
                <a:gd name="T2" fmla="*/ 2147483647 w 11"/>
                <a:gd name="T3" fmla="*/ 2147483647 h 29"/>
                <a:gd name="T4" fmla="*/ 2147483647 w 11"/>
                <a:gd name="T5" fmla="*/ 2147483647 h 29"/>
                <a:gd name="T6" fmla="*/ 2147483647 w 11"/>
                <a:gd name="T7" fmla="*/ 2147483647 h 29"/>
                <a:gd name="T8" fmla="*/ 2147483647 w 11"/>
                <a:gd name="T9" fmla="*/ 2147483647 h 29"/>
                <a:gd name="T10" fmla="*/ 2147483647 w 11"/>
                <a:gd name="T11" fmla="*/ 2147483647 h 29"/>
                <a:gd name="T12" fmla="*/ 2147483647 w 11"/>
                <a:gd name="T13" fmla="*/ 2147483647 h 29"/>
                <a:gd name="T14" fmla="*/ 0 w 11"/>
                <a:gd name="T15" fmla="*/ 0 h 29"/>
                <a:gd name="T16" fmla="*/ 0 w 11"/>
                <a:gd name="T17" fmla="*/ 2147483647 h 29"/>
                <a:gd name="T18" fmla="*/ 0 w 11"/>
                <a:gd name="T19" fmla="*/ 2147483647 h 29"/>
                <a:gd name="T20" fmla="*/ 2147483647 w 11"/>
                <a:gd name="T21" fmla="*/ 2147483647 h 29"/>
                <a:gd name="T22" fmla="*/ 2147483647 w 11"/>
                <a:gd name="T23" fmla="*/ 2147483647 h 29"/>
                <a:gd name="T24" fmla="*/ 2147483647 w 11"/>
                <a:gd name="T25" fmla="*/ 2147483647 h 29"/>
                <a:gd name="T26" fmla="*/ 2147483647 w 11"/>
                <a:gd name="T27" fmla="*/ 2147483647 h 29"/>
                <a:gd name="T28" fmla="*/ 2147483647 w 11"/>
                <a:gd name="T29" fmla="*/ 2147483647 h 29"/>
                <a:gd name="T30" fmla="*/ 2147483647 w 11"/>
                <a:gd name="T31" fmla="*/ 2147483647 h 29"/>
                <a:gd name="T32" fmla="*/ 0 w 11"/>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29"/>
                <a:gd name="T53" fmla="*/ 11 w 1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29">
                  <a:moveTo>
                    <a:pt x="5" y="20"/>
                  </a:moveTo>
                  <a:lnTo>
                    <a:pt x="7" y="23"/>
                  </a:lnTo>
                  <a:lnTo>
                    <a:pt x="7" y="29"/>
                  </a:lnTo>
                  <a:lnTo>
                    <a:pt x="11" y="29"/>
                  </a:lnTo>
                  <a:lnTo>
                    <a:pt x="11" y="25"/>
                  </a:lnTo>
                  <a:lnTo>
                    <a:pt x="9" y="23"/>
                  </a:lnTo>
                  <a:lnTo>
                    <a:pt x="5" y="20"/>
                  </a:lnTo>
                  <a:close/>
                  <a:moveTo>
                    <a:pt x="0" y="0"/>
                  </a:moveTo>
                  <a:lnTo>
                    <a:pt x="0" y="8"/>
                  </a:lnTo>
                  <a:lnTo>
                    <a:pt x="0" y="14"/>
                  </a:lnTo>
                  <a:lnTo>
                    <a:pt x="4" y="14"/>
                  </a:lnTo>
                  <a:lnTo>
                    <a:pt x="7" y="14"/>
                  </a:lnTo>
                  <a:lnTo>
                    <a:pt x="7" y="10"/>
                  </a:lnTo>
                  <a:lnTo>
                    <a:pt x="7" y="6"/>
                  </a:lnTo>
                  <a:lnTo>
                    <a:pt x="5" y="6"/>
                  </a:lnTo>
                  <a:lnTo>
                    <a:pt x="4" y="2"/>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3" name="Freeform 388">
              <a:extLst>
                <a:ext uri="{FF2B5EF4-FFF2-40B4-BE49-F238E27FC236}">
                  <a16:creationId xmlns:a16="http://schemas.microsoft.com/office/drawing/2014/main" id="{FC3088B9-9A7D-CE7A-61EE-7EA9A5897C11}"/>
                </a:ext>
              </a:extLst>
            </p:cNvPr>
            <p:cNvSpPr>
              <a:spLocks/>
            </p:cNvSpPr>
            <p:nvPr/>
          </p:nvSpPr>
          <p:spPr bwMode="auto">
            <a:xfrm>
              <a:off x="4658424" y="3726077"/>
              <a:ext cx="111433" cy="239011"/>
            </a:xfrm>
            <a:custGeom>
              <a:avLst/>
              <a:gdLst>
                <a:gd name="T0" fmla="*/ 2147483647 w 98"/>
                <a:gd name="T1" fmla="*/ 2147483647 h 231"/>
                <a:gd name="T2" fmla="*/ 2147483647 w 98"/>
                <a:gd name="T3" fmla="*/ 2147483647 h 231"/>
                <a:gd name="T4" fmla="*/ 2147483647 w 98"/>
                <a:gd name="T5" fmla="*/ 2147483647 h 231"/>
                <a:gd name="T6" fmla="*/ 2147483647 w 98"/>
                <a:gd name="T7" fmla="*/ 2147483647 h 231"/>
                <a:gd name="T8" fmla="*/ 2147483647 w 98"/>
                <a:gd name="T9" fmla="*/ 2147483647 h 231"/>
                <a:gd name="T10" fmla="*/ 2147483647 w 98"/>
                <a:gd name="T11" fmla="*/ 2147483647 h 231"/>
                <a:gd name="T12" fmla="*/ 2147483647 w 98"/>
                <a:gd name="T13" fmla="*/ 2147483647 h 231"/>
                <a:gd name="T14" fmla="*/ 2147483647 w 98"/>
                <a:gd name="T15" fmla="*/ 2147483647 h 231"/>
                <a:gd name="T16" fmla="*/ 2147483647 w 98"/>
                <a:gd name="T17" fmla="*/ 2147483647 h 231"/>
                <a:gd name="T18" fmla="*/ 2147483647 w 98"/>
                <a:gd name="T19" fmla="*/ 2147483647 h 231"/>
                <a:gd name="T20" fmla="*/ 2147483647 w 98"/>
                <a:gd name="T21" fmla="*/ 2147483647 h 231"/>
                <a:gd name="T22" fmla="*/ 2147483647 w 98"/>
                <a:gd name="T23" fmla="*/ 2147483647 h 231"/>
                <a:gd name="T24" fmla="*/ 2147483647 w 98"/>
                <a:gd name="T25" fmla="*/ 2147483647 h 231"/>
                <a:gd name="T26" fmla="*/ 2147483647 w 98"/>
                <a:gd name="T27" fmla="*/ 2147483647 h 231"/>
                <a:gd name="T28" fmla="*/ 2147483647 w 98"/>
                <a:gd name="T29" fmla="*/ 2147483647 h 231"/>
                <a:gd name="T30" fmla="*/ 2147483647 w 98"/>
                <a:gd name="T31" fmla="*/ 2147483647 h 231"/>
                <a:gd name="T32" fmla="*/ 2147483647 w 98"/>
                <a:gd name="T33" fmla="*/ 2147483647 h 231"/>
                <a:gd name="T34" fmla="*/ 2147483647 w 98"/>
                <a:gd name="T35" fmla="*/ 2147483647 h 231"/>
                <a:gd name="T36" fmla="*/ 2147483647 w 98"/>
                <a:gd name="T37" fmla="*/ 2147483647 h 231"/>
                <a:gd name="T38" fmla="*/ 2147483647 w 98"/>
                <a:gd name="T39" fmla="*/ 2147483647 h 231"/>
                <a:gd name="T40" fmla="*/ 2147483647 w 98"/>
                <a:gd name="T41" fmla="*/ 2147483647 h 231"/>
                <a:gd name="T42" fmla="*/ 2147483647 w 98"/>
                <a:gd name="T43" fmla="*/ 2147483647 h 231"/>
                <a:gd name="T44" fmla="*/ 2147483647 w 98"/>
                <a:gd name="T45" fmla="*/ 2147483647 h 231"/>
                <a:gd name="T46" fmla="*/ 2147483647 w 98"/>
                <a:gd name="T47" fmla="*/ 2147483647 h 231"/>
                <a:gd name="T48" fmla="*/ 2147483647 w 98"/>
                <a:gd name="T49" fmla="*/ 2147483647 h 231"/>
                <a:gd name="T50" fmla="*/ 2147483647 w 98"/>
                <a:gd name="T51" fmla="*/ 2147483647 h 231"/>
                <a:gd name="T52" fmla="*/ 2147483647 w 98"/>
                <a:gd name="T53" fmla="*/ 2147483647 h 231"/>
                <a:gd name="T54" fmla="*/ 2147483647 w 98"/>
                <a:gd name="T55" fmla="*/ 2147483647 h 231"/>
                <a:gd name="T56" fmla="*/ 2147483647 w 98"/>
                <a:gd name="T57" fmla="*/ 2147483647 h 231"/>
                <a:gd name="T58" fmla="*/ 2147483647 w 98"/>
                <a:gd name="T59" fmla="*/ 2147483647 h 231"/>
                <a:gd name="T60" fmla="*/ 2147483647 w 98"/>
                <a:gd name="T61" fmla="*/ 2147483647 h 231"/>
                <a:gd name="T62" fmla="*/ 2147483647 w 98"/>
                <a:gd name="T63" fmla="*/ 2147483647 h 231"/>
                <a:gd name="T64" fmla="*/ 2147483647 w 98"/>
                <a:gd name="T65" fmla="*/ 2147483647 h 231"/>
                <a:gd name="T66" fmla="*/ 2147483647 w 98"/>
                <a:gd name="T67" fmla="*/ 2147483647 h 231"/>
                <a:gd name="T68" fmla="*/ 2147483647 w 98"/>
                <a:gd name="T69" fmla="*/ 2147483647 h 231"/>
                <a:gd name="T70" fmla="*/ 2147483647 w 98"/>
                <a:gd name="T71" fmla="*/ 2147483647 h 231"/>
                <a:gd name="T72" fmla="*/ 2147483647 w 98"/>
                <a:gd name="T73" fmla="*/ 2147483647 h 231"/>
                <a:gd name="T74" fmla="*/ 2147483647 w 98"/>
                <a:gd name="T75" fmla="*/ 2147483647 h 231"/>
                <a:gd name="T76" fmla="*/ 2147483647 w 98"/>
                <a:gd name="T77" fmla="*/ 2147483647 h 231"/>
                <a:gd name="T78" fmla="*/ 2147483647 w 98"/>
                <a:gd name="T79" fmla="*/ 2147483647 h 231"/>
                <a:gd name="T80" fmla="*/ 2147483647 w 98"/>
                <a:gd name="T81" fmla="*/ 2147483647 h 231"/>
                <a:gd name="T82" fmla="*/ 2147483647 w 98"/>
                <a:gd name="T83" fmla="*/ 2147483647 h 231"/>
                <a:gd name="T84" fmla="*/ 2147483647 w 98"/>
                <a:gd name="T85" fmla="*/ 2147483647 h 231"/>
                <a:gd name="T86" fmla="*/ 2147483647 w 98"/>
                <a:gd name="T87" fmla="*/ 2147483647 h 231"/>
                <a:gd name="T88" fmla="*/ 2147483647 w 98"/>
                <a:gd name="T89" fmla="*/ 2147483647 h 231"/>
                <a:gd name="T90" fmla="*/ 2147483647 w 98"/>
                <a:gd name="T91" fmla="*/ 2147483647 h 231"/>
                <a:gd name="T92" fmla="*/ 2147483647 w 98"/>
                <a:gd name="T93" fmla="*/ 2147483647 h 231"/>
                <a:gd name="T94" fmla="*/ 2147483647 w 98"/>
                <a:gd name="T95" fmla="*/ 2147483647 h 231"/>
                <a:gd name="T96" fmla="*/ 2147483647 w 98"/>
                <a:gd name="T97" fmla="*/ 2147483647 h 231"/>
                <a:gd name="T98" fmla="*/ 2147483647 w 98"/>
                <a:gd name="T99" fmla="*/ 0 h 231"/>
                <a:gd name="T100" fmla="*/ 2147483647 w 98"/>
                <a:gd name="T101" fmla="*/ 2147483647 h 231"/>
                <a:gd name="T102" fmla="*/ 2147483647 w 98"/>
                <a:gd name="T103" fmla="*/ 2147483647 h 231"/>
                <a:gd name="T104" fmla="*/ 2147483647 w 98"/>
                <a:gd name="T105" fmla="*/ 2147483647 h 231"/>
                <a:gd name="T106" fmla="*/ 2147483647 w 98"/>
                <a:gd name="T107" fmla="*/ 2147483647 h 231"/>
                <a:gd name="T108" fmla="*/ 2147483647 w 98"/>
                <a:gd name="T109" fmla="*/ 2147483647 h 231"/>
                <a:gd name="T110" fmla="*/ 2147483647 w 98"/>
                <a:gd name="T111" fmla="*/ 2147483647 h 231"/>
                <a:gd name="T112" fmla="*/ 2147483647 w 98"/>
                <a:gd name="T113" fmla="*/ 2147483647 h 231"/>
                <a:gd name="T114" fmla="*/ 2147483647 w 98"/>
                <a:gd name="T115" fmla="*/ 2147483647 h 231"/>
                <a:gd name="T116" fmla="*/ 2147483647 w 98"/>
                <a:gd name="T117" fmla="*/ 2147483647 h 231"/>
                <a:gd name="T118" fmla="*/ 2147483647 w 98"/>
                <a:gd name="T119" fmla="*/ 2147483647 h 231"/>
                <a:gd name="T120" fmla="*/ 2147483647 w 98"/>
                <a:gd name="T121" fmla="*/ 2147483647 h 2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
                <a:gd name="T184" fmla="*/ 0 h 231"/>
                <a:gd name="T185" fmla="*/ 98 w 98"/>
                <a:gd name="T186" fmla="*/ 231 h 2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 h="231">
                  <a:moveTo>
                    <a:pt x="15" y="142"/>
                  </a:moveTo>
                  <a:lnTo>
                    <a:pt x="15" y="146"/>
                  </a:lnTo>
                  <a:lnTo>
                    <a:pt x="15" y="148"/>
                  </a:lnTo>
                  <a:lnTo>
                    <a:pt x="13" y="148"/>
                  </a:lnTo>
                  <a:lnTo>
                    <a:pt x="13" y="156"/>
                  </a:lnTo>
                  <a:lnTo>
                    <a:pt x="13" y="165"/>
                  </a:lnTo>
                  <a:lnTo>
                    <a:pt x="10" y="171"/>
                  </a:lnTo>
                  <a:lnTo>
                    <a:pt x="8" y="179"/>
                  </a:lnTo>
                  <a:lnTo>
                    <a:pt x="19" y="194"/>
                  </a:lnTo>
                  <a:lnTo>
                    <a:pt x="31" y="211"/>
                  </a:lnTo>
                  <a:lnTo>
                    <a:pt x="33" y="217"/>
                  </a:lnTo>
                  <a:lnTo>
                    <a:pt x="33" y="223"/>
                  </a:lnTo>
                  <a:lnTo>
                    <a:pt x="36" y="221"/>
                  </a:lnTo>
                  <a:lnTo>
                    <a:pt x="42" y="225"/>
                  </a:lnTo>
                  <a:lnTo>
                    <a:pt x="42" y="231"/>
                  </a:lnTo>
                  <a:lnTo>
                    <a:pt x="46" y="231"/>
                  </a:lnTo>
                  <a:lnTo>
                    <a:pt x="46" y="227"/>
                  </a:lnTo>
                  <a:lnTo>
                    <a:pt x="50" y="229"/>
                  </a:lnTo>
                  <a:lnTo>
                    <a:pt x="52" y="221"/>
                  </a:lnTo>
                  <a:lnTo>
                    <a:pt x="52" y="217"/>
                  </a:lnTo>
                  <a:lnTo>
                    <a:pt x="48" y="210"/>
                  </a:lnTo>
                  <a:lnTo>
                    <a:pt x="44" y="204"/>
                  </a:lnTo>
                  <a:lnTo>
                    <a:pt x="38" y="202"/>
                  </a:lnTo>
                  <a:lnTo>
                    <a:pt x="35" y="200"/>
                  </a:lnTo>
                  <a:lnTo>
                    <a:pt x="33" y="192"/>
                  </a:lnTo>
                  <a:lnTo>
                    <a:pt x="31" y="185"/>
                  </a:lnTo>
                  <a:lnTo>
                    <a:pt x="29" y="185"/>
                  </a:lnTo>
                  <a:lnTo>
                    <a:pt x="25" y="185"/>
                  </a:lnTo>
                  <a:lnTo>
                    <a:pt x="23" y="179"/>
                  </a:lnTo>
                  <a:lnTo>
                    <a:pt x="21" y="173"/>
                  </a:lnTo>
                  <a:lnTo>
                    <a:pt x="19" y="173"/>
                  </a:lnTo>
                  <a:lnTo>
                    <a:pt x="19" y="162"/>
                  </a:lnTo>
                  <a:lnTo>
                    <a:pt x="23" y="150"/>
                  </a:lnTo>
                  <a:lnTo>
                    <a:pt x="25" y="139"/>
                  </a:lnTo>
                  <a:lnTo>
                    <a:pt x="29" y="129"/>
                  </a:lnTo>
                  <a:lnTo>
                    <a:pt x="27" y="114"/>
                  </a:lnTo>
                  <a:lnTo>
                    <a:pt x="27" y="110"/>
                  </a:lnTo>
                  <a:lnTo>
                    <a:pt x="31" y="110"/>
                  </a:lnTo>
                  <a:lnTo>
                    <a:pt x="36" y="108"/>
                  </a:lnTo>
                  <a:lnTo>
                    <a:pt x="38" y="110"/>
                  </a:lnTo>
                  <a:lnTo>
                    <a:pt x="40" y="110"/>
                  </a:lnTo>
                  <a:lnTo>
                    <a:pt x="40" y="115"/>
                  </a:lnTo>
                  <a:lnTo>
                    <a:pt x="42" y="119"/>
                  </a:lnTo>
                  <a:lnTo>
                    <a:pt x="48" y="119"/>
                  </a:lnTo>
                  <a:lnTo>
                    <a:pt x="52" y="117"/>
                  </a:lnTo>
                  <a:lnTo>
                    <a:pt x="52" y="119"/>
                  </a:lnTo>
                  <a:lnTo>
                    <a:pt x="52" y="123"/>
                  </a:lnTo>
                  <a:lnTo>
                    <a:pt x="56" y="125"/>
                  </a:lnTo>
                  <a:lnTo>
                    <a:pt x="60" y="127"/>
                  </a:lnTo>
                  <a:lnTo>
                    <a:pt x="60" y="131"/>
                  </a:lnTo>
                  <a:lnTo>
                    <a:pt x="60" y="133"/>
                  </a:lnTo>
                  <a:lnTo>
                    <a:pt x="61" y="133"/>
                  </a:lnTo>
                  <a:lnTo>
                    <a:pt x="61" y="123"/>
                  </a:lnTo>
                  <a:lnTo>
                    <a:pt x="58" y="115"/>
                  </a:lnTo>
                  <a:lnTo>
                    <a:pt x="56" y="106"/>
                  </a:lnTo>
                  <a:lnTo>
                    <a:pt x="58" y="98"/>
                  </a:lnTo>
                  <a:lnTo>
                    <a:pt x="61" y="96"/>
                  </a:lnTo>
                  <a:lnTo>
                    <a:pt x="67" y="94"/>
                  </a:lnTo>
                  <a:lnTo>
                    <a:pt x="71" y="94"/>
                  </a:lnTo>
                  <a:lnTo>
                    <a:pt x="75" y="94"/>
                  </a:lnTo>
                  <a:lnTo>
                    <a:pt x="83" y="91"/>
                  </a:lnTo>
                  <a:lnTo>
                    <a:pt x="84" y="87"/>
                  </a:lnTo>
                  <a:lnTo>
                    <a:pt x="92" y="87"/>
                  </a:lnTo>
                  <a:lnTo>
                    <a:pt x="96" y="85"/>
                  </a:lnTo>
                  <a:lnTo>
                    <a:pt x="98" y="79"/>
                  </a:lnTo>
                  <a:lnTo>
                    <a:pt x="98" y="77"/>
                  </a:lnTo>
                  <a:lnTo>
                    <a:pt x="96" y="69"/>
                  </a:lnTo>
                  <a:lnTo>
                    <a:pt x="94" y="66"/>
                  </a:lnTo>
                  <a:lnTo>
                    <a:pt x="92" y="62"/>
                  </a:lnTo>
                  <a:lnTo>
                    <a:pt x="88" y="58"/>
                  </a:lnTo>
                  <a:lnTo>
                    <a:pt x="86" y="54"/>
                  </a:lnTo>
                  <a:lnTo>
                    <a:pt x="84" y="46"/>
                  </a:lnTo>
                  <a:lnTo>
                    <a:pt x="84" y="41"/>
                  </a:lnTo>
                  <a:lnTo>
                    <a:pt x="81" y="31"/>
                  </a:lnTo>
                  <a:lnTo>
                    <a:pt x="77" y="31"/>
                  </a:lnTo>
                  <a:lnTo>
                    <a:pt x="71" y="29"/>
                  </a:lnTo>
                  <a:lnTo>
                    <a:pt x="69" y="23"/>
                  </a:lnTo>
                  <a:lnTo>
                    <a:pt x="63" y="23"/>
                  </a:lnTo>
                  <a:lnTo>
                    <a:pt x="60" y="25"/>
                  </a:lnTo>
                  <a:lnTo>
                    <a:pt x="56" y="27"/>
                  </a:lnTo>
                  <a:lnTo>
                    <a:pt x="54" y="33"/>
                  </a:lnTo>
                  <a:lnTo>
                    <a:pt x="50" y="33"/>
                  </a:lnTo>
                  <a:lnTo>
                    <a:pt x="48" y="31"/>
                  </a:lnTo>
                  <a:lnTo>
                    <a:pt x="44" y="29"/>
                  </a:lnTo>
                  <a:lnTo>
                    <a:pt x="38" y="29"/>
                  </a:lnTo>
                  <a:lnTo>
                    <a:pt x="38" y="23"/>
                  </a:lnTo>
                  <a:lnTo>
                    <a:pt x="36" y="21"/>
                  </a:lnTo>
                  <a:lnTo>
                    <a:pt x="36" y="18"/>
                  </a:lnTo>
                  <a:lnTo>
                    <a:pt x="42" y="12"/>
                  </a:lnTo>
                  <a:lnTo>
                    <a:pt x="40" y="6"/>
                  </a:lnTo>
                  <a:lnTo>
                    <a:pt x="36" y="8"/>
                  </a:lnTo>
                  <a:lnTo>
                    <a:pt x="33" y="6"/>
                  </a:lnTo>
                  <a:lnTo>
                    <a:pt x="33" y="2"/>
                  </a:lnTo>
                  <a:lnTo>
                    <a:pt x="33" y="4"/>
                  </a:lnTo>
                  <a:lnTo>
                    <a:pt x="23" y="4"/>
                  </a:lnTo>
                  <a:lnTo>
                    <a:pt x="19" y="0"/>
                  </a:lnTo>
                  <a:lnTo>
                    <a:pt x="17" y="0"/>
                  </a:lnTo>
                  <a:lnTo>
                    <a:pt x="15" y="6"/>
                  </a:lnTo>
                  <a:lnTo>
                    <a:pt x="15" y="10"/>
                  </a:lnTo>
                  <a:lnTo>
                    <a:pt x="12" y="12"/>
                  </a:lnTo>
                  <a:lnTo>
                    <a:pt x="8" y="16"/>
                  </a:lnTo>
                  <a:lnTo>
                    <a:pt x="2" y="18"/>
                  </a:lnTo>
                  <a:lnTo>
                    <a:pt x="2" y="21"/>
                  </a:lnTo>
                  <a:lnTo>
                    <a:pt x="4" y="29"/>
                  </a:lnTo>
                  <a:lnTo>
                    <a:pt x="2" y="35"/>
                  </a:lnTo>
                  <a:lnTo>
                    <a:pt x="0" y="43"/>
                  </a:lnTo>
                  <a:lnTo>
                    <a:pt x="2" y="54"/>
                  </a:lnTo>
                  <a:lnTo>
                    <a:pt x="10" y="60"/>
                  </a:lnTo>
                  <a:lnTo>
                    <a:pt x="13" y="66"/>
                  </a:lnTo>
                  <a:lnTo>
                    <a:pt x="13" y="73"/>
                  </a:lnTo>
                  <a:lnTo>
                    <a:pt x="8" y="75"/>
                  </a:lnTo>
                  <a:lnTo>
                    <a:pt x="10" y="89"/>
                  </a:lnTo>
                  <a:lnTo>
                    <a:pt x="13" y="98"/>
                  </a:lnTo>
                  <a:lnTo>
                    <a:pt x="19" y="106"/>
                  </a:lnTo>
                  <a:lnTo>
                    <a:pt x="23" y="115"/>
                  </a:lnTo>
                  <a:lnTo>
                    <a:pt x="23" y="123"/>
                  </a:lnTo>
                  <a:lnTo>
                    <a:pt x="21" y="129"/>
                  </a:lnTo>
                  <a:lnTo>
                    <a:pt x="17" y="137"/>
                  </a:lnTo>
                  <a:lnTo>
                    <a:pt x="17" y="142"/>
                  </a:lnTo>
                  <a:lnTo>
                    <a:pt x="15" y="142"/>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4" name="Freeform 390">
              <a:extLst>
                <a:ext uri="{FF2B5EF4-FFF2-40B4-BE49-F238E27FC236}">
                  <a16:creationId xmlns:a16="http://schemas.microsoft.com/office/drawing/2014/main" id="{B2B0F96C-4A10-5EEF-4DC0-FC785D577EE8}"/>
                </a:ext>
              </a:extLst>
            </p:cNvPr>
            <p:cNvSpPr>
              <a:spLocks/>
            </p:cNvSpPr>
            <p:nvPr/>
          </p:nvSpPr>
          <p:spPr bwMode="auto">
            <a:xfrm>
              <a:off x="4224008" y="3363603"/>
              <a:ext cx="104469" cy="92597"/>
            </a:xfrm>
            <a:custGeom>
              <a:avLst/>
              <a:gdLst>
                <a:gd name="T0" fmla="*/ 2147483647 w 92"/>
                <a:gd name="T1" fmla="*/ 2147483647 h 90"/>
                <a:gd name="T2" fmla="*/ 2147483647 w 92"/>
                <a:gd name="T3" fmla="*/ 2147483647 h 90"/>
                <a:gd name="T4" fmla="*/ 2147483647 w 92"/>
                <a:gd name="T5" fmla="*/ 2147483647 h 90"/>
                <a:gd name="T6" fmla="*/ 2147483647 w 92"/>
                <a:gd name="T7" fmla="*/ 2147483647 h 90"/>
                <a:gd name="T8" fmla="*/ 2147483647 w 92"/>
                <a:gd name="T9" fmla="*/ 2147483647 h 90"/>
                <a:gd name="T10" fmla="*/ 2147483647 w 92"/>
                <a:gd name="T11" fmla="*/ 2147483647 h 90"/>
                <a:gd name="T12" fmla="*/ 2147483647 w 92"/>
                <a:gd name="T13" fmla="*/ 2147483647 h 90"/>
                <a:gd name="T14" fmla="*/ 2147483647 w 92"/>
                <a:gd name="T15" fmla="*/ 2147483647 h 90"/>
                <a:gd name="T16" fmla="*/ 2147483647 w 92"/>
                <a:gd name="T17" fmla="*/ 2147483647 h 90"/>
                <a:gd name="T18" fmla="*/ 2147483647 w 92"/>
                <a:gd name="T19" fmla="*/ 2147483647 h 90"/>
                <a:gd name="T20" fmla="*/ 2147483647 w 92"/>
                <a:gd name="T21" fmla="*/ 2147483647 h 90"/>
                <a:gd name="T22" fmla="*/ 2147483647 w 92"/>
                <a:gd name="T23" fmla="*/ 2147483647 h 90"/>
                <a:gd name="T24" fmla="*/ 2147483647 w 92"/>
                <a:gd name="T25" fmla="*/ 2147483647 h 90"/>
                <a:gd name="T26" fmla="*/ 2147483647 w 92"/>
                <a:gd name="T27" fmla="*/ 2147483647 h 90"/>
                <a:gd name="T28" fmla="*/ 2147483647 w 92"/>
                <a:gd name="T29" fmla="*/ 2147483647 h 90"/>
                <a:gd name="T30" fmla="*/ 2147483647 w 92"/>
                <a:gd name="T31" fmla="*/ 2147483647 h 90"/>
                <a:gd name="T32" fmla="*/ 2147483647 w 92"/>
                <a:gd name="T33" fmla="*/ 2147483647 h 90"/>
                <a:gd name="T34" fmla="*/ 2147483647 w 92"/>
                <a:gd name="T35" fmla="*/ 2147483647 h 90"/>
                <a:gd name="T36" fmla="*/ 2147483647 w 92"/>
                <a:gd name="T37" fmla="*/ 2147483647 h 90"/>
                <a:gd name="T38" fmla="*/ 2147483647 w 92"/>
                <a:gd name="T39" fmla="*/ 2147483647 h 90"/>
                <a:gd name="T40" fmla="*/ 2147483647 w 92"/>
                <a:gd name="T41" fmla="*/ 2147483647 h 90"/>
                <a:gd name="T42" fmla="*/ 2147483647 w 92"/>
                <a:gd name="T43" fmla="*/ 2147483647 h 90"/>
                <a:gd name="T44" fmla="*/ 0 w 92"/>
                <a:gd name="T45" fmla="*/ 2147483647 h 90"/>
                <a:gd name="T46" fmla="*/ 0 w 92"/>
                <a:gd name="T47" fmla="*/ 2147483647 h 90"/>
                <a:gd name="T48" fmla="*/ 2147483647 w 92"/>
                <a:gd name="T49" fmla="*/ 2147483647 h 90"/>
                <a:gd name="T50" fmla="*/ 2147483647 w 92"/>
                <a:gd name="T51" fmla="*/ 2147483647 h 90"/>
                <a:gd name="T52" fmla="*/ 2147483647 w 92"/>
                <a:gd name="T53" fmla="*/ 2147483647 h 90"/>
                <a:gd name="T54" fmla="*/ 2147483647 w 92"/>
                <a:gd name="T55" fmla="*/ 2147483647 h 90"/>
                <a:gd name="T56" fmla="*/ 2147483647 w 92"/>
                <a:gd name="T57" fmla="*/ 2147483647 h 90"/>
                <a:gd name="T58" fmla="*/ 2147483647 w 92"/>
                <a:gd name="T59" fmla="*/ 2147483647 h 90"/>
                <a:gd name="T60" fmla="*/ 2147483647 w 92"/>
                <a:gd name="T61" fmla="*/ 2147483647 h 90"/>
                <a:gd name="T62" fmla="*/ 2147483647 w 92"/>
                <a:gd name="T63" fmla="*/ 2147483647 h 90"/>
                <a:gd name="T64" fmla="*/ 2147483647 w 92"/>
                <a:gd name="T65" fmla="*/ 2147483647 h 90"/>
                <a:gd name="T66" fmla="*/ 2147483647 w 92"/>
                <a:gd name="T67" fmla="*/ 0 h 90"/>
                <a:gd name="T68" fmla="*/ 2147483647 w 92"/>
                <a:gd name="T69" fmla="*/ 2147483647 h 90"/>
                <a:gd name="T70" fmla="*/ 2147483647 w 92"/>
                <a:gd name="T71" fmla="*/ 2147483647 h 90"/>
                <a:gd name="T72" fmla="*/ 2147483647 w 92"/>
                <a:gd name="T73" fmla="*/ 2147483647 h 90"/>
                <a:gd name="T74" fmla="*/ 2147483647 w 92"/>
                <a:gd name="T75" fmla="*/ 2147483647 h 90"/>
                <a:gd name="T76" fmla="*/ 2147483647 w 92"/>
                <a:gd name="T77" fmla="*/ 2147483647 h 90"/>
                <a:gd name="T78" fmla="*/ 2147483647 w 92"/>
                <a:gd name="T79" fmla="*/ 2147483647 h 90"/>
                <a:gd name="T80" fmla="*/ 2147483647 w 92"/>
                <a:gd name="T81" fmla="*/ 2147483647 h 90"/>
                <a:gd name="T82" fmla="*/ 2147483647 w 92"/>
                <a:gd name="T83" fmla="*/ 2147483647 h 90"/>
                <a:gd name="T84" fmla="*/ 2147483647 w 92"/>
                <a:gd name="T85" fmla="*/ 2147483647 h 90"/>
                <a:gd name="T86" fmla="*/ 2147483647 w 92"/>
                <a:gd name="T87" fmla="*/ 2147483647 h 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2"/>
                <a:gd name="T133" fmla="*/ 0 h 90"/>
                <a:gd name="T134" fmla="*/ 92 w 92"/>
                <a:gd name="T135" fmla="*/ 90 h 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2" h="90">
                  <a:moveTo>
                    <a:pt x="73" y="31"/>
                  </a:moveTo>
                  <a:lnTo>
                    <a:pt x="73" y="35"/>
                  </a:lnTo>
                  <a:lnTo>
                    <a:pt x="73" y="37"/>
                  </a:lnTo>
                  <a:lnTo>
                    <a:pt x="73" y="40"/>
                  </a:lnTo>
                  <a:lnTo>
                    <a:pt x="77" y="44"/>
                  </a:lnTo>
                  <a:lnTo>
                    <a:pt x="85" y="40"/>
                  </a:lnTo>
                  <a:lnTo>
                    <a:pt x="86" y="42"/>
                  </a:lnTo>
                  <a:lnTo>
                    <a:pt x="86" y="46"/>
                  </a:lnTo>
                  <a:lnTo>
                    <a:pt x="85" y="52"/>
                  </a:lnTo>
                  <a:lnTo>
                    <a:pt x="88" y="60"/>
                  </a:lnTo>
                  <a:lnTo>
                    <a:pt x="88" y="65"/>
                  </a:lnTo>
                  <a:lnTo>
                    <a:pt x="90" y="67"/>
                  </a:lnTo>
                  <a:lnTo>
                    <a:pt x="92" y="71"/>
                  </a:lnTo>
                  <a:lnTo>
                    <a:pt x="86" y="73"/>
                  </a:lnTo>
                  <a:lnTo>
                    <a:pt x="79" y="75"/>
                  </a:lnTo>
                  <a:lnTo>
                    <a:pt x="69" y="73"/>
                  </a:lnTo>
                  <a:lnTo>
                    <a:pt x="63" y="73"/>
                  </a:lnTo>
                  <a:lnTo>
                    <a:pt x="56" y="79"/>
                  </a:lnTo>
                  <a:lnTo>
                    <a:pt x="52" y="79"/>
                  </a:lnTo>
                  <a:lnTo>
                    <a:pt x="48" y="85"/>
                  </a:lnTo>
                  <a:lnTo>
                    <a:pt x="42" y="88"/>
                  </a:lnTo>
                  <a:lnTo>
                    <a:pt x="37" y="90"/>
                  </a:lnTo>
                  <a:lnTo>
                    <a:pt x="31" y="85"/>
                  </a:lnTo>
                  <a:lnTo>
                    <a:pt x="33" y="77"/>
                  </a:lnTo>
                  <a:lnTo>
                    <a:pt x="35" y="71"/>
                  </a:lnTo>
                  <a:lnTo>
                    <a:pt x="31" y="67"/>
                  </a:lnTo>
                  <a:lnTo>
                    <a:pt x="29" y="63"/>
                  </a:lnTo>
                  <a:lnTo>
                    <a:pt x="25" y="62"/>
                  </a:lnTo>
                  <a:lnTo>
                    <a:pt x="23" y="65"/>
                  </a:lnTo>
                  <a:lnTo>
                    <a:pt x="19" y="67"/>
                  </a:lnTo>
                  <a:lnTo>
                    <a:pt x="14" y="69"/>
                  </a:lnTo>
                  <a:lnTo>
                    <a:pt x="10" y="69"/>
                  </a:lnTo>
                  <a:lnTo>
                    <a:pt x="6" y="69"/>
                  </a:lnTo>
                  <a:lnTo>
                    <a:pt x="6" y="67"/>
                  </a:lnTo>
                  <a:lnTo>
                    <a:pt x="8" y="63"/>
                  </a:lnTo>
                  <a:lnTo>
                    <a:pt x="10" y="62"/>
                  </a:lnTo>
                  <a:lnTo>
                    <a:pt x="14" y="60"/>
                  </a:lnTo>
                  <a:lnTo>
                    <a:pt x="15" y="56"/>
                  </a:lnTo>
                  <a:lnTo>
                    <a:pt x="12" y="54"/>
                  </a:lnTo>
                  <a:lnTo>
                    <a:pt x="12" y="50"/>
                  </a:lnTo>
                  <a:lnTo>
                    <a:pt x="14" y="44"/>
                  </a:lnTo>
                  <a:lnTo>
                    <a:pt x="12" y="42"/>
                  </a:lnTo>
                  <a:lnTo>
                    <a:pt x="8" y="44"/>
                  </a:lnTo>
                  <a:lnTo>
                    <a:pt x="4" y="42"/>
                  </a:lnTo>
                  <a:lnTo>
                    <a:pt x="2" y="39"/>
                  </a:lnTo>
                  <a:lnTo>
                    <a:pt x="0" y="37"/>
                  </a:lnTo>
                  <a:lnTo>
                    <a:pt x="0" y="35"/>
                  </a:lnTo>
                  <a:lnTo>
                    <a:pt x="0" y="33"/>
                  </a:lnTo>
                  <a:lnTo>
                    <a:pt x="2" y="33"/>
                  </a:lnTo>
                  <a:lnTo>
                    <a:pt x="8" y="31"/>
                  </a:lnTo>
                  <a:lnTo>
                    <a:pt x="10" y="33"/>
                  </a:lnTo>
                  <a:lnTo>
                    <a:pt x="12" y="33"/>
                  </a:lnTo>
                  <a:lnTo>
                    <a:pt x="17" y="29"/>
                  </a:lnTo>
                  <a:lnTo>
                    <a:pt x="19" y="25"/>
                  </a:lnTo>
                  <a:lnTo>
                    <a:pt x="17" y="23"/>
                  </a:lnTo>
                  <a:lnTo>
                    <a:pt x="21" y="17"/>
                  </a:lnTo>
                  <a:lnTo>
                    <a:pt x="23" y="16"/>
                  </a:lnTo>
                  <a:lnTo>
                    <a:pt x="23" y="14"/>
                  </a:lnTo>
                  <a:lnTo>
                    <a:pt x="21" y="12"/>
                  </a:lnTo>
                  <a:lnTo>
                    <a:pt x="19" y="8"/>
                  </a:lnTo>
                  <a:lnTo>
                    <a:pt x="23" y="6"/>
                  </a:lnTo>
                  <a:lnTo>
                    <a:pt x="25" y="6"/>
                  </a:lnTo>
                  <a:lnTo>
                    <a:pt x="27" y="6"/>
                  </a:lnTo>
                  <a:lnTo>
                    <a:pt x="31" y="8"/>
                  </a:lnTo>
                  <a:lnTo>
                    <a:pt x="33" y="8"/>
                  </a:lnTo>
                  <a:lnTo>
                    <a:pt x="35" y="6"/>
                  </a:lnTo>
                  <a:lnTo>
                    <a:pt x="37" y="0"/>
                  </a:lnTo>
                  <a:lnTo>
                    <a:pt x="38" y="0"/>
                  </a:lnTo>
                  <a:lnTo>
                    <a:pt x="42" y="8"/>
                  </a:lnTo>
                  <a:lnTo>
                    <a:pt x="37" y="12"/>
                  </a:lnTo>
                  <a:lnTo>
                    <a:pt x="37" y="14"/>
                  </a:lnTo>
                  <a:lnTo>
                    <a:pt x="40" y="17"/>
                  </a:lnTo>
                  <a:lnTo>
                    <a:pt x="38" y="21"/>
                  </a:lnTo>
                  <a:lnTo>
                    <a:pt x="33" y="19"/>
                  </a:lnTo>
                  <a:lnTo>
                    <a:pt x="27" y="21"/>
                  </a:lnTo>
                  <a:lnTo>
                    <a:pt x="29" y="27"/>
                  </a:lnTo>
                  <a:lnTo>
                    <a:pt x="38" y="27"/>
                  </a:lnTo>
                  <a:lnTo>
                    <a:pt x="38" y="29"/>
                  </a:lnTo>
                  <a:lnTo>
                    <a:pt x="42" y="31"/>
                  </a:lnTo>
                  <a:lnTo>
                    <a:pt x="46" y="29"/>
                  </a:lnTo>
                  <a:lnTo>
                    <a:pt x="50" y="29"/>
                  </a:lnTo>
                  <a:lnTo>
                    <a:pt x="54" y="31"/>
                  </a:lnTo>
                  <a:lnTo>
                    <a:pt x="56" y="31"/>
                  </a:lnTo>
                  <a:lnTo>
                    <a:pt x="58" y="33"/>
                  </a:lnTo>
                  <a:lnTo>
                    <a:pt x="63" y="31"/>
                  </a:lnTo>
                  <a:lnTo>
                    <a:pt x="67" y="29"/>
                  </a:lnTo>
                  <a:lnTo>
                    <a:pt x="73" y="31"/>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5" name="Freeform 391">
              <a:extLst>
                <a:ext uri="{FF2B5EF4-FFF2-40B4-BE49-F238E27FC236}">
                  <a16:creationId xmlns:a16="http://schemas.microsoft.com/office/drawing/2014/main" id="{541351C2-9826-8E0D-7F24-49408138ECB0}"/>
                </a:ext>
              </a:extLst>
            </p:cNvPr>
            <p:cNvSpPr>
              <a:spLocks/>
            </p:cNvSpPr>
            <p:nvPr/>
          </p:nvSpPr>
          <p:spPr bwMode="auto">
            <a:xfrm>
              <a:off x="4970088" y="3643769"/>
              <a:ext cx="25246" cy="51443"/>
            </a:xfrm>
            <a:custGeom>
              <a:avLst/>
              <a:gdLst>
                <a:gd name="T0" fmla="*/ 2147483647 w 22"/>
                <a:gd name="T1" fmla="*/ 0 h 50"/>
                <a:gd name="T2" fmla="*/ 2147483647 w 22"/>
                <a:gd name="T3" fmla="*/ 2147483647 h 50"/>
                <a:gd name="T4" fmla="*/ 2147483647 w 22"/>
                <a:gd name="T5" fmla="*/ 2147483647 h 50"/>
                <a:gd name="T6" fmla="*/ 0 w 22"/>
                <a:gd name="T7" fmla="*/ 2147483647 h 50"/>
                <a:gd name="T8" fmla="*/ 2147483647 w 22"/>
                <a:gd name="T9" fmla="*/ 2147483647 h 50"/>
                <a:gd name="T10" fmla="*/ 2147483647 w 22"/>
                <a:gd name="T11" fmla="*/ 2147483647 h 50"/>
                <a:gd name="T12" fmla="*/ 2147483647 w 22"/>
                <a:gd name="T13" fmla="*/ 2147483647 h 50"/>
                <a:gd name="T14" fmla="*/ 2147483647 w 22"/>
                <a:gd name="T15" fmla="*/ 2147483647 h 50"/>
                <a:gd name="T16" fmla="*/ 2147483647 w 22"/>
                <a:gd name="T17" fmla="*/ 2147483647 h 50"/>
                <a:gd name="T18" fmla="*/ 2147483647 w 22"/>
                <a:gd name="T19" fmla="*/ 2147483647 h 50"/>
                <a:gd name="T20" fmla="*/ 2147483647 w 22"/>
                <a:gd name="T21" fmla="*/ 2147483647 h 50"/>
                <a:gd name="T22" fmla="*/ 2147483647 w 22"/>
                <a:gd name="T23" fmla="*/ 0 h 50"/>
                <a:gd name="T24" fmla="*/ 2147483647 w 22"/>
                <a:gd name="T25" fmla="*/ 0 h 50"/>
                <a:gd name="T26" fmla="*/ 2147483647 w 22"/>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50"/>
                <a:gd name="T44" fmla="*/ 22 w 22"/>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50">
                  <a:moveTo>
                    <a:pt x="16" y="0"/>
                  </a:moveTo>
                  <a:lnTo>
                    <a:pt x="8" y="13"/>
                  </a:lnTo>
                  <a:lnTo>
                    <a:pt x="2" y="27"/>
                  </a:lnTo>
                  <a:lnTo>
                    <a:pt x="0" y="34"/>
                  </a:lnTo>
                  <a:lnTo>
                    <a:pt x="2" y="40"/>
                  </a:lnTo>
                  <a:lnTo>
                    <a:pt x="4" y="44"/>
                  </a:lnTo>
                  <a:lnTo>
                    <a:pt x="6" y="50"/>
                  </a:lnTo>
                  <a:lnTo>
                    <a:pt x="10" y="50"/>
                  </a:lnTo>
                  <a:lnTo>
                    <a:pt x="14" y="38"/>
                  </a:lnTo>
                  <a:lnTo>
                    <a:pt x="18" y="25"/>
                  </a:lnTo>
                  <a:lnTo>
                    <a:pt x="20" y="11"/>
                  </a:lnTo>
                  <a:lnTo>
                    <a:pt x="22" y="0"/>
                  </a:lnTo>
                  <a:lnTo>
                    <a:pt x="20" y="0"/>
                  </a:lnTo>
                  <a:lnTo>
                    <a:pt x="1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6" name="Freeform 398">
              <a:extLst>
                <a:ext uri="{FF2B5EF4-FFF2-40B4-BE49-F238E27FC236}">
                  <a16:creationId xmlns:a16="http://schemas.microsoft.com/office/drawing/2014/main" id="{CD577FB7-8C93-BD4F-6B7F-582BC61DA2C6}"/>
                </a:ext>
              </a:extLst>
            </p:cNvPr>
            <p:cNvSpPr>
              <a:spLocks/>
            </p:cNvSpPr>
            <p:nvPr/>
          </p:nvSpPr>
          <p:spPr bwMode="auto">
            <a:xfrm>
              <a:off x="4394640" y="3897026"/>
              <a:ext cx="33082" cy="61731"/>
            </a:xfrm>
            <a:custGeom>
              <a:avLst/>
              <a:gdLst>
                <a:gd name="T0" fmla="*/ 2147483647 w 29"/>
                <a:gd name="T1" fmla="*/ 0 h 60"/>
                <a:gd name="T2" fmla="*/ 2147483647 w 29"/>
                <a:gd name="T3" fmla="*/ 2147483647 h 60"/>
                <a:gd name="T4" fmla="*/ 2147483647 w 29"/>
                <a:gd name="T5" fmla="*/ 2147483647 h 60"/>
                <a:gd name="T6" fmla="*/ 2147483647 w 29"/>
                <a:gd name="T7" fmla="*/ 2147483647 h 60"/>
                <a:gd name="T8" fmla="*/ 2147483647 w 29"/>
                <a:gd name="T9" fmla="*/ 2147483647 h 60"/>
                <a:gd name="T10" fmla="*/ 2147483647 w 29"/>
                <a:gd name="T11" fmla="*/ 2147483647 h 60"/>
                <a:gd name="T12" fmla="*/ 2147483647 w 29"/>
                <a:gd name="T13" fmla="*/ 2147483647 h 60"/>
                <a:gd name="T14" fmla="*/ 2147483647 w 29"/>
                <a:gd name="T15" fmla="*/ 2147483647 h 60"/>
                <a:gd name="T16" fmla="*/ 0 w 29"/>
                <a:gd name="T17" fmla="*/ 2147483647 h 60"/>
                <a:gd name="T18" fmla="*/ 2147483647 w 29"/>
                <a:gd name="T19" fmla="*/ 2147483647 h 60"/>
                <a:gd name="T20" fmla="*/ 2147483647 w 29"/>
                <a:gd name="T21" fmla="*/ 2147483647 h 60"/>
                <a:gd name="T22" fmla="*/ 2147483647 w 29"/>
                <a:gd name="T23" fmla="*/ 2147483647 h 60"/>
                <a:gd name="T24" fmla="*/ 2147483647 w 29"/>
                <a:gd name="T25" fmla="*/ 2147483647 h 60"/>
                <a:gd name="T26" fmla="*/ 2147483647 w 29"/>
                <a:gd name="T27" fmla="*/ 2147483647 h 60"/>
                <a:gd name="T28" fmla="*/ 2147483647 w 29"/>
                <a:gd name="T29" fmla="*/ 2147483647 h 60"/>
                <a:gd name="T30" fmla="*/ 2147483647 w 29"/>
                <a:gd name="T31" fmla="*/ 2147483647 h 60"/>
                <a:gd name="T32" fmla="*/ 2147483647 w 29"/>
                <a:gd name="T33" fmla="*/ 2147483647 h 60"/>
                <a:gd name="T34" fmla="*/ 2147483647 w 29"/>
                <a:gd name="T35" fmla="*/ 2147483647 h 60"/>
                <a:gd name="T36" fmla="*/ 2147483647 w 29"/>
                <a:gd name="T37" fmla="*/ 2147483647 h 60"/>
                <a:gd name="T38" fmla="*/ 2147483647 w 29"/>
                <a:gd name="T39" fmla="*/ 2147483647 h 60"/>
                <a:gd name="T40" fmla="*/ 2147483647 w 29"/>
                <a:gd name="T41" fmla="*/ 2147483647 h 60"/>
                <a:gd name="T42" fmla="*/ 2147483647 w 29"/>
                <a:gd name="T43" fmla="*/ 2147483647 h 60"/>
                <a:gd name="T44" fmla="*/ 2147483647 w 29"/>
                <a:gd name="T45" fmla="*/ 2147483647 h 60"/>
                <a:gd name="T46" fmla="*/ 2147483647 w 29"/>
                <a:gd name="T47" fmla="*/ 2147483647 h 60"/>
                <a:gd name="T48" fmla="*/ 2147483647 w 29"/>
                <a:gd name="T49" fmla="*/ 0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
                <a:gd name="T76" fmla="*/ 0 h 60"/>
                <a:gd name="T77" fmla="*/ 29 w 29"/>
                <a:gd name="T78" fmla="*/ 60 h 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 h="60">
                  <a:moveTo>
                    <a:pt x="6" y="0"/>
                  </a:moveTo>
                  <a:lnTo>
                    <a:pt x="6" y="2"/>
                  </a:lnTo>
                  <a:lnTo>
                    <a:pt x="4" y="4"/>
                  </a:lnTo>
                  <a:lnTo>
                    <a:pt x="4" y="8"/>
                  </a:lnTo>
                  <a:lnTo>
                    <a:pt x="6" y="8"/>
                  </a:lnTo>
                  <a:lnTo>
                    <a:pt x="6" y="12"/>
                  </a:lnTo>
                  <a:lnTo>
                    <a:pt x="2" y="20"/>
                  </a:lnTo>
                  <a:lnTo>
                    <a:pt x="0" y="27"/>
                  </a:lnTo>
                  <a:lnTo>
                    <a:pt x="2" y="35"/>
                  </a:lnTo>
                  <a:lnTo>
                    <a:pt x="4" y="43"/>
                  </a:lnTo>
                  <a:lnTo>
                    <a:pt x="6" y="52"/>
                  </a:lnTo>
                  <a:lnTo>
                    <a:pt x="7" y="58"/>
                  </a:lnTo>
                  <a:lnTo>
                    <a:pt x="9" y="60"/>
                  </a:lnTo>
                  <a:lnTo>
                    <a:pt x="11" y="60"/>
                  </a:lnTo>
                  <a:lnTo>
                    <a:pt x="15" y="58"/>
                  </a:lnTo>
                  <a:lnTo>
                    <a:pt x="19" y="56"/>
                  </a:lnTo>
                  <a:lnTo>
                    <a:pt x="23" y="54"/>
                  </a:lnTo>
                  <a:lnTo>
                    <a:pt x="27" y="52"/>
                  </a:lnTo>
                  <a:lnTo>
                    <a:pt x="29" y="46"/>
                  </a:lnTo>
                  <a:lnTo>
                    <a:pt x="29" y="43"/>
                  </a:lnTo>
                  <a:lnTo>
                    <a:pt x="29" y="37"/>
                  </a:lnTo>
                  <a:lnTo>
                    <a:pt x="27" y="31"/>
                  </a:lnTo>
                  <a:lnTo>
                    <a:pt x="13" y="12"/>
                  </a:lnTo>
                  <a:lnTo>
                    <a:pt x="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7" name="Freeform 400">
              <a:extLst>
                <a:ext uri="{FF2B5EF4-FFF2-40B4-BE49-F238E27FC236}">
                  <a16:creationId xmlns:a16="http://schemas.microsoft.com/office/drawing/2014/main" id="{979C361F-C518-FC9E-1216-DB22A3845077}"/>
                </a:ext>
              </a:extLst>
            </p:cNvPr>
            <p:cNvSpPr>
              <a:spLocks noEditPoints="1"/>
            </p:cNvSpPr>
            <p:nvPr/>
          </p:nvSpPr>
          <p:spPr bwMode="auto">
            <a:xfrm>
              <a:off x="5058016" y="3417420"/>
              <a:ext cx="47882" cy="92597"/>
            </a:xfrm>
            <a:custGeom>
              <a:avLst/>
              <a:gdLst>
                <a:gd name="T0" fmla="*/ 2147483647 w 42"/>
                <a:gd name="T1" fmla="*/ 2147483647 h 90"/>
                <a:gd name="T2" fmla="*/ 2147483647 w 42"/>
                <a:gd name="T3" fmla="*/ 2147483647 h 90"/>
                <a:gd name="T4" fmla="*/ 2147483647 w 42"/>
                <a:gd name="T5" fmla="*/ 2147483647 h 90"/>
                <a:gd name="T6" fmla="*/ 2147483647 w 42"/>
                <a:gd name="T7" fmla="*/ 2147483647 h 90"/>
                <a:gd name="T8" fmla="*/ 2147483647 w 42"/>
                <a:gd name="T9" fmla="*/ 2147483647 h 90"/>
                <a:gd name="T10" fmla="*/ 2147483647 w 42"/>
                <a:gd name="T11" fmla="*/ 2147483647 h 90"/>
                <a:gd name="T12" fmla="*/ 2147483647 w 42"/>
                <a:gd name="T13" fmla="*/ 2147483647 h 90"/>
                <a:gd name="T14" fmla="*/ 2147483647 w 42"/>
                <a:gd name="T15" fmla="*/ 2147483647 h 90"/>
                <a:gd name="T16" fmla="*/ 2147483647 w 42"/>
                <a:gd name="T17" fmla="*/ 2147483647 h 90"/>
                <a:gd name="T18" fmla="*/ 2147483647 w 42"/>
                <a:gd name="T19" fmla="*/ 2147483647 h 90"/>
                <a:gd name="T20" fmla="*/ 2147483647 w 42"/>
                <a:gd name="T21" fmla="*/ 2147483647 h 90"/>
                <a:gd name="T22" fmla="*/ 2147483647 w 42"/>
                <a:gd name="T23" fmla="*/ 2147483647 h 90"/>
                <a:gd name="T24" fmla="*/ 2147483647 w 42"/>
                <a:gd name="T25" fmla="*/ 2147483647 h 90"/>
                <a:gd name="T26" fmla="*/ 2147483647 w 42"/>
                <a:gd name="T27" fmla="*/ 2147483647 h 90"/>
                <a:gd name="T28" fmla="*/ 2147483647 w 42"/>
                <a:gd name="T29" fmla="*/ 2147483647 h 90"/>
                <a:gd name="T30" fmla="*/ 2147483647 w 42"/>
                <a:gd name="T31" fmla="*/ 2147483647 h 90"/>
                <a:gd name="T32" fmla="*/ 2147483647 w 42"/>
                <a:gd name="T33" fmla="*/ 2147483647 h 90"/>
                <a:gd name="T34" fmla="*/ 2147483647 w 42"/>
                <a:gd name="T35" fmla="*/ 2147483647 h 90"/>
                <a:gd name="T36" fmla="*/ 2147483647 w 42"/>
                <a:gd name="T37" fmla="*/ 2147483647 h 90"/>
                <a:gd name="T38" fmla="*/ 2147483647 w 42"/>
                <a:gd name="T39" fmla="*/ 2147483647 h 90"/>
                <a:gd name="T40" fmla="*/ 2147483647 w 42"/>
                <a:gd name="T41" fmla="*/ 2147483647 h 90"/>
                <a:gd name="T42" fmla="*/ 2147483647 w 42"/>
                <a:gd name="T43" fmla="*/ 2147483647 h 90"/>
                <a:gd name="T44" fmla="*/ 2147483647 w 42"/>
                <a:gd name="T45" fmla="*/ 2147483647 h 90"/>
                <a:gd name="T46" fmla="*/ 2147483647 w 42"/>
                <a:gd name="T47" fmla="*/ 2147483647 h 90"/>
                <a:gd name="T48" fmla="*/ 2147483647 w 42"/>
                <a:gd name="T49" fmla="*/ 2147483647 h 90"/>
                <a:gd name="T50" fmla="*/ 2147483647 w 42"/>
                <a:gd name="T51" fmla="*/ 2147483647 h 90"/>
                <a:gd name="T52" fmla="*/ 2147483647 w 42"/>
                <a:gd name="T53" fmla="*/ 2147483647 h 90"/>
                <a:gd name="T54" fmla="*/ 2147483647 w 42"/>
                <a:gd name="T55" fmla="*/ 2147483647 h 90"/>
                <a:gd name="T56" fmla="*/ 2147483647 w 42"/>
                <a:gd name="T57" fmla="*/ 2147483647 h 90"/>
                <a:gd name="T58" fmla="*/ 2147483647 w 42"/>
                <a:gd name="T59" fmla="*/ 2147483647 h 90"/>
                <a:gd name="T60" fmla="*/ 2147483647 w 42"/>
                <a:gd name="T61" fmla="*/ 2147483647 h 90"/>
                <a:gd name="T62" fmla="*/ 2147483647 w 42"/>
                <a:gd name="T63" fmla="*/ 2147483647 h 90"/>
                <a:gd name="T64" fmla="*/ 2147483647 w 42"/>
                <a:gd name="T65" fmla="*/ 2147483647 h 90"/>
                <a:gd name="T66" fmla="*/ 2147483647 w 42"/>
                <a:gd name="T67" fmla="*/ 2147483647 h 90"/>
                <a:gd name="T68" fmla="*/ 2147483647 w 42"/>
                <a:gd name="T69" fmla="*/ 2147483647 h 90"/>
                <a:gd name="T70" fmla="*/ 2147483647 w 42"/>
                <a:gd name="T71" fmla="*/ 2147483647 h 90"/>
                <a:gd name="T72" fmla="*/ 2147483647 w 42"/>
                <a:gd name="T73" fmla="*/ 2147483647 h 90"/>
                <a:gd name="T74" fmla="*/ 2147483647 w 42"/>
                <a:gd name="T75" fmla="*/ 0 h 90"/>
                <a:gd name="T76" fmla="*/ 2147483647 w 42"/>
                <a:gd name="T77" fmla="*/ 2147483647 h 90"/>
                <a:gd name="T78" fmla="*/ 2147483647 w 42"/>
                <a:gd name="T79" fmla="*/ 2147483647 h 90"/>
                <a:gd name="T80" fmla="*/ 2147483647 w 42"/>
                <a:gd name="T81" fmla="*/ 2147483647 h 90"/>
                <a:gd name="T82" fmla="*/ 2147483647 w 42"/>
                <a:gd name="T83" fmla="*/ 2147483647 h 90"/>
                <a:gd name="T84" fmla="*/ 2147483647 w 42"/>
                <a:gd name="T85" fmla="*/ 2147483647 h 90"/>
                <a:gd name="T86" fmla="*/ 2147483647 w 42"/>
                <a:gd name="T87" fmla="*/ 2147483647 h 90"/>
                <a:gd name="T88" fmla="*/ 0 w 42"/>
                <a:gd name="T89" fmla="*/ 2147483647 h 90"/>
                <a:gd name="T90" fmla="*/ 2147483647 w 42"/>
                <a:gd name="T91" fmla="*/ 2147483647 h 90"/>
                <a:gd name="T92" fmla="*/ 2147483647 w 42"/>
                <a:gd name="T93" fmla="*/ 2147483647 h 90"/>
                <a:gd name="T94" fmla="*/ 2147483647 w 42"/>
                <a:gd name="T95" fmla="*/ 2147483647 h 90"/>
                <a:gd name="T96" fmla="*/ 2147483647 w 42"/>
                <a:gd name="T97" fmla="*/ 2147483647 h 90"/>
                <a:gd name="T98" fmla="*/ 2147483647 w 42"/>
                <a:gd name="T99" fmla="*/ 2147483647 h 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
                <a:gd name="T151" fmla="*/ 0 h 90"/>
                <a:gd name="T152" fmla="*/ 42 w 42"/>
                <a:gd name="T153" fmla="*/ 90 h 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 h="90">
                  <a:moveTo>
                    <a:pt x="8" y="10"/>
                  </a:moveTo>
                  <a:lnTo>
                    <a:pt x="10" y="15"/>
                  </a:lnTo>
                  <a:lnTo>
                    <a:pt x="12" y="19"/>
                  </a:lnTo>
                  <a:lnTo>
                    <a:pt x="10" y="21"/>
                  </a:lnTo>
                  <a:lnTo>
                    <a:pt x="6" y="25"/>
                  </a:lnTo>
                  <a:lnTo>
                    <a:pt x="8" y="27"/>
                  </a:lnTo>
                  <a:lnTo>
                    <a:pt x="12" y="31"/>
                  </a:lnTo>
                  <a:lnTo>
                    <a:pt x="12" y="33"/>
                  </a:lnTo>
                  <a:lnTo>
                    <a:pt x="10" y="35"/>
                  </a:lnTo>
                  <a:lnTo>
                    <a:pt x="10" y="36"/>
                  </a:lnTo>
                  <a:lnTo>
                    <a:pt x="10" y="40"/>
                  </a:lnTo>
                  <a:lnTo>
                    <a:pt x="12" y="42"/>
                  </a:lnTo>
                  <a:lnTo>
                    <a:pt x="12" y="48"/>
                  </a:lnTo>
                  <a:lnTo>
                    <a:pt x="10" y="50"/>
                  </a:lnTo>
                  <a:lnTo>
                    <a:pt x="6" y="50"/>
                  </a:lnTo>
                  <a:lnTo>
                    <a:pt x="6" y="61"/>
                  </a:lnTo>
                  <a:lnTo>
                    <a:pt x="4" y="71"/>
                  </a:lnTo>
                  <a:lnTo>
                    <a:pt x="8" y="71"/>
                  </a:lnTo>
                  <a:lnTo>
                    <a:pt x="10" y="73"/>
                  </a:lnTo>
                  <a:lnTo>
                    <a:pt x="16" y="67"/>
                  </a:lnTo>
                  <a:lnTo>
                    <a:pt x="23" y="61"/>
                  </a:lnTo>
                  <a:lnTo>
                    <a:pt x="33" y="58"/>
                  </a:lnTo>
                  <a:lnTo>
                    <a:pt x="41" y="54"/>
                  </a:lnTo>
                  <a:lnTo>
                    <a:pt x="42" y="38"/>
                  </a:lnTo>
                  <a:lnTo>
                    <a:pt x="42" y="23"/>
                  </a:lnTo>
                  <a:lnTo>
                    <a:pt x="41" y="21"/>
                  </a:lnTo>
                  <a:lnTo>
                    <a:pt x="37" y="17"/>
                  </a:lnTo>
                  <a:lnTo>
                    <a:pt x="37" y="13"/>
                  </a:lnTo>
                  <a:lnTo>
                    <a:pt x="37" y="11"/>
                  </a:lnTo>
                  <a:lnTo>
                    <a:pt x="33" y="11"/>
                  </a:lnTo>
                  <a:lnTo>
                    <a:pt x="33" y="8"/>
                  </a:lnTo>
                  <a:lnTo>
                    <a:pt x="33" y="4"/>
                  </a:lnTo>
                  <a:lnTo>
                    <a:pt x="31" y="4"/>
                  </a:lnTo>
                  <a:lnTo>
                    <a:pt x="29" y="2"/>
                  </a:lnTo>
                  <a:lnTo>
                    <a:pt x="27" y="4"/>
                  </a:lnTo>
                  <a:lnTo>
                    <a:pt x="23" y="4"/>
                  </a:lnTo>
                  <a:lnTo>
                    <a:pt x="19" y="2"/>
                  </a:lnTo>
                  <a:lnTo>
                    <a:pt x="17" y="0"/>
                  </a:lnTo>
                  <a:lnTo>
                    <a:pt x="14" y="2"/>
                  </a:lnTo>
                  <a:lnTo>
                    <a:pt x="6" y="10"/>
                  </a:lnTo>
                  <a:lnTo>
                    <a:pt x="8" y="10"/>
                  </a:lnTo>
                  <a:close/>
                  <a:moveTo>
                    <a:pt x="4" y="84"/>
                  </a:moveTo>
                  <a:lnTo>
                    <a:pt x="2" y="86"/>
                  </a:lnTo>
                  <a:lnTo>
                    <a:pt x="2" y="88"/>
                  </a:lnTo>
                  <a:lnTo>
                    <a:pt x="0" y="90"/>
                  </a:lnTo>
                  <a:lnTo>
                    <a:pt x="4" y="90"/>
                  </a:lnTo>
                  <a:lnTo>
                    <a:pt x="6" y="88"/>
                  </a:lnTo>
                  <a:lnTo>
                    <a:pt x="8" y="86"/>
                  </a:lnTo>
                  <a:lnTo>
                    <a:pt x="8" y="84"/>
                  </a:lnTo>
                  <a:lnTo>
                    <a:pt x="4" y="84"/>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8" name="Freeform 403">
              <a:extLst>
                <a:ext uri="{FF2B5EF4-FFF2-40B4-BE49-F238E27FC236}">
                  <a16:creationId xmlns:a16="http://schemas.microsoft.com/office/drawing/2014/main" id="{37BF1A0D-1710-6F34-A9AF-BF8C24DE665C}"/>
                </a:ext>
              </a:extLst>
            </p:cNvPr>
            <p:cNvSpPr>
              <a:spLocks noEditPoints="1"/>
            </p:cNvSpPr>
            <p:nvPr/>
          </p:nvSpPr>
          <p:spPr bwMode="auto">
            <a:xfrm>
              <a:off x="5479373" y="4163737"/>
              <a:ext cx="80963" cy="65689"/>
            </a:xfrm>
            <a:custGeom>
              <a:avLst/>
              <a:gdLst>
                <a:gd name="T0" fmla="*/ 2147483647 w 71"/>
                <a:gd name="T1" fmla="*/ 2147483647 h 63"/>
                <a:gd name="T2" fmla="*/ 2147483647 w 71"/>
                <a:gd name="T3" fmla="*/ 2147483647 h 63"/>
                <a:gd name="T4" fmla="*/ 2147483647 w 71"/>
                <a:gd name="T5" fmla="*/ 2147483647 h 63"/>
                <a:gd name="T6" fmla="*/ 2147483647 w 71"/>
                <a:gd name="T7" fmla="*/ 2147483647 h 63"/>
                <a:gd name="T8" fmla="*/ 2147483647 w 71"/>
                <a:gd name="T9" fmla="*/ 2147483647 h 63"/>
                <a:gd name="T10" fmla="*/ 2147483647 w 71"/>
                <a:gd name="T11" fmla="*/ 2147483647 h 63"/>
                <a:gd name="T12" fmla="*/ 2147483647 w 71"/>
                <a:gd name="T13" fmla="*/ 2147483647 h 63"/>
                <a:gd name="T14" fmla="*/ 2147483647 w 71"/>
                <a:gd name="T15" fmla="*/ 2147483647 h 63"/>
                <a:gd name="T16" fmla="*/ 2147483647 w 71"/>
                <a:gd name="T17" fmla="*/ 2147483647 h 63"/>
                <a:gd name="T18" fmla="*/ 2147483647 w 71"/>
                <a:gd name="T19" fmla="*/ 2147483647 h 63"/>
                <a:gd name="T20" fmla="*/ 2147483647 w 71"/>
                <a:gd name="T21" fmla="*/ 2147483647 h 63"/>
                <a:gd name="T22" fmla="*/ 2147483647 w 71"/>
                <a:gd name="T23" fmla="*/ 2147483647 h 63"/>
                <a:gd name="T24" fmla="*/ 2147483647 w 71"/>
                <a:gd name="T25" fmla="*/ 2147483647 h 63"/>
                <a:gd name="T26" fmla="*/ 2147483647 w 71"/>
                <a:gd name="T27" fmla="*/ 2147483647 h 63"/>
                <a:gd name="T28" fmla="*/ 2147483647 w 71"/>
                <a:gd name="T29" fmla="*/ 2147483647 h 63"/>
                <a:gd name="T30" fmla="*/ 2147483647 w 71"/>
                <a:gd name="T31" fmla="*/ 2147483647 h 63"/>
                <a:gd name="T32" fmla="*/ 2147483647 w 71"/>
                <a:gd name="T33" fmla="*/ 2147483647 h 63"/>
                <a:gd name="T34" fmla="*/ 2147483647 w 71"/>
                <a:gd name="T35" fmla="*/ 2147483647 h 63"/>
                <a:gd name="T36" fmla="*/ 2147483647 w 71"/>
                <a:gd name="T37" fmla="*/ 2147483647 h 63"/>
                <a:gd name="T38" fmla="*/ 2147483647 w 71"/>
                <a:gd name="T39" fmla="*/ 2147483647 h 63"/>
                <a:gd name="T40" fmla="*/ 2147483647 w 71"/>
                <a:gd name="T41" fmla="*/ 2147483647 h 63"/>
                <a:gd name="T42" fmla="*/ 2147483647 w 71"/>
                <a:gd name="T43" fmla="*/ 2147483647 h 63"/>
                <a:gd name="T44" fmla="*/ 2147483647 w 71"/>
                <a:gd name="T45" fmla="*/ 2147483647 h 63"/>
                <a:gd name="T46" fmla="*/ 2147483647 w 71"/>
                <a:gd name="T47" fmla="*/ 2147483647 h 63"/>
                <a:gd name="T48" fmla="*/ 2147483647 w 71"/>
                <a:gd name="T49" fmla="*/ 2147483647 h 63"/>
                <a:gd name="T50" fmla="*/ 2147483647 w 71"/>
                <a:gd name="T51" fmla="*/ 2147483647 h 63"/>
                <a:gd name="T52" fmla="*/ 2147483647 w 71"/>
                <a:gd name="T53" fmla="*/ 2147483647 h 63"/>
                <a:gd name="T54" fmla="*/ 2147483647 w 71"/>
                <a:gd name="T55" fmla="*/ 2147483647 h 63"/>
                <a:gd name="T56" fmla="*/ 2147483647 w 71"/>
                <a:gd name="T57" fmla="*/ 2147483647 h 63"/>
                <a:gd name="T58" fmla="*/ 2147483647 w 71"/>
                <a:gd name="T59" fmla="*/ 2147483647 h 63"/>
                <a:gd name="T60" fmla="*/ 2147483647 w 71"/>
                <a:gd name="T61" fmla="*/ 2147483647 h 63"/>
                <a:gd name="T62" fmla="*/ 2147483647 w 71"/>
                <a:gd name="T63" fmla="*/ 2147483647 h 63"/>
                <a:gd name="T64" fmla="*/ 2147483647 w 71"/>
                <a:gd name="T65" fmla="*/ 2147483647 h 63"/>
                <a:gd name="T66" fmla="*/ 2147483647 w 71"/>
                <a:gd name="T67" fmla="*/ 2147483647 h 63"/>
                <a:gd name="T68" fmla="*/ 2147483647 w 71"/>
                <a:gd name="T69" fmla="*/ 2147483647 h 63"/>
                <a:gd name="T70" fmla="*/ 2147483647 w 71"/>
                <a:gd name="T71" fmla="*/ 2147483647 h 63"/>
                <a:gd name="T72" fmla="*/ 2147483647 w 71"/>
                <a:gd name="T73" fmla="*/ 2147483647 h 63"/>
                <a:gd name="T74" fmla="*/ 2147483647 w 71"/>
                <a:gd name="T75" fmla="*/ 2147483647 h 63"/>
                <a:gd name="T76" fmla="*/ 2147483647 w 71"/>
                <a:gd name="T77" fmla="*/ 2147483647 h 63"/>
                <a:gd name="T78" fmla="*/ 2147483647 w 71"/>
                <a:gd name="T79" fmla="*/ 2147483647 h 63"/>
                <a:gd name="T80" fmla="*/ 2147483647 w 71"/>
                <a:gd name="T81" fmla="*/ 2147483647 h 63"/>
                <a:gd name="T82" fmla="*/ 2147483647 w 71"/>
                <a:gd name="T83" fmla="*/ 2147483647 h 63"/>
                <a:gd name="T84" fmla="*/ 2147483647 w 71"/>
                <a:gd name="T85" fmla="*/ 2147483647 h 63"/>
                <a:gd name="T86" fmla="*/ 2147483647 w 71"/>
                <a:gd name="T87" fmla="*/ 2147483647 h 63"/>
                <a:gd name="T88" fmla="*/ 0 w 71"/>
                <a:gd name="T89" fmla="*/ 0 h 63"/>
                <a:gd name="T90" fmla="*/ 2147483647 w 71"/>
                <a:gd name="T91" fmla="*/ 2147483647 h 63"/>
                <a:gd name="T92" fmla="*/ 2147483647 w 71"/>
                <a:gd name="T93" fmla="*/ 2147483647 h 63"/>
                <a:gd name="T94" fmla="*/ 2147483647 w 71"/>
                <a:gd name="T95" fmla="*/ 2147483647 h 63"/>
                <a:gd name="T96" fmla="*/ 2147483647 w 71"/>
                <a:gd name="T97" fmla="*/ 2147483647 h 63"/>
                <a:gd name="T98" fmla="*/ 2147483647 w 71"/>
                <a:gd name="T99" fmla="*/ 2147483647 h 63"/>
                <a:gd name="T100" fmla="*/ 0 w 71"/>
                <a:gd name="T101" fmla="*/ 0 h 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
                <a:gd name="T154" fmla="*/ 0 h 63"/>
                <a:gd name="T155" fmla="*/ 71 w 71"/>
                <a:gd name="T156" fmla="*/ 63 h 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 h="63">
                  <a:moveTo>
                    <a:pt x="61" y="57"/>
                  </a:moveTo>
                  <a:lnTo>
                    <a:pt x="65" y="61"/>
                  </a:lnTo>
                  <a:lnTo>
                    <a:pt x="69" y="63"/>
                  </a:lnTo>
                  <a:lnTo>
                    <a:pt x="71" y="63"/>
                  </a:lnTo>
                  <a:lnTo>
                    <a:pt x="71" y="61"/>
                  </a:lnTo>
                  <a:lnTo>
                    <a:pt x="69" y="59"/>
                  </a:lnTo>
                  <a:lnTo>
                    <a:pt x="67" y="57"/>
                  </a:lnTo>
                  <a:lnTo>
                    <a:pt x="65" y="57"/>
                  </a:lnTo>
                  <a:lnTo>
                    <a:pt x="61" y="57"/>
                  </a:lnTo>
                  <a:close/>
                  <a:moveTo>
                    <a:pt x="38" y="42"/>
                  </a:moveTo>
                  <a:lnTo>
                    <a:pt x="40" y="46"/>
                  </a:lnTo>
                  <a:lnTo>
                    <a:pt x="44" y="49"/>
                  </a:lnTo>
                  <a:lnTo>
                    <a:pt x="50" y="49"/>
                  </a:lnTo>
                  <a:lnTo>
                    <a:pt x="53" y="48"/>
                  </a:lnTo>
                  <a:lnTo>
                    <a:pt x="51" y="44"/>
                  </a:lnTo>
                  <a:lnTo>
                    <a:pt x="48" y="42"/>
                  </a:lnTo>
                  <a:lnTo>
                    <a:pt x="44" y="42"/>
                  </a:lnTo>
                  <a:lnTo>
                    <a:pt x="38" y="42"/>
                  </a:lnTo>
                  <a:close/>
                  <a:moveTo>
                    <a:pt x="51" y="28"/>
                  </a:moveTo>
                  <a:lnTo>
                    <a:pt x="53" y="34"/>
                  </a:lnTo>
                  <a:lnTo>
                    <a:pt x="55" y="40"/>
                  </a:lnTo>
                  <a:lnTo>
                    <a:pt x="59" y="42"/>
                  </a:lnTo>
                  <a:lnTo>
                    <a:pt x="61" y="44"/>
                  </a:lnTo>
                  <a:lnTo>
                    <a:pt x="61" y="42"/>
                  </a:lnTo>
                  <a:lnTo>
                    <a:pt x="61" y="38"/>
                  </a:lnTo>
                  <a:lnTo>
                    <a:pt x="59" y="34"/>
                  </a:lnTo>
                  <a:lnTo>
                    <a:pt x="55" y="28"/>
                  </a:lnTo>
                  <a:lnTo>
                    <a:pt x="51" y="28"/>
                  </a:lnTo>
                  <a:close/>
                  <a:moveTo>
                    <a:pt x="11" y="19"/>
                  </a:moveTo>
                  <a:lnTo>
                    <a:pt x="9" y="24"/>
                  </a:lnTo>
                  <a:lnTo>
                    <a:pt x="13" y="26"/>
                  </a:lnTo>
                  <a:lnTo>
                    <a:pt x="15" y="28"/>
                  </a:lnTo>
                  <a:lnTo>
                    <a:pt x="15" y="24"/>
                  </a:lnTo>
                  <a:lnTo>
                    <a:pt x="15" y="23"/>
                  </a:lnTo>
                  <a:lnTo>
                    <a:pt x="15" y="19"/>
                  </a:lnTo>
                  <a:lnTo>
                    <a:pt x="11" y="19"/>
                  </a:lnTo>
                  <a:close/>
                  <a:moveTo>
                    <a:pt x="25" y="13"/>
                  </a:moveTo>
                  <a:lnTo>
                    <a:pt x="34" y="24"/>
                  </a:lnTo>
                  <a:lnTo>
                    <a:pt x="38" y="24"/>
                  </a:lnTo>
                  <a:lnTo>
                    <a:pt x="40" y="24"/>
                  </a:lnTo>
                  <a:lnTo>
                    <a:pt x="34" y="15"/>
                  </a:lnTo>
                  <a:lnTo>
                    <a:pt x="30" y="15"/>
                  </a:lnTo>
                  <a:lnTo>
                    <a:pt x="25" y="13"/>
                  </a:lnTo>
                  <a:close/>
                  <a:moveTo>
                    <a:pt x="0" y="0"/>
                  </a:moveTo>
                  <a:lnTo>
                    <a:pt x="2" y="3"/>
                  </a:lnTo>
                  <a:lnTo>
                    <a:pt x="2" y="7"/>
                  </a:lnTo>
                  <a:lnTo>
                    <a:pt x="9" y="11"/>
                  </a:lnTo>
                  <a:lnTo>
                    <a:pt x="11" y="9"/>
                  </a:lnTo>
                  <a:lnTo>
                    <a:pt x="5" y="5"/>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69" name="Freeform 406">
              <a:extLst>
                <a:ext uri="{FF2B5EF4-FFF2-40B4-BE49-F238E27FC236}">
                  <a16:creationId xmlns:a16="http://schemas.microsoft.com/office/drawing/2014/main" id="{29B9F7A5-B10A-DD32-DF87-CD67873C97A6}"/>
                </a:ext>
              </a:extLst>
            </p:cNvPr>
            <p:cNvSpPr>
              <a:spLocks/>
            </p:cNvSpPr>
            <p:nvPr/>
          </p:nvSpPr>
          <p:spPr bwMode="auto">
            <a:xfrm>
              <a:off x="4732422" y="4020489"/>
              <a:ext cx="15670" cy="3957"/>
            </a:xfrm>
            <a:custGeom>
              <a:avLst/>
              <a:gdLst>
                <a:gd name="T0" fmla="*/ 0 w 14"/>
                <a:gd name="T1" fmla="*/ 2147483647 h 4"/>
                <a:gd name="T2" fmla="*/ 2147483647 w 14"/>
                <a:gd name="T3" fmla="*/ 0 h 4"/>
                <a:gd name="T4" fmla="*/ 2147483647 w 14"/>
                <a:gd name="T5" fmla="*/ 2147483647 h 4"/>
                <a:gd name="T6" fmla="*/ 2147483647 w 14"/>
                <a:gd name="T7" fmla="*/ 2147483647 h 4"/>
                <a:gd name="T8" fmla="*/ 2147483647 w 14"/>
                <a:gd name="T9" fmla="*/ 2147483647 h 4"/>
                <a:gd name="T10" fmla="*/ 2147483647 w 14"/>
                <a:gd name="T11" fmla="*/ 2147483647 h 4"/>
                <a:gd name="T12" fmla="*/ 0 w 14"/>
                <a:gd name="T13" fmla="*/ 2147483647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4"/>
                  </a:moveTo>
                  <a:lnTo>
                    <a:pt x="6" y="0"/>
                  </a:lnTo>
                  <a:lnTo>
                    <a:pt x="14" y="2"/>
                  </a:lnTo>
                  <a:lnTo>
                    <a:pt x="10" y="2"/>
                  </a:lnTo>
                  <a:lnTo>
                    <a:pt x="6" y="4"/>
                  </a:lnTo>
                  <a:lnTo>
                    <a:pt x="2" y="4"/>
                  </a:lnTo>
                  <a:lnTo>
                    <a:pt x="0" y="4"/>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0" name="Freeform 7">
              <a:extLst>
                <a:ext uri="{FF2B5EF4-FFF2-40B4-BE49-F238E27FC236}">
                  <a16:creationId xmlns:a16="http://schemas.microsoft.com/office/drawing/2014/main" id="{A86D7DDA-CBCC-E731-6519-C412C919D244}"/>
                </a:ext>
              </a:extLst>
            </p:cNvPr>
            <p:cNvSpPr>
              <a:spLocks/>
            </p:cNvSpPr>
            <p:nvPr/>
          </p:nvSpPr>
          <p:spPr bwMode="auto">
            <a:xfrm>
              <a:off x="5214719" y="3102432"/>
              <a:ext cx="13929" cy="8705"/>
            </a:xfrm>
            <a:custGeom>
              <a:avLst/>
              <a:gdLst>
                <a:gd name="T0" fmla="*/ 5 w 16"/>
                <a:gd name="T1" fmla="*/ 0 h 11"/>
                <a:gd name="T2" fmla="*/ 2 w 16"/>
                <a:gd name="T3" fmla="*/ 2 h 11"/>
                <a:gd name="T4" fmla="*/ 0 w 16"/>
                <a:gd name="T5" fmla="*/ 5 h 11"/>
                <a:gd name="T6" fmla="*/ 0 w 16"/>
                <a:gd name="T7" fmla="*/ 10 h 11"/>
                <a:gd name="T8" fmla="*/ 2 w 16"/>
                <a:gd name="T9" fmla="*/ 10 h 11"/>
                <a:gd name="T10" fmla="*/ 2 w 16"/>
                <a:gd name="T11" fmla="*/ 11 h 11"/>
                <a:gd name="T12" fmla="*/ 8 w 16"/>
                <a:gd name="T13" fmla="*/ 11 h 11"/>
                <a:gd name="T14" fmla="*/ 10 w 16"/>
                <a:gd name="T15" fmla="*/ 11 h 11"/>
                <a:gd name="T16" fmla="*/ 13 w 16"/>
                <a:gd name="T17" fmla="*/ 7 h 11"/>
                <a:gd name="T18" fmla="*/ 16 w 16"/>
                <a:gd name="T19" fmla="*/ 5 h 11"/>
                <a:gd name="T20" fmla="*/ 10 w 16"/>
                <a:gd name="T21" fmla="*/ 2 h 11"/>
                <a:gd name="T22" fmla="*/ 5 w 16"/>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1">
                  <a:moveTo>
                    <a:pt x="5" y="0"/>
                  </a:moveTo>
                  <a:lnTo>
                    <a:pt x="2" y="2"/>
                  </a:lnTo>
                  <a:lnTo>
                    <a:pt x="0" y="5"/>
                  </a:lnTo>
                  <a:lnTo>
                    <a:pt x="0" y="10"/>
                  </a:lnTo>
                  <a:lnTo>
                    <a:pt x="2" y="10"/>
                  </a:lnTo>
                  <a:lnTo>
                    <a:pt x="2" y="11"/>
                  </a:lnTo>
                  <a:lnTo>
                    <a:pt x="8" y="11"/>
                  </a:lnTo>
                  <a:lnTo>
                    <a:pt x="10" y="11"/>
                  </a:lnTo>
                  <a:lnTo>
                    <a:pt x="13" y="7"/>
                  </a:lnTo>
                  <a:lnTo>
                    <a:pt x="16" y="5"/>
                  </a:lnTo>
                  <a:lnTo>
                    <a:pt x="10" y="2"/>
                  </a:lnTo>
                  <a:lnTo>
                    <a:pt x="5"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1" name="Freeform 8">
              <a:extLst>
                <a:ext uri="{FF2B5EF4-FFF2-40B4-BE49-F238E27FC236}">
                  <a16:creationId xmlns:a16="http://schemas.microsoft.com/office/drawing/2014/main" id="{2C417D29-AA0E-6576-663E-14A72CB1B0F1}"/>
                </a:ext>
              </a:extLst>
            </p:cNvPr>
            <p:cNvSpPr>
              <a:spLocks/>
            </p:cNvSpPr>
            <p:nvPr/>
          </p:nvSpPr>
          <p:spPr bwMode="auto">
            <a:xfrm>
              <a:off x="5278270" y="3117468"/>
              <a:ext cx="40046" cy="161451"/>
            </a:xfrm>
            <a:custGeom>
              <a:avLst/>
              <a:gdLst>
                <a:gd name="T0" fmla="*/ 17 w 46"/>
                <a:gd name="T1" fmla="*/ 0 h 204"/>
                <a:gd name="T2" fmla="*/ 16 w 46"/>
                <a:gd name="T3" fmla="*/ 5 h 204"/>
                <a:gd name="T4" fmla="*/ 10 w 46"/>
                <a:gd name="T5" fmla="*/ 8 h 204"/>
                <a:gd name="T6" fmla="*/ 16 w 46"/>
                <a:gd name="T7" fmla="*/ 16 h 204"/>
                <a:gd name="T8" fmla="*/ 16 w 46"/>
                <a:gd name="T9" fmla="*/ 28 h 204"/>
                <a:gd name="T10" fmla="*/ 10 w 46"/>
                <a:gd name="T11" fmla="*/ 33 h 204"/>
                <a:gd name="T12" fmla="*/ 3 w 46"/>
                <a:gd name="T13" fmla="*/ 41 h 204"/>
                <a:gd name="T14" fmla="*/ 3 w 46"/>
                <a:gd name="T15" fmla="*/ 60 h 204"/>
                <a:gd name="T16" fmla="*/ 5 w 46"/>
                <a:gd name="T17" fmla="*/ 76 h 204"/>
                <a:gd name="T18" fmla="*/ 5 w 46"/>
                <a:gd name="T19" fmla="*/ 104 h 204"/>
                <a:gd name="T20" fmla="*/ 3 w 46"/>
                <a:gd name="T21" fmla="*/ 128 h 204"/>
                <a:gd name="T22" fmla="*/ 5 w 46"/>
                <a:gd name="T23" fmla="*/ 131 h 204"/>
                <a:gd name="T24" fmla="*/ 5 w 46"/>
                <a:gd name="T25" fmla="*/ 139 h 204"/>
                <a:gd name="T26" fmla="*/ 3 w 46"/>
                <a:gd name="T27" fmla="*/ 139 h 204"/>
                <a:gd name="T28" fmla="*/ 3 w 46"/>
                <a:gd name="T29" fmla="*/ 144 h 204"/>
                <a:gd name="T30" fmla="*/ 8 w 46"/>
                <a:gd name="T31" fmla="*/ 153 h 204"/>
                <a:gd name="T32" fmla="*/ 5 w 46"/>
                <a:gd name="T33" fmla="*/ 177 h 204"/>
                <a:gd name="T34" fmla="*/ 0 w 46"/>
                <a:gd name="T35" fmla="*/ 202 h 204"/>
                <a:gd name="T36" fmla="*/ 5 w 46"/>
                <a:gd name="T37" fmla="*/ 191 h 204"/>
                <a:gd name="T38" fmla="*/ 10 w 46"/>
                <a:gd name="T39" fmla="*/ 189 h 204"/>
                <a:gd name="T40" fmla="*/ 13 w 46"/>
                <a:gd name="T41" fmla="*/ 189 h 204"/>
                <a:gd name="T42" fmla="*/ 20 w 46"/>
                <a:gd name="T43" fmla="*/ 196 h 204"/>
                <a:gd name="T44" fmla="*/ 22 w 46"/>
                <a:gd name="T45" fmla="*/ 199 h 204"/>
                <a:gd name="T46" fmla="*/ 25 w 46"/>
                <a:gd name="T47" fmla="*/ 204 h 204"/>
                <a:gd name="T48" fmla="*/ 25 w 46"/>
                <a:gd name="T49" fmla="*/ 196 h 204"/>
                <a:gd name="T50" fmla="*/ 25 w 46"/>
                <a:gd name="T51" fmla="*/ 191 h 204"/>
                <a:gd name="T52" fmla="*/ 17 w 46"/>
                <a:gd name="T53" fmla="*/ 181 h 204"/>
                <a:gd name="T54" fmla="*/ 13 w 46"/>
                <a:gd name="T55" fmla="*/ 169 h 204"/>
                <a:gd name="T56" fmla="*/ 16 w 46"/>
                <a:gd name="T57" fmla="*/ 147 h 204"/>
                <a:gd name="T58" fmla="*/ 20 w 46"/>
                <a:gd name="T59" fmla="*/ 123 h 204"/>
                <a:gd name="T60" fmla="*/ 22 w 46"/>
                <a:gd name="T61" fmla="*/ 121 h 204"/>
                <a:gd name="T62" fmla="*/ 22 w 46"/>
                <a:gd name="T63" fmla="*/ 118 h 204"/>
                <a:gd name="T64" fmla="*/ 30 w 46"/>
                <a:gd name="T65" fmla="*/ 118 h 204"/>
                <a:gd name="T66" fmla="*/ 35 w 46"/>
                <a:gd name="T67" fmla="*/ 118 h 204"/>
                <a:gd name="T68" fmla="*/ 41 w 46"/>
                <a:gd name="T69" fmla="*/ 123 h 204"/>
                <a:gd name="T70" fmla="*/ 46 w 46"/>
                <a:gd name="T71" fmla="*/ 128 h 204"/>
                <a:gd name="T72" fmla="*/ 41 w 46"/>
                <a:gd name="T73" fmla="*/ 114 h 204"/>
                <a:gd name="T74" fmla="*/ 30 w 46"/>
                <a:gd name="T75" fmla="*/ 104 h 204"/>
                <a:gd name="T76" fmla="*/ 28 w 46"/>
                <a:gd name="T77" fmla="*/ 104 h 204"/>
                <a:gd name="T78" fmla="*/ 28 w 46"/>
                <a:gd name="T79" fmla="*/ 79 h 204"/>
                <a:gd name="T80" fmla="*/ 25 w 46"/>
                <a:gd name="T81" fmla="*/ 55 h 204"/>
                <a:gd name="T82" fmla="*/ 28 w 46"/>
                <a:gd name="T83" fmla="*/ 51 h 204"/>
                <a:gd name="T84" fmla="*/ 30 w 46"/>
                <a:gd name="T85" fmla="*/ 43 h 204"/>
                <a:gd name="T86" fmla="*/ 25 w 46"/>
                <a:gd name="T87" fmla="*/ 36 h 204"/>
                <a:gd name="T88" fmla="*/ 20 w 46"/>
                <a:gd name="T89" fmla="*/ 25 h 204"/>
                <a:gd name="T90" fmla="*/ 22 w 46"/>
                <a:gd name="T91" fmla="*/ 18 h 204"/>
                <a:gd name="T92" fmla="*/ 25 w 46"/>
                <a:gd name="T93" fmla="*/ 11 h 204"/>
                <a:gd name="T94" fmla="*/ 22 w 46"/>
                <a:gd name="T95" fmla="*/ 5 h 204"/>
                <a:gd name="T96" fmla="*/ 17 w 46"/>
                <a:gd name="T97" fmla="*/ 0 h 204"/>
                <a:gd name="connsiteX0" fmla="*/ 3696 w 10000"/>
                <a:gd name="connsiteY0" fmla="*/ 0 h 10000"/>
                <a:gd name="connsiteX1" fmla="*/ 3478 w 10000"/>
                <a:gd name="connsiteY1" fmla="*/ 245 h 10000"/>
                <a:gd name="connsiteX2" fmla="*/ 2174 w 10000"/>
                <a:gd name="connsiteY2" fmla="*/ 392 h 10000"/>
                <a:gd name="connsiteX3" fmla="*/ 3478 w 10000"/>
                <a:gd name="connsiteY3" fmla="*/ 784 h 10000"/>
                <a:gd name="connsiteX4" fmla="*/ 3478 w 10000"/>
                <a:gd name="connsiteY4" fmla="*/ 1373 h 10000"/>
                <a:gd name="connsiteX5" fmla="*/ 2174 w 10000"/>
                <a:gd name="connsiteY5" fmla="*/ 1618 h 10000"/>
                <a:gd name="connsiteX6" fmla="*/ 652 w 10000"/>
                <a:gd name="connsiteY6" fmla="*/ 2010 h 10000"/>
                <a:gd name="connsiteX7" fmla="*/ 652 w 10000"/>
                <a:gd name="connsiteY7" fmla="*/ 2941 h 10000"/>
                <a:gd name="connsiteX8" fmla="*/ 1087 w 10000"/>
                <a:gd name="connsiteY8" fmla="*/ 3725 h 10000"/>
                <a:gd name="connsiteX9" fmla="*/ 1087 w 10000"/>
                <a:gd name="connsiteY9" fmla="*/ 5098 h 10000"/>
                <a:gd name="connsiteX10" fmla="*/ 652 w 10000"/>
                <a:gd name="connsiteY10" fmla="*/ 6275 h 10000"/>
                <a:gd name="connsiteX11" fmla="*/ 1087 w 10000"/>
                <a:gd name="connsiteY11" fmla="*/ 6422 h 10000"/>
                <a:gd name="connsiteX12" fmla="*/ 1087 w 10000"/>
                <a:gd name="connsiteY12" fmla="*/ 6814 h 10000"/>
                <a:gd name="connsiteX13" fmla="*/ 652 w 10000"/>
                <a:gd name="connsiteY13" fmla="*/ 6814 h 10000"/>
                <a:gd name="connsiteX14" fmla="*/ 652 w 10000"/>
                <a:gd name="connsiteY14" fmla="*/ 7059 h 10000"/>
                <a:gd name="connsiteX15" fmla="*/ 1739 w 10000"/>
                <a:gd name="connsiteY15" fmla="*/ 7500 h 10000"/>
                <a:gd name="connsiteX16" fmla="*/ 1087 w 10000"/>
                <a:gd name="connsiteY16" fmla="*/ 8676 h 10000"/>
                <a:gd name="connsiteX17" fmla="*/ 0 w 10000"/>
                <a:gd name="connsiteY17" fmla="*/ 9902 h 10000"/>
                <a:gd name="connsiteX18" fmla="*/ 1087 w 10000"/>
                <a:gd name="connsiteY18" fmla="*/ 9363 h 10000"/>
                <a:gd name="connsiteX19" fmla="*/ 2174 w 10000"/>
                <a:gd name="connsiteY19" fmla="*/ 9265 h 10000"/>
                <a:gd name="connsiteX20" fmla="*/ 2826 w 10000"/>
                <a:gd name="connsiteY20" fmla="*/ 9265 h 10000"/>
                <a:gd name="connsiteX21" fmla="*/ 4348 w 10000"/>
                <a:gd name="connsiteY21" fmla="*/ 9608 h 10000"/>
                <a:gd name="connsiteX22" fmla="*/ 4783 w 10000"/>
                <a:gd name="connsiteY22" fmla="*/ 9755 h 10000"/>
                <a:gd name="connsiteX23" fmla="*/ 5435 w 10000"/>
                <a:gd name="connsiteY23" fmla="*/ 10000 h 10000"/>
                <a:gd name="connsiteX24" fmla="*/ 5435 w 10000"/>
                <a:gd name="connsiteY24" fmla="*/ 9608 h 10000"/>
                <a:gd name="connsiteX25" fmla="*/ 5435 w 10000"/>
                <a:gd name="connsiteY25" fmla="*/ 9363 h 10000"/>
                <a:gd name="connsiteX26" fmla="*/ 3696 w 10000"/>
                <a:gd name="connsiteY26" fmla="*/ 8873 h 10000"/>
                <a:gd name="connsiteX27" fmla="*/ 2826 w 10000"/>
                <a:gd name="connsiteY27" fmla="*/ 8284 h 10000"/>
                <a:gd name="connsiteX28" fmla="*/ 3478 w 10000"/>
                <a:gd name="connsiteY28" fmla="*/ 7206 h 10000"/>
                <a:gd name="connsiteX29" fmla="*/ 4348 w 10000"/>
                <a:gd name="connsiteY29" fmla="*/ 6029 h 10000"/>
                <a:gd name="connsiteX30" fmla="*/ 4783 w 10000"/>
                <a:gd name="connsiteY30" fmla="*/ 5931 h 10000"/>
                <a:gd name="connsiteX31" fmla="*/ 4783 w 10000"/>
                <a:gd name="connsiteY31" fmla="*/ 5784 h 10000"/>
                <a:gd name="connsiteX32" fmla="*/ 6522 w 10000"/>
                <a:gd name="connsiteY32" fmla="*/ 5784 h 10000"/>
                <a:gd name="connsiteX33" fmla="*/ 7609 w 10000"/>
                <a:gd name="connsiteY33" fmla="*/ 5784 h 10000"/>
                <a:gd name="connsiteX34" fmla="*/ 8913 w 10000"/>
                <a:gd name="connsiteY34" fmla="*/ 6029 h 10000"/>
                <a:gd name="connsiteX35" fmla="*/ 10000 w 10000"/>
                <a:gd name="connsiteY35" fmla="*/ 6275 h 10000"/>
                <a:gd name="connsiteX36" fmla="*/ 8913 w 10000"/>
                <a:gd name="connsiteY36" fmla="*/ 5588 h 10000"/>
                <a:gd name="connsiteX37" fmla="*/ 6522 w 10000"/>
                <a:gd name="connsiteY37" fmla="*/ 5098 h 10000"/>
                <a:gd name="connsiteX38" fmla="*/ 6087 w 10000"/>
                <a:gd name="connsiteY38" fmla="*/ 5098 h 10000"/>
                <a:gd name="connsiteX39" fmla="*/ 6087 w 10000"/>
                <a:gd name="connsiteY39" fmla="*/ 3873 h 10000"/>
                <a:gd name="connsiteX40" fmla="*/ 5435 w 10000"/>
                <a:gd name="connsiteY40" fmla="*/ 2696 h 10000"/>
                <a:gd name="connsiteX41" fmla="*/ 6087 w 10000"/>
                <a:gd name="connsiteY41" fmla="*/ 2500 h 10000"/>
                <a:gd name="connsiteX42" fmla="*/ 6522 w 10000"/>
                <a:gd name="connsiteY42" fmla="*/ 2108 h 10000"/>
                <a:gd name="connsiteX43" fmla="*/ 5435 w 10000"/>
                <a:gd name="connsiteY43" fmla="*/ 1765 h 10000"/>
                <a:gd name="connsiteX44" fmla="*/ 4348 w 10000"/>
                <a:gd name="connsiteY44" fmla="*/ 1225 h 10000"/>
                <a:gd name="connsiteX45" fmla="*/ 4783 w 10000"/>
                <a:gd name="connsiteY45" fmla="*/ 882 h 10000"/>
                <a:gd name="connsiteX46" fmla="*/ 5435 w 10000"/>
                <a:gd name="connsiteY46" fmla="*/ 539 h 10000"/>
                <a:gd name="connsiteX47" fmla="*/ 4783 w 10000"/>
                <a:gd name="connsiteY47" fmla="*/ 245 h 10000"/>
                <a:gd name="connsiteX48" fmla="*/ 3696 w 10000"/>
                <a:gd name="connsiteY48" fmla="*/ 0 h 10000"/>
                <a:gd name="connsiteX49" fmla="*/ 3696 w 10000"/>
                <a:gd name="connsiteY4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00" h="10000">
                  <a:moveTo>
                    <a:pt x="3696" y="0"/>
                  </a:moveTo>
                  <a:lnTo>
                    <a:pt x="3478" y="245"/>
                  </a:lnTo>
                  <a:lnTo>
                    <a:pt x="2174" y="392"/>
                  </a:lnTo>
                  <a:lnTo>
                    <a:pt x="3478" y="784"/>
                  </a:lnTo>
                  <a:lnTo>
                    <a:pt x="3478" y="1373"/>
                  </a:lnTo>
                  <a:lnTo>
                    <a:pt x="2174" y="1618"/>
                  </a:lnTo>
                  <a:lnTo>
                    <a:pt x="652" y="2010"/>
                  </a:lnTo>
                  <a:lnTo>
                    <a:pt x="652" y="2941"/>
                  </a:lnTo>
                  <a:lnTo>
                    <a:pt x="1087" y="3725"/>
                  </a:lnTo>
                  <a:lnTo>
                    <a:pt x="1087" y="5098"/>
                  </a:lnTo>
                  <a:lnTo>
                    <a:pt x="652" y="6275"/>
                  </a:lnTo>
                  <a:lnTo>
                    <a:pt x="1087" y="6422"/>
                  </a:lnTo>
                  <a:lnTo>
                    <a:pt x="1087" y="6814"/>
                  </a:lnTo>
                  <a:lnTo>
                    <a:pt x="652" y="6814"/>
                  </a:lnTo>
                  <a:lnTo>
                    <a:pt x="652" y="7059"/>
                  </a:lnTo>
                  <a:lnTo>
                    <a:pt x="1739" y="7500"/>
                  </a:lnTo>
                  <a:lnTo>
                    <a:pt x="1087" y="8676"/>
                  </a:lnTo>
                  <a:lnTo>
                    <a:pt x="0" y="9902"/>
                  </a:lnTo>
                  <a:lnTo>
                    <a:pt x="1087" y="9363"/>
                  </a:lnTo>
                  <a:lnTo>
                    <a:pt x="2174" y="9265"/>
                  </a:lnTo>
                  <a:lnTo>
                    <a:pt x="2826" y="9265"/>
                  </a:lnTo>
                  <a:lnTo>
                    <a:pt x="4348" y="9608"/>
                  </a:lnTo>
                  <a:lnTo>
                    <a:pt x="4783" y="9755"/>
                  </a:lnTo>
                  <a:lnTo>
                    <a:pt x="5435" y="10000"/>
                  </a:lnTo>
                  <a:lnTo>
                    <a:pt x="5435" y="9608"/>
                  </a:lnTo>
                  <a:lnTo>
                    <a:pt x="5435" y="9363"/>
                  </a:lnTo>
                  <a:lnTo>
                    <a:pt x="3696" y="8873"/>
                  </a:lnTo>
                  <a:lnTo>
                    <a:pt x="2826" y="8284"/>
                  </a:lnTo>
                  <a:lnTo>
                    <a:pt x="3478" y="7206"/>
                  </a:lnTo>
                  <a:lnTo>
                    <a:pt x="4348" y="6029"/>
                  </a:lnTo>
                  <a:lnTo>
                    <a:pt x="4783" y="5931"/>
                  </a:lnTo>
                  <a:lnTo>
                    <a:pt x="4783" y="5784"/>
                  </a:lnTo>
                  <a:lnTo>
                    <a:pt x="6522" y="5784"/>
                  </a:lnTo>
                  <a:lnTo>
                    <a:pt x="7609" y="5784"/>
                  </a:lnTo>
                  <a:lnTo>
                    <a:pt x="8913" y="6029"/>
                  </a:lnTo>
                  <a:lnTo>
                    <a:pt x="10000" y="6275"/>
                  </a:lnTo>
                  <a:lnTo>
                    <a:pt x="8913" y="5588"/>
                  </a:lnTo>
                  <a:lnTo>
                    <a:pt x="6522" y="5098"/>
                  </a:lnTo>
                  <a:lnTo>
                    <a:pt x="6087" y="5098"/>
                  </a:lnTo>
                  <a:lnTo>
                    <a:pt x="6087" y="3873"/>
                  </a:lnTo>
                  <a:lnTo>
                    <a:pt x="5435" y="2696"/>
                  </a:lnTo>
                  <a:lnTo>
                    <a:pt x="6087" y="2500"/>
                  </a:lnTo>
                  <a:lnTo>
                    <a:pt x="6522" y="2108"/>
                  </a:lnTo>
                  <a:lnTo>
                    <a:pt x="5435" y="1765"/>
                  </a:lnTo>
                  <a:lnTo>
                    <a:pt x="4348" y="1225"/>
                  </a:lnTo>
                  <a:lnTo>
                    <a:pt x="4783" y="882"/>
                  </a:lnTo>
                  <a:lnTo>
                    <a:pt x="5435" y="539"/>
                  </a:lnTo>
                  <a:lnTo>
                    <a:pt x="4783" y="245"/>
                  </a:lnTo>
                  <a:lnTo>
                    <a:pt x="3696" y="0"/>
                  </a:lnTo>
                  <a:lnTo>
                    <a:pt x="369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2" name="Freeform 10">
              <a:extLst>
                <a:ext uri="{FF2B5EF4-FFF2-40B4-BE49-F238E27FC236}">
                  <a16:creationId xmlns:a16="http://schemas.microsoft.com/office/drawing/2014/main" id="{8FF41E2B-C9A8-5BB3-F83C-54672A2A7717}"/>
                </a:ext>
              </a:extLst>
            </p:cNvPr>
            <p:cNvSpPr>
              <a:spLocks/>
            </p:cNvSpPr>
            <p:nvPr/>
          </p:nvSpPr>
          <p:spPr bwMode="auto">
            <a:xfrm>
              <a:off x="5219072" y="2609371"/>
              <a:ext cx="40046" cy="49860"/>
            </a:xfrm>
            <a:custGeom>
              <a:avLst/>
              <a:gdLst>
                <a:gd name="T0" fmla="*/ 21 w 46"/>
                <a:gd name="T1" fmla="*/ 0 h 63"/>
                <a:gd name="T2" fmla="*/ 13 w 46"/>
                <a:gd name="T3" fmla="*/ 11 h 63"/>
                <a:gd name="T4" fmla="*/ 5 w 46"/>
                <a:gd name="T5" fmla="*/ 25 h 63"/>
                <a:gd name="T6" fmla="*/ 0 w 46"/>
                <a:gd name="T7" fmla="*/ 28 h 63"/>
                <a:gd name="T8" fmla="*/ 3 w 46"/>
                <a:gd name="T9" fmla="*/ 43 h 63"/>
                <a:gd name="T10" fmla="*/ 11 w 46"/>
                <a:gd name="T11" fmla="*/ 60 h 63"/>
                <a:gd name="T12" fmla="*/ 18 w 46"/>
                <a:gd name="T13" fmla="*/ 60 h 63"/>
                <a:gd name="T14" fmla="*/ 25 w 46"/>
                <a:gd name="T15" fmla="*/ 63 h 63"/>
                <a:gd name="T16" fmla="*/ 30 w 46"/>
                <a:gd name="T17" fmla="*/ 58 h 63"/>
                <a:gd name="T18" fmla="*/ 33 w 46"/>
                <a:gd name="T19" fmla="*/ 55 h 63"/>
                <a:gd name="T20" fmla="*/ 33 w 46"/>
                <a:gd name="T21" fmla="*/ 50 h 63"/>
                <a:gd name="T22" fmla="*/ 33 w 46"/>
                <a:gd name="T23" fmla="*/ 47 h 63"/>
                <a:gd name="T24" fmla="*/ 38 w 46"/>
                <a:gd name="T25" fmla="*/ 43 h 63"/>
                <a:gd name="T26" fmla="*/ 43 w 46"/>
                <a:gd name="T27" fmla="*/ 41 h 63"/>
                <a:gd name="T28" fmla="*/ 46 w 46"/>
                <a:gd name="T29" fmla="*/ 36 h 63"/>
                <a:gd name="T30" fmla="*/ 46 w 46"/>
                <a:gd name="T31" fmla="*/ 28 h 63"/>
                <a:gd name="T32" fmla="*/ 33 w 46"/>
                <a:gd name="T33" fmla="*/ 13 h 63"/>
                <a:gd name="T34" fmla="*/ 21 w 46"/>
                <a:gd name="T35" fmla="*/ 0 h 63"/>
                <a:gd name="connsiteX0" fmla="*/ 4565 w 10000"/>
                <a:gd name="connsiteY0" fmla="*/ 0 h 10000"/>
                <a:gd name="connsiteX1" fmla="*/ 2826 w 10000"/>
                <a:gd name="connsiteY1" fmla="*/ 1746 h 10000"/>
                <a:gd name="connsiteX2" fmla="*/ 1087 w 10000"/>
                <a:gd name="connsiteY2" fmla="*/ 3968 h 10000"/>
                <a:gd name="connsiteX3" fmla="*/ 0 w 10000"/>
                <a:gd name="connsiteY3" fmla="*/ 4444 h 10000"/>
                <a:gd name="connsiteX4" fmla="*/ 652 w 10000"/>
                <a:gd name="connsiteY4" fmla="*/ 6825 h 10000"/>
                <a:gd name="connsiteX5" fmla="*/ 2391 w 10000"/>
                <a:gd name="connsiteY5" fmla="*/ 9524 h 10000"/>
                <a:gd name="connsiteX6" fmla="*/ 3913 w 10000"/>
                <a:gd name="connsiteY6" fmla="*/ 9524 h 10000"/>
                <a:gd name="connsiteX7" fmla="*/ 5435 w 10000"/>
                <a:gd name="connsiteY7" fmla="*/ 10000 h 10000"/>
                <a:gd name="connsiteX8" fmla="*/ 6522 w 10000"/>
                <a:gd name="connsiteY8" fmla="*/ 9206 h 10000"/>
                <a:gd name="connsiteX9" fmla="*/ 7174 w 10000"/>
                <a:gd name="connsiteY9" fmla="*/ 8730 h 10000"/>
                <a:gd name="connsiteX10" fmla="*/ 7174 w 10000"/>
                <a:gd name="connsiteY10" fmla="*/ 7937 h 10000"/>
                <a:gd name="connsiteX11" fmla="*/ 7174 w 10000"/>
                <a:gd name="connsiteY11" fmla="*/ 7460 h 10000"/>
                <a:gd name="connsiteX12" fmla="*/ 8261 w 10000"/>
                <a:gd name="connsiteY12" fmla="*/ 6825 h 10000"/>
                <a:gd name="connsiteX13" fmla="*/ 9348 w 10000"/>
                <a:gd name="connsiteY13" fmla="*/ 6508 h 10000"/>
                <a:gd name="connsiteX14" fmla="*/ 10000 w 10000"/>
                <a:gd name="connsiteY14" fmla="*/ 5714 h 10000"/>
                <a:gd name="connsiteX15" fmla="*/ 10000 w 10000"/>
                <a:gd name="connsiteY15" fmla="*/ 4444 h 10000"/>
                <a:gd name="connsiteX16" fmla="*/ 7174 w 10000"/>
                <a:gd name="connsiteY16" fmla="*/ 2063 h 10000"/>
                <a:gd name="connsiteX17" fmla="*/ 4565 w 10000"/>
                <a:gd name="connsiteY17" fmla="*/ 0 h 10000"/>
                <a:gd name="connsiteX18" fmla="*/ 4565 w 10000"/>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4565" y="0"/>
                  </a:moveTo>
                  <a:lnTo>
                    <a:pt x="2826" y="1746"/>
                  </a:lnTo>
                  <a:lnTo>
                    <a:pt x="1087" y="3968"/>
                  </a:lnTo>
                  <a:lnTo>
                    <a:pt x="0" y="4444"/>
                  </a:lnTo>
                  <a:lnTo>
                    <a:pt x="652" y="6825"/>
                  </a:lnTo>
                  <a:lnTo>
                    <a:pt x="2391" y="9524"/>
                  </a:lnTo>
                  <a:lnTo>
                    <a:pt x="3913" y="9524"/>
                  </a:lnTo>
                  <a:lnTo>
                    <a:pt x="5435" y="10000"/>
                  </a:lnTo>
                  <a:lnTo>
                    <a:pt x="6522" y="9206"/>
                  </a:lnTo>
                  <a:lnTo>
                    <a:pt x="7174" y="8730"/>
                  </a:lnTo>
                  <a:lnTo>
                    <a:pt x="7174" y="7937"/>
                  </a:lnTo>
                  <a:lnTo>
                    <a:pt x="7174" y="7460"/>
                  </a:lnTo>
                  <a:lnTo>
                    <a:pt x="8261" y="6825"/>
                  </a:lnTo>
                  <a:lnTo>
                    <a:pt x="9348" y="6508"/>
                  </a:lnTo>
                  <a:lnTo>
                    <a:pt x="10000" y="5714"/>
                  </a:lnTo>
                  <a:lnTo>
                    <a:pt x="10000" y="4444"/>
                  </a:lnTo>
                  <a:lnTo>
                    <a:pt x="7174" y="2063"/>
                  </a:lnTo>
                  <a:lnTo>
                    <a:pt x="4565" y="0"/>
                  </a:lnTo>
                  <a:lnTo>
                    <a:pt x="4565"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3" name="Freeform 11">
              <a:extLst>
                <a:ext uri="{FF2B5EF4-FFF2-40B4-BE49-F238E27FC236}">
                  <a16:creationId xmlns:a16="http://schemas.microsoft.com/office/drawing/2014/main" id="{C0EDF68E-6B17-1480-DB69-C4FEA0F1685E}"/>
                </a:ext>
              </a:extLst>
            </p:cNvPr>
            <p:cNvSpPr>
              <a:spLocks/>
            </p:cNvSpPr>
            <p:nvPr/>
          </p:nvSpPr>
          <p:spPr bwMode="auto">
            <a:xfrm>
              <a:off x="5297424" y="2621243"/>
              <a:ext cx="24376" cy="20577"/>
            </a:xfrm>
            <a:custGeom>
              <a:avLst/>
              <a:gdLst>
                <a:gd name="T0" fmla="*/ 0 w 28"/>
                <a:gd name="T1" fmla="*/ 0 h 26"/>
                <a:gd name="T2" fmla="*/ 0 w 28"/>
                <a:gd name="T3" fmla="*/ 13 h 26"/>
                <a:gd name="T4" fmla="*/ 3 w 28"/>
                <a:gd name="T5" fmla="*/ 21 h 26"/>
                <a:gd name="T6" fmla="*/ 6 w 28"/>
                <a:gd name="T7" fmla="*/ 23 h 26"/>
                <a:gd name="T8" fmla="*/ 8 w 28"/>
                <a:gd name="T9" fmla="*/ 26 h 26"/>
                <a:gd name="T10" fmla="*/ 13 w 28"/>
                <a:gd name="T11" fmla="*/ 26 h 26"/>
                <a:gd name="T12" fmla="*/ 19 w 28"/>
                <a:gd name="T13" fmla="*/ 23 h 26"/>
                <a:gd name="T14" fmla="*/ 24 w 28"/>
                <a:gd name="T15" fmla="*/ 18 h 26"/>
                <a:gd name="T16" fmla="*/ 28 w 28"/>
                <a:gd name="T17" fmla="*/ 15 h 26"/>
                <a:gd name="T18" fmla="*/ 26 w 28"/>
                <a:gd name="T19" fmla="*/ 10 h 26"/>
                <a:gd name="T20" fmla="*/ 24 w 28"/>
                <a:gd name="T21" fmla="*/ 5 h 26"/>
                <a:gd name="T22" fmla="*/ 16 w 28"/>
                <a:gd name="T23" fmla="*/ 5 h 26"/>
                <a:gd name="T24" fmla="*/ 11 w 28"/>
                <a:gd name="T25" fmla="*/ 7 h 26"/>
                <a:gd name="T26" fmla="*/ 6 w 28"/>
                <a:gd name="T27" fmla="*/ 2 h 26"/>
                <a:gd name="T28" fmla="*/ 0 w 28"/>
                <a:gd name="T29" fmla="*/ 0 h 26"/>
                <a:gd name="connsiteX0" fmla="*/ 0 w 10000"/>
                <a:gd name="connsiteY0" fmla="*/ 0 h 10000"/>
                <a:gd name="connsiteX1" fmla="*/ 0 w 10000"/>
                <a:gd name="connsiteY1" fmla="*/ 5000 h 10000"/>
                <a:gd name="connsiteX2" fmla="*/ 1071 w 10000"/>
                <a:gd name="connsiteY2" fmla="*/ 8077 h 10000"/>
                <a:gd name="connsiteX3" fmla="*/ 2143 w 10000"/>
                <a:gd name="connsiteY3" fmla="*/ 8846 h 10000"/>
                <a:gd name="connsiteX4" fmla="*/ 2857 w 10000"/>
                <a:gd name="connsiteY4" fmla="*/ 10000 h 10000"/>
                <a:gd name="connsiteX5" fmla="*/ 4643 w 10000"/>
                <a:gd name="connsiteY5" fmla="*/ 10000 h 10000"/>
                <a:gd name="connsiteX6" fmla="*/ 6786 w 10000"/>
                <a:gd name="connsiteY6" fmla="*/ 8846 h 10000"/>
                <a:gd name="connsiteX7" fmla="*/ 8571 w 10000"/>
                <a:gd name="connsiteY7" fmla="*/ 6923 h 10000"/>
                <a:gd name="connsiteX8" fmla="*/ 10000 w 10000"/>
                <a:gd name="connsiteY8" fmla="*/ 5769 h 10000"/>
                <a:gd name="connsiteX9" fmla="*/ 9286 w 10000"/>
                <a:gd name="connsiteY9" fmla="*/ 3846 h 10000"/>
                <a:gd name="connsiteX10" fmla="*/ 8571 w 10000"/>
                <a:gd name="connsiteY10" fmla="*/ 1923 h 10000"/>
                <a:gd name="connsiteX11" fmla="*/ 5714 w 10000"/>
                <a:gd name="connsiteY11" fmla="*/ 1923 h 10000"/>
                <a:gd name="connsiteX12" fmla="*/ 3929 w 10000"/>
                <a:gd name="connsiteY12" fmla="*/ 2692 h 10000"/>
                <a:gd name="connsiteX13" fmla="*/ 2143 w 10000"/>
                <a:gd name="connsiteY13" fmla="*/ 769 h 10000"/>
                <a:gd name="connsiteX14" fmla="*/ 0 w 10000"/>
                <a:gd name="connsiteY14" fmla="*/ 0 h 10000"/>
                <a:gd name="connsiteX15" fmla="*/ 0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0" y="0"/>
                  </a:moveTo>
                  <a:lnTo>
                    <a:pt x="0" y="5000"/>
                  </a:lnTo>
                  <a:lnTo>
                    <a:pt x="1071" y="8077"/>
                  </a:lnTo>
                  <a:lnTo>
                    <a:pt x="2143" y="8846"/>
                  </a:lnTo>
                  <a:lnTo>
                    <a:pt x="2857" y="10000"/>
                  </a:lnTo>
                  <a:lnTo>
                    <a:pt x="4643" y="10000"/>
                  </a:lnTo>
                  <a:lnTo>
                    <a:pt x="6786" y="8846"/>
                  </a:lnTo>
                  <a:lnTo>
                    <a:pt x="8571" y="6923"/>
                  </a:lnTo>
                  <a:lnTo>
                    <a:pt x="10000" y="5769"/>
                  </a:lnTo>
                  <a:lnTo>
                    <a:pt x="9286" y="3846"/>
                  </a:lnTo>
                  <a:lnTo>
                    <a:pt x="8571" y="1923"/>
                  </a:lnTo>
                  <a:lnTo>
                    <a:pt x="5714" y="1923"/>
                  </a:lnTo>
                  <a:lnTo>
                    <a:pt x="3929" y="2692"/>
                  </a:lnTo>
                  <a:lnTo>
                    <a:pt x="2143" y="769"/>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4" name="Freeform 12">
              <a:extLst>
                <a:ext uri="{FF2B5EF4-FFF2-40B4-BE49-F238E27FC236}">
                  <a16:creationId xmlns:a16="http://schemas.microsoft.com/office/drawing/2014/main" id="{2611B476-425A-33C8-3962-AB8B53E8460E}"/>
                </a:ext>
              </a:extLst>
            </p:cNvPr>
            <p:cNvSpPr>
              <a:spLocks/>
            </p:cNvSpPr>
            <p:nvPr/>
          </p:nvSpPr>
          <p:spPr bwMode="auto">
            <a:xfrm>
              <a:off x="5352269" y="2625200"/>
              <a:ext cx="50493" cy="19785"/>
            </a:xfrm>
            <a:custGeom>
              <a:avLst/>
              <a:gdLst>
                <a:gd name="T0" fmla="*/ 0 w 58"/>
                <a:gd name="T1" fmla="*/ 0 h 25"/>
                <a:gd name="T2" fmla="*/ 5 w 58"/>
                <a:gd name="T3" fmla="*/ 8 h 25"/>
                <a:gd name="T4" fmla="*/ 10 w 58"/>
                <a:gd name="T5" fmla="*/ 16 h 25"/>
                <a:gd name="T6" fmla="*/ 16 w 58"/>
                <a:gd name="T7" fmla="*/ 21 h 25"/>
                <a:gd name="T8" fmla="*/ 21 w 58"/>
                <a:gd name="T9" fmla="*/ 25 h 25"/>
                <a:gd name="T10" fmla="*/ 25 w 58"/>
                <a:gd name="T11" fmla="*/ 25 h 25"/>
                <a:gd name="T12" fmla="*/ 33 w 58"/>
                <a:gd name="T13" fmla="*/ 25 h 25"/>
                <a:gd name="T14" fmla="*/ 40 w 58"/>
                <a:gd name="T15" fmla="*/ 23 h 25"/>
                <a:gd name="T16" fmla="*/ 48 w 58"/>
                <a:gd name="T17" fmla="*/ 18 h 25"/>
                <a:gd name="T18" fmla="*/ 54 w 58"/>
                <a:gd name="T19" fmla="*/ 16 h 25"/>
                <a:gd name="T20" fmla="*/ 58 w 58"/>
                <a:gd name="T21" fmla="*/ 16 h 25"/>
                <a:gd name="T22" fmla="*/ 56 w 58"/>
                <a:gd name="T23" fmla="*/ 10 h 25"/>
                <a:gd name="T24" fmla="*/ 54 w 58"/>
                <a:gd name="T25" fmla="*/ 8 h 25"/>
                <a:gd name="T26" fmla="*/ 27 w 58"/>
                <a:gd name="T27" fmla="*/ 0 h 25"/>
                <a:gd name="T28" fmla="*/ 0 w 58"/>
                <a:gd name="T29" fmla="*/ 0 h 25"/>
                <a:gd name="connsiteX0" fmla="*/ 0 w 10000"/>
                <a:gd name="connsiteY0" fmla="*/ 0 h 10000"/>
                <a:gd name="connsiteX1" fmla="*/ 862 w 10000"/>
                <a:gd name="connsiteY1" fmla="*/ 3200 h 10000"/>
                <a:gd name="connsiteX2" fmla="*/ 1724 w 10000"/>
                <a:gd name="connsiteY2" fmla="*/ 6400 h 10000"/>
                <a:gd name="connsiteX3" fmla="*/ 2759 w 10000"/>
                <a:gd name="connsiteY3" fmla="*/ 8400 h 10000"/>
                <a:gd name="connsiteX4" fmla="*/ 3621 w 10000"/>
                <a:gd name="connsiteY4" fmla="*/ 10000 h 10000"/>
                <a:gd name="connsiteX5" fmla="*/ 4310 w 10000"/>
                <a:gd name="connsiteY5" fmla="*/ 10000 h 10000"/>
                <a:gd name="connsiteX6" fmla="*/ 5690 w 10000"/>
                <a:gd name="connsiteY6" fmla="*/ 10000 h 10000"/>
                <a:gd name="connsiteX7" fmla="*/ 6897 w 10000"/>
                <a:gd name="connsiteY7" fmla="*/ 9200 h 10000"/>
                <a:gd name="connsiteX8" fmla="*/ 8276 w 10000"/>
                <a:gd name="connsiteY8" fmla="*/ 7200 h 10000"/>
                <a:gd name="connsiteX9" fmla="*/ 9310 w 10000"/>
                <a:gd name="connsiteY9" fmla="*/ 6400 h 10000"/>
                <a:gd name="connsiteX10" fmla="*/ 10000 w 10000"/>
                <a:gd name="connsiteY10" fmla="*/ 6400 h 10000"/>
                <a:gd name="connsiteX11" fmla="*/ 9655 w 10000"/>
                <a:gd name="connsiteY11" fmla="*/ 4000 h 10000"/>
                <a:gd name="connsiteX12" fmla="*/ 9310 w 10000"/>
                <a:gd name="connsiteY12" fmla="*/ 3200 h 10000"/>
                <a:gd name="connsiteX13" fmla="*/ 4655 w 10000"/>
                <a:gd name="connsiteY13" fmla="*/ 0 h 10000"/>
                <a:gd name="connsiteX14" fmla="*/ 0 w 10000"/>
                <a:gd name="connsiteY14" fmla="*/ 0 h 10000"/>
                <a:gd name="connsiteX15" fmla="*/ 0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0" y="0"/>
                  </a:moveTo>
                  <a:lnTo>
                    <a:pt x="862" y="3200"/>
                  </a:lnTo>
                  <a:lnTo>
                    <a:pt x="1724" y="6400"/>
                  </a:lnTo>
                  <a:lnTo>
                    <a:pt x="2759" y="8400"/>
                  </a:lnTo>
                  <a:lnTo>
                    <a:pt x="3621" y="10000"/>
                  </a:lnTo>
                  <a:lnTo>
                    <a:pt x="4310" y="10000"/>
                  </a:lnTo>
                  <a:lnTo>
                    <a:pt x="5690" y="10000"/>
                  </a:lnTo>
                  <a:lnTo>
                    <a:pt x="6897" y="9200"/>
                  </a:lnTo>
                  <a:lnTo>
                    <a:pt x="8276" y="7200"/>
                  </a:lnTo>
                  <a:lnTo>
                    <a:pt x="9310" y="6400"/>
                  </a:lnTo>
                  <a:lnTo>
                    <a:pt x="10000" y="6400"/>
                  </a:lnTo>
                  <a:lnTo>
                    <a:pt x="9655" y="4000"/>
                  </a:lnTo>
                  <a:lnTo>
                    <a:pt x="9310" y="3200"/>
                  </a:lnTo>
                  <a:lnTo>
                    <a:pt x="4655" y="0"/>
                  </a:lnTo>
                  <a:lnTo>
                    <a:pt x="0"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5" name="Freeform 13">
              <a:extLst>
                <a:ext uri="{FF2B5EF4-FFF2-40B4-BE49-F238E27FC236}">
                  <a16:creationId xmlns:a16="http://schemas.microsoft.com/office/drawing/2014/main" id="{2D687376-3066-5336-CD30-AA865AAFA420}"/>
                </a:ext>
              </a:extLst>
            </p:cNvPr>
            <p:cNvSpPr>
              <a:spLocks/>
            </p:cNvSpPr>
            <p:nvPr/>
          </p:nvSpPr>
          <p:spPr bwMode="auto">
            <a:xfrm>
              <a:off x="4859526" y="2656856"/>
              <a:ext cx="7835" cy="10288"/>
            </a:xfrm>
            <a:custGeom>
              <a:avLst/>
              <a:gdLst>
                <a:gd name="T0" fmla="*/ 9 w 9"/>
                <a:gd name="T1" fmla="*/ 0 h 13"/>
                <a:gd name="T2" fmla="*/ 4 w 9"/>
                <a:gd name="T3" fmla="*/ 3 h 13"/>
                <a:gd name="T4" fmla="*/ 0 w 9"/>
                <a:gd name="T5" fmla="*/ 11 h 13"/>
                <a:gd name="T6" fmla="*/ 0 w 9"/>
                <a:gd name="T7" fmla="*/ 13 h 13"/>
                <a:gd name="T8" fmla="*/ 2 w 9"/>
                <a:gd name="T9" fmla="*/ 13 h 13"/>
                <a:gd name="T10" fmla="*/ 7 w 9"/>
                <a:gd name="T11" fmla="*/ 13 h 13"/>
                <a:gd name="T12" fmla="*/ 9 w 9"/>
                <a:gd name="T13" fmla="*/ 6 h 13"/>
                <a:gd name="T14" fmla="*/ 9 w 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0"/>
                  </a:moveTo>
                  <a:lnTo>
                    <a:pt x="4" y="3"/>
                  </a:lnTo>
                  <a:lnTo>
                    <a:pt x="0" y="11"/>
                  </a:lnTo>
                  <a:lnTo>
                    <a:pt x="0" y="13"/>
                  </a:lnTo>
                  <a:lnTo>
                    <a:pt x="2" y="13"/>
                  </a:lnTo>
                  <a:lnTo>
                    <a:pt x="7" y="13"/>
                  </a:lnTo>
                  <a:lnTo>
                    <a:pt x="9" y="6"/>
                  </a:lnTo>
                  <a:lnTo>
                    <a:pt x="9"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6" name="Freeform 14">
              <a:extLst>
                <a:ext uri="{FF2B5EF4-FFF2-40B4-BE49-F238E27FC236}">
                  <a16:creationId xmlns:a16="http://schemas.microsoft.com/office/drawing/2014/main" id="{1903E681-61C3-9E38-D7AC-AF49733CD290}"/>
                </a:ext>
              </a:extLst>
            </p:cNvPr>
            <p:cNvSpPr>
              <a:spLocks/>
            </p:cNvSpPr>
            <p:nvPr/>
          </p:nvSpPr>
          <p:spPr bwMode="auto">
            <a:xfrm>
              <a:off x="5256506" y="2656856"/>
              <a:ext cx="6965" cy="10288"/>
            </a:xfrm>
            <a:custGeom>
              <a:avLst/>
              <a:gdLst>
                <a:gd name="T0" fmla="*/ 3 w 8"/>
                <a:gd name="T1" fmla="*/ 0 h 13"/>
                <a:gd name="T2" fmla="*/ 0 w 8"/>
                <a:gd name="T3" fmla="*/ 11 h 13"/>
                <a:gd name="T4" fmla="*/ 3 w 8"/>
                <a:gd name="T5" fmla="*/ 11 h 13"/>
                <a:gd name="T6" fmla="*/ 8 w 8"/>
                <a:gd name="T7" fmla="*/ 13 h 13"/>
                <a:gd name="T8" fmla="*/ 8 w 8"/>
                <a:gd name="T9" fmla="*/ 8 h 13"/>
                <a:gd name="T10" fmla="*/ 8 w 8"/>
                <a:gd name="T11" fmla="*/ 3 h 13"/>
                <a:gd name="T12" fmla="*/ 8 w 8"/>
                <a:gd name="T13" fmla="*/ 0 h 13"/>
                <a:gd name="T14" fmla="*/ 3 w 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3" y="0"/>
                  </a:moveTo>
                  <a:lnTo>
                    <a:pt x="0" y="11"/>
                  </a:lnTo>
                  <a:lnTo>
                    <a:pt x="3" y="11"/>
                  </a:lnTo>
                  <a:lnTo>
                    <a:pt x="8" y="13"/>
                  </a:lnTo>
                  <a:lnTo>
                    <a:pt x="8" y="8"/>
                  </a:lnTo>
                  <a:lnTo>
                    <a:pt x="8" y="3"/>
                  </a:lnTo>
                  <a:lnTo>
                    <a:pt x="8" y="0"/>
                  </a:lnTo>
                  <a:lnTo>
                    <a:pt x="3"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7" name="Freeform 15">
              <a:extLst>
                <a:ext uri="{FF2B5EF4-FFF2-40B4-BE49-F238E27FC236}">
                  <a16:creationId xmlns:a16="http://schemas.microsoft.com/office/drawing/2014/main" id="{D851E57D-5BAD-C318-5F73-A606E1241143}"/>
                </a:ext>
              </a:extLst>
            </p:cNvPr>
            <p:cNvSpPr>
              <a:spLocks/>
            </p:cNvSpPr>
            <p:nvPr/>
          </p:nvSpPr>
          <p:spPr bwMode="auto">
            <a:xfrm>
              <a:off x="5254765" y="2663188"/>
              <a:ext cx="49623" cy="23743"/>
            </a:xfrm>
            <a:custGeom>
              <a:avLst/>
              <a:gdLst>
                <a:gd name="T0" fmla="*/ 27 w 57"/>
                <a:gd name="T1" fmla="*/ 0 h 30"/>
                <a:gd name="T2" fmla="*/ 17 w 57"/>
                <a:gd name="T3" fmla="*/ 8 h 30"/>
                <a:gd name="T4" fmla="*/ 5 w 57"/>
                <a:gd name="T5" fmla="*/ 17 h 30"/>
                <a:gd name="T6" fmla="*/ 2 w 57"/>
                <a:gd name="T7" fmla="*/ 20 h 30"/>
                <a:gd name="T8" fmla="*/ 0 w 57"/>
                <a:gd name="T9" fmla="*/ 22 h 30"/>
                <a:gd name="T10" fmla="*/ 27 w 57"/>
                <a:gd name="T11" fmla="*/ 28 h 30"/>
                <a:gd name="T12" fmla="*/ 57 w 57"/>
                <a:gd name="T13" fmla="*/ 30 h 30"/>
                <a:gd name="T14" fmla="*/ 57 w 57"/>
                <a:gd name="T15" fmla="*/ 22 h 30"/>
                <a:gd name="T16" fmla="*/ 57 w 57"/>
                <a:gd name="T17" fmla="*/ 15 h 30"/>
                <a:gd name="T18" fmla="*/ 52 w 57"/>
                <a:gd name="T19" fmla="*/ 9 h 30"/>
                <a:gd name="T20" fmla="*/ 44 w 57"/>
                <a:gd name="T21" fmla="*/ 8 h 30"/>
                <a:gd name="T22" fmla="*/ 37 w 57"/>
                <a:gd name="T23" fmla="*/ 3 h 30"/>
                <a:gd name="T24" fmla="*/ 27 w 57"/>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30">
                  <a:moveTo>
                    <a:pt x="27" y="0"/>
                  </a:moveTo>
                  <a:lnTo>
                    <a:pt x="17" y="8"/>
                  </a:lnTo>
                  <a:lnTo>
                    <a:pt x="5" y="17"/>
                  </a:lnTo>
                  <a:lnTo>
                    <a:pt x="2" y="20"/>
                  </a:lnTo>
                  <a:lnTo>
                    <a:pt x="0" y="22"/>
                  </a:lnTo>
                  <a:lnTo>
                    <a:pt x="27" y="28"/>
                  </a:lnTo>
                  <a:lnTo>
                    <a:pt x="57" y="30"/>
                  </a:lnTo>
                  <a:lnTo>
                    <a:pt x="57" y="22"/>
                  </a:lnTo>
                  <a:lnTo>
                    <a:pt x="57" y="15"/>
                  </a:lnTo>
                  <a:lnTo>
                    <a:pt x="52" y="9"/>
                  </a:lnTo>
                  <a:lnTo>
                    <a:pt x="44" y="8"/>
                  </a:lnTo>
                  <a:lnTo>
                    <a:pt x="37" y="3"/>
                  </a:lnTo>
                  <a:lnTo>
                    <a:pt x="27"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8" name="Freeform 16">
              <a:extLst>
                <a:ext uri="{FF2B5EF4-FFF2-40B4-BE49-F238E27FC236}">
                  <a16:creationId xmlns:a16="http://schemas.microsoft.com/office/drawing/2014/main" id="{F1225129-22AC-EEE0-A07D-2FBD5853E941}"/>
                </a:ext>
              </a:extLst>
            </p:cNvPr>
            <p:cNvSpPr>
              <a:spLocks/>
            </p:cNvSpPr>
            <p:nvPr/>
          </p:nvSpPr>
          <p:spPr bwMode="auto">
            <a:xfrm>
              <a:off x="5088487" y="2693263"/>
              <a:ext cx="11318" cy="3166"/>
            </a:xfrm>
            <a:custGeom>
              <a:avLst/>
              <a:gdLst>
                <a:gd name="T0" fmla="*/ 0 w 13"/>
                <a:gd name="T1" fmla="*/ 0 h 4"/>
                <a:gd name="T2" fmla="*/ 0 w 13"/>
                <a:gd name="T3" fmla="*/ 1 h 4"/>
                <a:gd name="T4" fmla="*/ 2 w 13"/>
                <a:gd name="T5" fmla="*/ 4 h 4"/>
                <a:gd name="T6" fmla="*/ 10 w 13"/>
                <a:gd name="T7" fmla="*/ 1 h 4"/>
                <a:gd name="T8" fmla="*/ 13 w 13"/>
                <a:gd name="T9" fmla="*/ 1 h 4"/>
                <a:gd name="T10" fmla="*/ 8 w 13"/>
                <a:gd name="T11" fmla="*/ 0 h 4"/>
                <a:gd name="T12" fmla="*/ 0 w 1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 h="4">
                  <a:moveTo>
                    <a:pt x="0" y="0"/>
                  </a:moveTo>
                  <a:lnTo>
                    <a:pt x="0" y="1"/>
                  </a:lnTo>
                  <a:lnTo>
                    <a:pt x="2" y="4"/>
                  </a:lnTo>
                  <a:lnTo>
                    <a:pt x="10" y="1"/>
                  </a:lnTo>
                  <a:lnTo>
                    <a:pt x="13" y="1"/>
                  </a:lnTo>
                  <a:lnTo>
                    <a:pt x="8"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79" name="Freeform 17">
              <a:extLst>
                <a:ext uri="{FF2B5EF4-FFF2-40B4-BE49-F238E27FC236}">
                  <a16:creationId xmlns:a16="http://schemas.microsoft.com/office/drawing/2014/main" id="{F731E3EE-945D-5B8D-E4BC-BD4425733F9A}"/>
                </a:ext>
              </a:extLst>
            </p:cNvPr>
            <p:cNvSpPr>
              <a:spLocks/>
            </p:cNvSpPr>
            <p:nvPr/>
          </p:nvSpPr>
          <p:spPr bwMode="auto">
            <a:xfrm>
              <a:off x="4867360" y="2702760"/>
              <a:ext cx="5223" cy="6331"/>
            </a:xfrm>
            <a:custGeom>
              <a:avLst/>
              <a:gdLst>
                <a:gd name="T0" fmla="*/ 6 w 6"/>
                <a:gd name="T1" fmla="*/ 0 h 8"/>
                <a:gd name="T2" fmla="*/ 6 w 6"/>
                <a:gd name="T3" fmla="*/ 3 h 8"/>
                <a:gd name="T4" fmla="*/ 3 w 6"/>
                <a:gd name="T5" fmla="*/ 8 h 8"/>
                <a:gd name="T6" fmla="*/ 0 w 6"/>
                <a:gd name="T7" fmla="*/ 5 h 8"/>
                <a:gd name="T8" fmla="*/ 6 w 6"/>
                <a:gd name="T9" fmla="*/ 0 h 8"/>
              </a:gdLst>
              <a:ahLst/>
              <a:cxnLst>
                <a:cxn ang="0">
                  <a:pos x="T0" y="T1"/>
                </a:cxn>
                <a:cxn ang="0">
                  <a:pos x="T2" y="T3"/>
                </a:cxn>
                <a:cxn ang="0">
                  <a:pos x="T4" y="T5"/>
                </a:cxn>
                <a:cxn ang="0">
                  <a:pos x="T6" y="T7"/>
                </a:cxn>
                <a:cxn ang="0">
                  <a:pos x="T8" y="T9"/>
                </a:cxn>
              </a:cxnLst>
              <a:rect l="0" t="0" r="r" b="b"/>
              <a:pathLst>
                <a:path w="6" h="8">
                  <a:moveTo>
                    <a:pt x="6" y="0"/>
                  </a:moveTo>
                  <a:lnTo>
                    <a:pt x="6" y="3"/>
                  </a:lnTo>
                  <a:lnTo>
                    <a:pt x="3" y="8"/>
                  </a:lnTo>
                  <a:lnTo>
                    <a:pt x="0" y="5"/>
                  </a:lnTo>
                  <a:lnTo>
                    <a:pt x="6"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0" name="Freeform 19">
              <a:extLst>
                <a:ext uri="{FF2B5EF4-FFF2-40B4-BE49-F238E27FC236}">
                  <a16:creationId xmlns:a16="http://schemas.microsoft.com/office/drawing/2014/main" id="{2460568F-3E3B-A63C-3AA9-0E38F77BB177}"/>
                </a:ext>
              </a:extLst>
            </p:cNvPr>
            <p:cNvSpPr>
              <a:spLocks/>
            </p:cNvSpPr>
            <p:nvPr/>
          </p:nvSpPr>
          <p:spPr bwMode="auto">
            <a:xfrm>
              <a:off x="5411468" y="2734417"/>
              <a:ext cx="19153" cy="13454"/>
            </a:xfrm>
            <a:custGeom>
              <a:avLst/>
              <a:gdLst>
                <a:gd name="T0" fmla="*/ 5 w 22"/>
                <a:gd name="T1" fmla="*/ 0 h 17"/>
                <a:gd name="T2" fmla="*/ 3 w 22"/>
                <a:gd name="T3" fmla="*/ 8 h 17"/>
                <a:gd name="T4" fmla="*/ 0 w 22"/>
                <a:gd name="T5" fmla="*/ 17 h 17"/>
                <a:gd name="T6" fmla="*/ 10 w 22"/>
                <a:gd name="T7" fmla="*/ 17 h 17"/>
                <a:gd name="T8" fmla="*/ 20 w 22"/>
                <a:gd name="T9" fmla="*/ 17 h 17"/>
                <a:gd name="T10" fmla="*/ 22 w 22"/>
                <a:gd name="T11" fmla="*/ 15 h 17"/>
                <a:gd name="T12" fmla="*/ 22 w 22"/>
                <a:gd name="T13" fmla="*/ 12 h 17"/>
                <a:gd name="T14" fmla="*/ 20 w 22"/>
                <a:gd name="T15" fmla="*/ 12 h 17"/>
                <a:gd name="T16" fmla="*/ 20 w 22"/>
                <a:gd name="T17" fmla="*/ 8 h 17"/>
                <a:gd name="T18" fmla="*/ 18 w 22"/>
                <a:gd name="T19" fmla="*/ 8 h 17"/>
                <a:gd name="T20" fmla="*/ 16 w 22"/>
                <a:gd name="T21" fmla="*/ 3 h 17"/>
                <a:gd name="T22" fmla="*/ 13 w 22"/>
                <a:gd name="T23" fmla="*/ 0 h 17"/>
                <a:gd name="T24" fmla="*/ 10 w 22"/>
                <a:gd name="T25" fmla="*/ 0 h 17"/>
                <a:gd name="T26" fmla="*/ 5 w 22"/>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7">
                  <a:moveTo>
                    <a:pt x="5" y="0"/>
                  </a:moveTo>
                  <a:lnTo>
                    <a:pt x="3" y="8"/>
                  </a:lnTo>
                  <a:lnTo>
                    <a:pt x="0" y="17"/>
                  </a:lnTo>
                  <a:lnTo>
                    <a:pt x="10" y="17"/>
                  </a:lnTo>
                  <a:lnTo>
                    <a:pt x="20" y="17"/>
                  </a:lnTo>
                  <a:lnTo>
                    <a:pt x="22" y="15"/>
                  </a:lnTo>
                  <a:lnTo>
                    <a:pt x="22" y="12"/>
                  </a:lnTo>
                  <a:lnTo>
                    <a:pt x="20" y="12"/>
                  </a:lnTo>
                  <a:lnTo>
                    <a:pt x="20" y="8"/>
                  </a:lnTo>
                  <a:lnTo>
                    <a:pt x="18" y="8"/>
                  </a:lnTo>
                  <a:lnTo>
                    <a:pt x="16" y="3"/>
                  </a:lnTo>
                  <a:lnTo>
                    <a:pt x="13" y="0"/>
                  </a:lnTo>
                  <a:lnTo>
                    <a:pt x="10" y="0"/>
                  </a:lnTo>
                  <a:lnTo>
                    <a:pt x="5"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1" name="Freeform 20">
              <a:extLst>
                <a:ext uri="{FF2B5EF4-FFF2-40B4-BE49-F238E27FC236}">
                  <a16:creationId xmlns:a16="http://schemas.microsoft.com/office/drawing/2014/main" id="{75A8606E-451D-D6CD-2865-66BF2AE03CF2}"/>
                </a:ext>
              </a:extLst>
            </p:cNvPr>
            <p:cNvSpPr>
              <a:spLocks/>
            </p:cNvSpPr>
            <p:nvPr/>
          </p:nvSpPr>
          <p:spPr bwMode="auto">
            <a:xfrm>
              <a:off x="5473278" y="3181574"/>
              <a:ext cx="8706" cy="7914"/>
            </a:xfrm>
            <a:custGeom>
              <a:avLst/>
              <a:gdLst>
                <a:gd name="T0" fmla="*/ 10 w 10"/>
                <a:gd name="T1" fmla="*/ 0 h 10"/>
                <a:gd name="T2" fmla="*/ 5 w 10"/>
                <a:gd name="T3" fmla="*/ 3 h 10"/>
                <a:gd name="T4" fmla="*/ 0 w 10"/>
                <a:gd name="T5" fmla="*/ 4 h 10"/>
                <a:gd name="T6" fmla="*/ 0 w 10"/>
                <a:gd name="T7" fmla="*/ 10 h 10"/>
                <a:gd name="T8" fmla="*/ 5 w 10"/>
                <a:gd name="T9" fmla="*/ 10 h 10"/>
                <a:gd name="T10" fmla="*/ 10 w 10"/>
                <a:gd name="T11" fmla="*/ 3 h 10"/>
                <a:gd name="T12" fmla="*/ 10 w 10"/>
                <a:gd name="T13" fmla="*/ 0 h 10"/>
                <a:gd name="connsiteX0" fmla="*/ 10000 w 10000"/>
                <a:gd name="connsiteY0" fmla="*/ 0 h 10000"/>
                <a:gd name="connsiteX1" fmla="*/ 5000 w 10000"/>
                <a:gd name="connsiteY1" fmla="*/ 3000 h 10000"/>
                <a:gd name="connsiteX2" fmla="*/ 0 w 10000"/>
                <a:gd name="connsiteY2" fmla="*/ 4000 h 10000"/>
                <a:gd name="connsiteX3" fmla="*/ 0 w 10000"/>
                <a:gd name="connsiteY3" fmla="*/ 10000 h 10000"/>
                <a:gd name="connsiteX4" fmla="*/ 5000 w 10000"/>
                <a:gd name="connsiteY4" fmla="*/ 10000 h 10000"/>
                <a:gd name="connsiteX5" fmla="*/ 10000 w 10000"/>
                <a:gd name="connsiteY5" fmla="*/ 3000 h 10000"/>
                <a:gd name="connsiteX6" fmla="*/ 10000 w 10000"/>
                <a:gd name="connsiteY6" fmla="*/ 0 h 10000"/>
                <a:gd name="connsiteX7" fmla="*/ 1000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0"/>
                  </a:moveTo>
                  <a:lnTo>
                    <a:pt x="5000" y="3000"/>
                  </a:lnTo>
                  <a:lnTo>
                    <a:pt x="0" y="4000"/>
                  </a:lnTo>
                  <a:lnTo>
                    <a:pt x="0" y="10000"/>
                  </a:lnTo>
                  <a:lnTo>
                    <a:pt x="5000" y="10000"/>
                  </a:lnTo>
                  <a:lnTo>
                    <a:pt x="10000" y="3000"/>
                  </a:lnTo>
                  <a:lnTo>
                    <a:pt x="10000" y="0"/>
                  </a:lnTo>
                  <a:lnTo>
                    <a:pt x="1000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2" name="Freeform 21">
              <a:extLst>
                <a:ext uri="{FF2B5EF4-FFF2-40B4-BE49-F238E27FC236}">
                  <a16:creationId xmlns:a16="http://schemas.microsoft.com/office/drawing/2014/main" id="{2FCBFC34-09EE-309D-A3C2-D50E32CBA834}"/>
                </a:ext>
              </a:extLst>
            </p:cNvPr>
            <p:cNvSpPr>
              <a:spLocks/>
            </p:cNvSpPr>
            <p:nvPr/>
          </p:nvSpPr>
          <p:spPr bwMode="auto">
            <a:xfrm>
              <a:off x="5069333" y="2682974"/>
              <a:ext cx="4353" cy="3957"/>
            </a:xfrm>
            <a:custGeom>
              <a:avLst/>
              <a:gdLst>
                <a:gd name="T0" fmla="*/ 0 w 5"/>
                <a:gd name="T1" fmla="*/ 0 h 5"/>
                <a:gd name="T2" fmla="*/ 2 w 5"/>
                <a:gd name="T3" fmla="*/ 5 h 5"/>
                <a:gd name="T4" fmla="*/ 5 w 5"/>
                <a:gd name="T5" fmla="*/ 5 h 5"/>
                <a:gd name="T6" fmla="*/ 5 w 5"/>
                <a:gd name="T7" fmla="*/ 3 h 5"/>
                <a:gd name="T8" fmla="*/ 2 w 5"/>
                <a:gd name="T9" fmla="*/ 0 h 5"/>
                <a:gd name="T10" fmla="*/ 0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0" y="0"/>
                  </a:moveTo>
                  <a:lnTo>
                    <a:pt x="2" y="5"/>
                  </a:lnTo>
                  <a:lnTo>
                    <a:pt x="5" y="5"/>
                  </a:lnTo>
                  <a:lnTo>
                    <a:pt x="5" y="3"/>
                  </a:lnTo>
                  <a:lnTo>
                    <a:pt x="2"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3" name="Freeform 22">
              <a:extLst>
                <a:ext uri="{FF2B5EF4-FFF2-40B4-BE49-F238E27FC236}">
                  <a16:creationId xmlns:a16="http://schemas.microsoft.com/office/drawing/2014/main" id="{B9087DA9-E20A-1D21-7807-139E3C469447}"/>
                </a:ext>
              </a:extLst>
            </p:cNvPr>
            <p:cNvSpPr>
              <a:spLocks/>
            </p:cNvSpPr>
            <p:nvPr/>
          </p:nvSpPr>
          <p:spPr bwMode="auto">
            <a:xfrm>
              <a:off x="5058016" y="2686931"/>
              <a:ext cx="4353" cy="3957"/>
            </a:xfrm>
            <a:custGeom>
              <a:avLst/>
              <a:gdLst>
                <a:gd name="T0" fmla="*/ 0 w 5"/>
                <a:gd name="T1" fmla="*/ 0 h 5"/>
                <a:gd name="T2" fmla="*/ 0 w 5"/>
                <a:gd name="T3" fmla="*/ 3 h 5"/>
                <a:gd name="T4" fmla="*/ 2 w 5"/>
                <a:gd name="T5" fmla="*/ 5 h 5"/>
                <a:gd name="T6" fmla="*/ 2 w 5"/>
                <a:gd name="T7" fmla="*/ 3 h 5"/>
                <a:gd name="T8" fmla="*/ 5 w 5"/>
                <a:gd name="T9" fmla="*/ 3 h 5"/>
                <a:gd name="T10" fmla="*/ 5 w 5"/>
                <a:gd name="T11" fmla="*/ 0 h 5"/>
                <a:gd name="T12" fmla="*/ 0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0"/>
                  </a:moveTo>
                  <a:lnTo>
                    <a:pt x="0" y="3"/>
                  </a:lnTo>
                  <a:lnTo>
                    <a:pt x="2" y="5"/>
                  </a:lnTo>
                  <a:lnTo>
                    <a:pt x="2" y="3"/>
                  </a:lnTo>
                  <a:lnTo>
                    <a:pt x="5" y="3"/>
                  </a:lnTo>
                  <a:lnTo>
                    <a:pt x="5" y="0"/>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4" name="Freeform 23">
              <a:extLst>
                <a:ext uri="{FF2B5EF4-FFF2-40B4-BE49-F238E27FC236}">
                  <a16:creationId xmlns:a16="http://schemas.microsoft.com/office/drawing/2014/main" id="{D2CEB754-F8E6-072D-41C8-4CD0781807D9}"/>
                </a:ext>
              </a:extLst>
            </p:cNvPr>
            <p:cNvSpPr>
              <a:spLocks/>
            </p:cNvSpPr>
            <p:nvPr/>
          </p:nvSpPr>
          <p:spPr bwMode="auto">
            <a:xfrm>
              <a:off x="5018840" y="2689306"/>
              <a:ext cx="4353" cy="3957"/>
            </a:xfrm>
            <a:custGeom>
              <a:avLst/>
              <a:gdLst>
                <a:gd name="T0" fmla="*/ 3 w 5"/>
                <a:gd name="T1" fmla="*/ 0 h 5"/>
                <a:gd name="T2" fmla="*/ 0 w 5"/>
                <a:gd name="T3" fmla="*/ 0 h 5"/>
                <a:gd name="T4" fmla="*/ 0 w 5"/>
                <a:gd name="T5" fmla="*/ 2 h 5"/>
                <a:gd name="T6" fmla="*/ 3 w 5"/>
                <a:gd name="T7" fmla="*/ 2 h 5"/>
                <a:gd name="T8" fmla="*/ 5 w 5"/>
                <a:gd name="T9" fmla="*/ 5 h 5"/>
                <a:gd name="T10" fmla="*/ 5 w 5"/>
                <a:gd name="T11" fmla="*/ 0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lnTo>
                    <a:pt x="0" y="0"/>
                  </a:lnTo>
                  <a:lnTo>
                    <a:pt x="0" y="2"/>
                  </a:lnTo>
                  <a:lnTo>
                    <a:pt x="3" y="2"/>
                  </a:lnTo>
                  <a:lnTo>
                    <a:pt x="5" y="5"/>
                  </a:lnTo>
                  <a:lnTo>
                    <a:pt x="5" y="0"/>
                  </a:lnTo>
                  <a:lnTo>
                    <a:pt x="3"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5" name="Freeform 24">
              <a:extLst>
                <a:ext uri="{FF2B5EF4-FFF2-40B4-BE49-F238E27FC236}">
                  <a16:creationId xmlns:a16="http://schemas.microsoft.com/office/drawing/2014/main" id="{94557D6A-8ED2-F70D-34F9-49AA70AE9168}"/>
                </a:ext>
              </a:extLst>
            </p:cNvPr>
            <p:cNvSpPr>
              <a:spLocks/>
            </p:cNvSpPr>
            <p:nvPr/>
          </p:nvSpPr>
          <p:spPr bwMode="auto">
            <a:xfrm>
              <a:off x="5078910" y="2689306"/>
              <a:ext cx="6965" cy="3957"/>
            </a:xfrm>
            <a:custGeom>
              <a:avLst/>
              <a:gdLst>
                <a:gd name="T0" fmla="*/ 3 w 8"/>
                <a:gd name="T1" fmla="*/ 0 h 5"/>
                <a:gd name="T2" fmla="*/ 0 w 8"/>
                <a:gd name="T3" fmla="*/ 2 h 5"/>
                <a:gd name="T4" fmla="*/ 3 w 8"/>
                <a:gd name="T5" fmla="*/ 5 h 5"/>
                <a:gd name="T6" fmla="*/ 6 w 8"/>
                <a:gd name="T7" fmla="*/ 2 h 5"/>
                <a:gd name="T8" fmla="*/ 8 w 8"/>
                <a:gd name="T9" fmla="*/ 0 h 5"/>
                <a:gd name="T10" fmla="*/ 3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3" y="0"/>
                  </a:moveTo>
                  <a:lnTo>
                    <a:pt x="0" y="2"/>
                  </a:lnTo>
                  <a:lnTo>
                    <a:pt x="3" y="5"/>
                  </a:lnTo>
                  <a:lnTo>
                    <a:pt x="6" y="2"/>
                  </a:lnTo>
                  <a:lnTo>
                    <a:pt x="8" y="0"/>
                  </a:lnTo>
                  <a:lnTo>
                    <a:pt x="3"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6" name="Freeform 25">
              <a:extLst>
                <a:ext uri="{FF2B5EF4-FFF2-40B4-BE49-F238E27FC236}">
                  <a16:creationId xmlns:a16="http://schemas.microsoft.com/office/drawing/2014/main" id="{0B917F69-F8E6-224E-0928-3520532E4280}"/>
                </a:ext>
              </a:extLst>
            </p:cNvPr>
            <p:cNvSpPr>
              <a:spLocks/>
            </p:cNvSpPr>
            <p:nvPr/>
          </p:nvSpPr>
          <p:spPr bwMode="auto">
            <a:xfrm>
              <a:off x="4869972" y="2690889"/>
              <a:ext cx="8706" cy="11871"/>
            </a:xfrm>
            <a:custGeom>
              <a:avLst/>
              <a:gdLst>
                <a:gd name="T0" fmla="*/ 8 w 10"/>
                <a:gd name="T1" fmla="*/ 0 h 15"/>
                <a:gd name="T2" fmla="*/ 10 w 10"/>
                <a:gd name="T3" fmla="*/ 0 h 15"/>
                <a:gd name="T4" fmla="*/ 10 w 10"/>
                <a:gd name="T5" fmla="*/ 4 h 15"/>
                <a:gd name="T6" fmla="*/ 8 w 10"/>
                <a:gd name="T7" fmla="*/ 12 h 15"/>
                <a:gd name="T8" fmla="*/ 5 w 10"/>
                <a:gd name="T9" fmla="*/ 15 h 15"/>
                <a:gd name="T10" fmla="*/ 3 w 10"/>
                <a:gd name="T11" fmla="*/ 12 h 15"/>
                <a:gd name="T12" fmla="*/ 0 w 10"/>
                <a:gd name="T13" fmla="*/ 10 h 15"/>
                <a:gd name="T14" fmla="*/ 3 w 10"/>
                <a:gd name="T15" fmla="*/ 3 h 15"/>
                <a:gd name="T16" fmla="*/ 8 w 1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8" y="0"/>
                  </a:moveTo>
                  <a:lnTo>
                    <a:pt x="10" y="0"/>
                  </a:lnTo>
                  <a:lnTo>
                    <a:pt x="10" y="4"/>
                  </a:lnTo>
                  <a:lnTo>
                    <a:pt x="8" y="12"/>
                  </a:lnTo>
                  <a:lnTo>
                    <a:pt x="5" y="15"/>
                  </a:lnTo>
                  <a:lnTo>
                    <a:pt x="3" y="12"/>
                  </a:lnTo>
                  <a:lnTo>
                    <a:pt x="0" y="10"/>
                  </a:lnTo>
                  <a:lnTo>
                    <a:pt x="3" y="3"/>
                  </a:lnTo>
                  <a:lnTo>
                    <a:pt x="8"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7" name="Freeform 26">
              <a:extLst>
                <a:ext uri="{FF2B5EF4-FFF2-40B4-BE49-F238E27FC236}">
                  <a16:creationId xmlns:a16="http://schemas.microsoft.com/office/drawing/2014/main" id="{E6809A58-CFC2-E82F-E757-69556B41F4CF}"/>
                </a:ext>
              </a:extLst>
            </p:cNvPr>
            <p:cNvSpPr>
              <a:spLocks/>
            </p:cNvSpPr>
            <p:nvPr/>
          </p:nvSpPr>
          <p:spPr bwMode="auto">
            <a:xfrm>
              <a:off x="5047569" y="2690889"/>
              <a:ext cx="5223" cy="7914"/>
            </a:xfrm>
            <a:custGeom>
              <a:avLst/>
              <a:gdLst>
                <a:gd name="T0" fmla="*/ 2 w 6"/>
                <a:gd name="T1" fmla="*/ 0 h 10"/>
                <a:gd name="T2" fmla="*/ 2 w 6"/>
                <a:gd name="T3" fmla="*/ 4 h 10"/>
                <a:gd name="T4" fmla="*/ 0 w 6"/>
                <a:gd name="T5" fmla="*/ 10 h 10"/>
                <a:gd name="T6" fmla="*/ 6 w 6"/>
                <a:gd name="T7" fmla="*/ 7 h 10"/>
                <a:gd name="T8" fmla="*/ 6 w 6"/>
                <a:gd name="T9" fmla="*/ 4 h 10"/>
                <a:gd name="T10" fmla="*/ 6 w 6"/>
                <a:gd name="T11" fmla="*/ 0 h 10"/>
                <a:gd name="T12" fmla="*/ 2 w 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2" y="0"/>
                  </a:moveTo>
                  <a:lnTo>
                    <a:pt x="2" y="4"/>
                  </a:lnTo>
                  <a:lnTo>
                    <a:pt x="0" y="10"/>
                  </a:lnTo>
                  <a:lnTo>
                    <a:pt x="6" y="7"/>
                  </a:lnTo>
                  <a:lnTo>
                    <a:pt x="6" y="4"/>
                  </a:lnTo>
                  <a:lnTo>
                    <a:pt x="6" y="0"/>
                  </a:lnTo>
                  <a:lnTo>
                    <a:pt x="2"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8" name="Freeform 27">
              <a:extLst>
                <a:ext uri="{FF2B5EF4-FFF2-40B4-BE49-F238E27FC236}">
                  <a16:creationId xmlns:a16="http://schemas.microsoft.com/office/drawing/2014/main" id="{FEF5704E-FB91-90E5-D408-812E1D0595F4}"/>
                </a:ext>
              </a:extLst>
            </p:cNvPr>
            <p:cNvSpPr>
              <a:spLocks/>
            </p:cNvSpPr>
            <p:nvPr/>
          </p:nvSpPr>
          <p:spPr bwMode="auto">
            <a:xfrm>
              <a:off x="5069333" y="2693263"/>
              <a:ext cx="4353" cy="9497"/>
            </a:xfrm>
            <a:custGeom>
              <a:avLst/>
              <a:gdLst>
                <a:gd name="T0" fmla="*/ 2 w 5"/>
                <a:gd name="T1" fmla="*/ 1 h 12"/>
                <a:gd name="T2" fmla="*/ 0 w 5"/>
                <a:gd name="T3" fmla="*/ 7 h 12"/>
                <a:gd name="T4" fmla="*/ 0 w 5"/>
                <a:gd name="T5" fmla="*/ 12 h 12"/>
                <a:gd name="T6" fmla="*/ 2 w 5"/>
                <a:gd name="T7" fmla="*/ 9 h 12"/>
                <a:gd name="T8" fmla="*/ 5 w 5"/>
                <a:gd name="T9" fmla="*/ 4 h 12"/>
                <a:gd name="T10" fmla="*/ 5 w 5"/>
                <a:gd name="T11" fmla="*/ 1 h 12"/>
                <a:gd name="T12" fmla="*/ 5 w 5"/>
                <a:gd name="T13" fmla="*/ 0 h 12"/>
                <a:gd name="T14" fmla="*/ 2 w 5"/>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2">
                  <a:moveTo>
                    <a:pt x="2" y="1"/>
                  </a:moveTo>
                  <a:lnTo>
                    <a:pt x="0" y="7"/>
                  </a:lnTo>
                  <a:lnTo>
                    <a:pt x="0" y="12"/>
                  </a:lnTo>
                  <a:lnTo>
                    <a:pt x="2" y="9"/>
                  </a:lnTo>
                  <a:lnTo>
                    <a:pt x="5" y="4"/>
                  </a:lnTo>
                  <a:lnTo>
                    <a:pt x="5" y="1"/>
                  </a:lnTo>
                  <a:lnTo>
                    <a:pt x="5" y="0"/>
                  </a:lnTo>
                  <a:lnTo>
                    <a:pt x="2" y="1"/>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89" name="Freeform 28">
              <a:extLst>
                <a:ext uri="{FF2B5EF4-FFF2-40B4-BE49-F238E27FC236}">
                  <a16:creationId xmlns:a16="http://schemas.microsoft.com/office/drawing/2014/main" id="{9DBA524E-FFCC-3600-A389-4FA9AAF1BB4D}"/>
                </a:ext>
              </a:extLst>
            </p:cNvPr>
            <p:cNvSpPr>
              <a:spLocks/>
            </p:cNvSpPr>
            <p:nvPr/>
          </p:nvSpPr>
          <p:spPr bwMode="auto">
            <a:xfrm>
              <a:off x="5059757" y="2700386"/>
              <a:ext cx="2612" cy="6331"/>
            </a:xfrm>
            <a:custGeom>
              <a:avLst/>
              <a:gdLst>
                <a:gd name="T0" fmla="*/ 0 w 3"/>
                <a:gd name="T1" fmla="*/ 0 h 8"/>
                <a:gd name="T2" fmla="*/ 3 w 3"/>
                <a:gd name="T3" fmla="*/ 8 h 8"/>
                <a:gd name="T4" fmla="*/ 3 w 3"/>
                <a:gd name="T5" fmla="*/ 3 h 8"/>
                <a:gd name="T6" fmla="*/ 0 w 3"/>
                <a:gd name="T7" fmla="*/ 0 h 8"/>
              </a:gdLst>
              <a:ahLst/>
              <a:cxnLst>
                <a:cxn ang="0">
                  <a:pos x="T0" y="T1"/>
                </a:cxn>
                <a:cxn ang="0">
                  <a:pos x="T2" y="T3"/>
                </a:cxn>
                <a:cxn ang="0">
                  <a:pos x="T4" y="T5"/>
                </a:cxn>
                <a:cxn ang="0">
                  <a:pos x="T6" y="T7"/>
                </a:cxn>
              </a:cxnLst>
              <a:rect l="0" t="0" r="r" b="b"/>
              <a:pathLst>
                <a:path w="3" h="8">
                  <a:moveTo>
                    <a:pt x="0" y="0"/>
                  </a:moveTo>
                  <a:lnTo>
                    <a:pt x="3" y="8"/>
                  </a:lnTo>
                  <a:lnTo>
                    <a:pt x="3"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0" name="Freeform 29">
              <a:extLst>
                <a:ext uri="{FF2B5EF4-FFF2-40B4-BE49-F238E27FC236}">
                  <a16:creationId xmlns:a16="http://schemas.microsoft.com/office/drawing/2014/main" id="{A32F422C-272E-8D04-CC0F-50DC28C69B14}"/>
                </a:ext>
              </a:extLst>
            </p:cNvPr>
            <p:cNvSpPr>
              <a:spLocks/>
            </p:cNvSpPr>
            <p:nvPr/>
          </p:nvSpPr>
          <p:spPr bwMode="auto">
            <a:xfrm>
              <a:off x="5092839" y="2700386"/>
              <a:ext cx="6965" cy="8705"/>
            </a:xfrm>
            <a:custGeom>
              <a:avLst/>
              <a:gdLst>
                <a:gd name="T0" fmla="*/ 0 w 8"/>
                <a:gd name="T1" fmla="*/ 0 h 11"/>
                <a:gd name="T2" fmla="*/ 0 w 8"/>
                <a:gd name="T3" fmla="*/ 6 h 11"/>
                <a:gd name="T4" fmla="*/ 0 w 8"/>
                <a:gd name="T5" fmla="*/ 11 h 11"/>
                <a:gd name="T6" fmla="*/ 5 w 8"/>
                <a:gd name="T7" fmla="*/ 11 h 11"/>
                <a:gd name="T8" fmla="*/ 8 w 8"/>
                <a:gd name="T9" fmla="*/ 8 h 11"/>
                <a:gd name="T10" fmla="*/ 5 w 8"/>
                <a:gd name="T11" fmla="*/ 3 h 11"/>
                <a:gd name="T12" fmla="*/ 0 w 8"/>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0" y="0"/>
                  </a:moveTo>
                  <a:lnTo>
                    <a:pt x="0" y="6"/>
                  </a:lnTo>
                  <a:lnTo>
                    <a:pt x="0" y="11"/>
                  </a:lnTo>
                  <a:lnTo>
                    <a:pt x="5" y="11"/>
                  </a:lnTo>
                  <a:lnTo>
                    <a:pt x="8" y="8"/>
                  </a:lnTo>
                  <a:lnTo>
                    <a:pt x="5" y="3"/>
                  </a:lnTo>
                  <a:lnTo>
                    <a:pt x="0"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1" name="Freeform 30">
              <a:extLst>
                <a:ext uri="{FF2B5EF4-FFF2-40B4-BE49-F238E27FC236}">
                  <a16:creationId xmlns:a16="http://schemas.microsoft.com/office/drawing/2014/main" id="{1B18B84C-45F7-F1F4-CA68-6F075DC57944}"/>
                </a:ext>
              </a:extLst>
            </p:cNvPr>
            <p:cNvSpPr>
              <a:spLocks/>
            </p:cNvSpPr>
            <p:nvPr/>
          </p:nvSpPr>
          <p:spPr bwMode="auto">
            <a:xfrm>
              <a:off x="5075427" y="2702760"/>
              <a:ext cx="14800" cy="14246"/>
            </a:xfrm>
            <a:custGeom>
              <a:avLst/>
              <a:gdLst>
                <a:gd name="T0" fmla="*/ 4 w 17"/>
                <a:gd name="T1" fmla="*/ 0 h 18"/>
                <a:gd name="T2" fmla="*/ 2 w 17"/>
                <a:gd name="T3" fmla="*/ 3 h 18"/>
                <a:gd name="T4" fmla="*/ 0 w 17"/>
                <a:gd name="T5" fmla="*/ 8 h 18"/>
                <a:gd name="T6" fmla="*/ 4 w 17"/>
                <a:gd name="T7" fmla="*/ 8 h 18"/>
                <a:gd name="T8" fmla="*/ 7 w 17"/>
                <a:gd name="T9" fmla="*/ 8 h 18"/>
                <a:gd name="T10" fmla="*/ 10 w 17"/>
                <a:gd name="T11" fmla="*/ 13 h 18"/>
                <a:gd name="T12" fmla="*/ 15 w 17"/>
                <a:gd name="T13" fmla="*/ 18 h 18"/>
                <a:gd name="T14" fmla="*/ 17 w 17"/>
                <a:gd name="T15" fmla="*/ 18 h 18"/>
                <a:gd name="T16" fmla="*/ 17 w 17"/>
                <a:gd name="T17" fmla="*/ 16 h 18"/>
                <a:gd name="T18" fmla="*/ 15 w 17"/>
                <a:gd name="T19" fmla="*/ 13 h 18"/>
                <a:gd name="T20" fmla="*/ 12 w 17"/>
                <a:gd name="T21" fmla="*/ 13 h 18"/>
                <a:gd name="T22" fmla="*/ 12 w 17"/>
                <a:gd name="T23" fmla="*/ 10 h 18"/>
                <a:gd name="T24" fmla="*/ 15 w 17"/>
                <a:gd name="T25" fmla="*/ 5 h 18"/>
                <a:gd name="T26" fmla="*/ 10 w 17"/>
                <a:gd name="T27" fmla="*/ 3 h 18"/>
                <a:gd name="T28" fmla="*/ 4 w 17"/>
                <a:gd name="T2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8">
                  <a:moveTo>
                    <a:pt x="4" y="0"/>
                  </a:moveTo>
                  <a:lnTo>
                    <a:pt x="2" y="3"/>
                  </a:lnTo>
                  <a:lnTo>
                    <a:pt x="0" y="8"/>
                  </a:lnTo>
                  <a:lnTo>
                    <a:pt x="4" y="8"/>
                  </a:lnTo>
                  <a:lnTo>
                    <a:pt x="7" y="8"/>
                  </a:lnTo>
                  <a:lnTo>
                    <a:pt x="10" y="13"/>
                  </a:lnTo>
                  <a:lnTo>
                    <a:pt x="15" y="18"/>
                  </a:lnTo>
                  <a:lnTo>
                    <a:pt x="17" y="18"/>
                  </a:lnTo>
                  <a:lnTo>
                    <a:pt x="17" y="16"/>
                  </a:lnTo>
                  <a:lnTo>
                    <a:pt x="15" y="13"/>
                  </a:lnTo>
                  <a:lnTo>
                    <a:pt x="12" y="13"/>
                  </a:lnTo>
                  <a:lnTo>
                    <a:pt x="12" y="10"/>
                  </a:lnTo>
                  <a:lnTo>
                    <a:pt x="15" y="5"/>
                  </a:lnTo>
                  <a:lnTo>
                    <a:pt x="10" y="3"/>
                  </a:lnTo>
                  <a:lnTo>
                    <a:pt x="4"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2" name="Freeform 31">
              <a:extLst>
                <a:ext uri="{FF2B5EF4-FFF2-40B4-BE49-F238E27FC236}">
                  <a16:creationId xmlns:a16="http://schemas.microsoft.com/office/drawing/2014/main" id="{378A5BAF-9DAD-BB90-084A-F45B6BC954A8}"/>
                </a:ext>
              </a:extLst>
            </p:cNvPr>
            <p:cNvSpPr>
              <a:spLocks/>
            </p:cNvSpPr>
            <p:nvPr/>
          </p:nvSpPr>
          <p:spPr bwMode="auto">
            <a:xfrm>
              <a:off x="5259118" y="2710674"/>
              <a:ext cx="6965" cy="4749"/>
            </a:xfrm>
            <a:custGeom>
              <a:avLst/>
              <a:gdLst>
                <a:gd name="T0" fmla="*/ 2 w 8"/>
                <a:gd name="T1" fmla="*/ 0 h 6"/>
                <a:gd name="T2" fmla="*/ 5 w 8"/>
                <a:gd name="T3" fmla="*/ 3 h 6"/>
                <a:gd name="T4" fmla="*/ 8 w 8"/>
                <a:gd name="T5" fmla="*/ 6 h 6"/>
                <a:gd name="T6" fmla="*/ 5 w 8"/>
                <a:gd name="T7" fmla="*/ 3 h 6"/>
                <a:gd name="T8" fmla="*/ 0 w 8"/>
                <a:gd name="T9" fmla="*/ 3 h 6"/>
                <a:gd name="T10" fmla="*/ 0 w 8"/>
                <a:gd name="T11" fmla="*/ 0 h 6"/>
                <a:gd name="T12" fmla="*/ 2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2" y="0"/>
                  </a:moveTo>
                  <a:lnTo>
                    <a:pt x="5" y="3"/>
                  </a:lnTo>
                  <a:lnTo>
                    <a:pt x="8" y="6"/>
                  </a:lnTo>
                  <a:lnTo>
                    <a:pt x="5" y="3"/>
                  </a:lnTo>
                  <a:lnTo>
                    <a:pt x="0" y="3"/>
                  </a:lnTo>
                  <a:lnTo>
                    <a:pt x="0" y="0"/>
                  </a:lnTo>
                  <a:lnTo>
                    <a:pt x="2"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3" name="Freeform 32">
              <a:extLst>
                <a:ext uri="{FF2B5EF4-FFF2-40B4-BE49-F238E27FC236}">
                  <a16:creationId xmlns:a16="http://schemas.microsoft.com/office/drawing/2014/main" id="{54B3FBAD-8977-E90A-DEFD-220F4DF0ED7B}"/>
                </a:ext>
              </a:extLst>
            </p:cNvPr>
            <p:cNvSpPr>
              <a:spLocks/>
            </p:cNvSpPr>
            <p:nvPr/>
          </p:nvSpPr>
          <p:spPr bwMode="auto">
            <a:xfrm>
              <a:off x="5402763" y="2739166"/>
              <a:ext cx="6094" cy="4749"/>
            </a:xfrm>
            <a:custGeom>
              <a:avLst/>
              <a:gdLst>
                <a:gd name="T0" fmla="*/ 5 w 7"/>
                <a:gd name="T1" fmla="*/ 0 h 6"/>
                <a:gd name="T2" fmla="*/ 2 w 7"/>
                <a:gd name="T3" fmla="*/ 2 h 6"/>
                <a:gd name="T4" fmla="*/ 0 w 7"/>
                <a:gd name="T5" fmla="*/ 5 h 6"/>
                <a:gd name="T6" fmla="*/ 2 w 7"/>
                <a:gd name="T7" fmla="*/ 6 h 6"/>
                <a:gd name="T8" fmla="*/ 7 w 7"/>
                <a:gd name="T9" fmla="*/ 6 h 6"/>
                <a:gd name="T10" fmla="*/ 7 w 7"/>
                <a:gd name="T11" fmla="*/ 2 h 6"/>
                <a:gd name="T12" fmla="*/ 5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5" y="0"/>
                  </a:moveTo>
                  <a:lnTo>
                    <a:pt x="2" y="2"/>
                  </a:lnTo>
                  <a:lnTo>
                    <a:pt x="0" y="5"/>
                  </a:lnTo>
                  <a:lnTo>
                    <a:pt x="2" y="6"/>
                  </a:lnTo>
                  <a:lnTo>
                    <a:pt x="7" y="6"/>
                  </a:lnTo>
                  <a:lnTo>
                    <a:pt x="7" y="2"/>
                  </a:lnTo>
                  <a:lnTo>
                    <a:pt x="5"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4" name="Freeform 33">
              <a:extLst>
                <a:ext uri="{FF2B5EF4-FFF2-40B4-BE49-F238E27FC236}">
                  <a16:creationId xmlns:a16="http://schemas.microsoft.com/office/drawing/2014/main" id="{C961B5E9-6DF0-BDA5-4892-87A46DDDEB59}"/>
                </a:ext>
              </a:extLst>
            </p:cNvPr>
            <p:cNvSpPr>
              <a:spLocks/>
            </p:cNvSpPr>
            <p:nvPr/>
          </p:nvSpPr>
          <p:spPr bwMode="auto">
            <a:xfrm>
              <a:off x="5387093" y="2740748"/>
              <a:ext cx="2612" cy="5540"/>
            </a:xfrm>
            <a:custGeom>
              <a:avLst/>
              <a:gdLst>
                <a:gd name="T0" fmla="*/ 3 w 3"/>
                <a:gd name="T1" fmla="*/ 0 h 7"/>
                <a:gd name="T2" fmla="*/ 3 w 3"/>
                <a:gd name="T3" fmla="*/ 3 h 7"/>
                <a:gd name="T4" fmla="*/ 0 w 3"/>
                <a:gd name="T5" fmla="*/ 7 h 7"/>
                <a:gd name="T6" fmla="*/ 0 w 3"/>
                <a:gd name="T7" fmla="*/ 4 h 7"/>
                <a:gd name="T8" fmla="*/ 3 w 3"/>
                <a:gd name="T9" fmla="*/ 0 h 7"/>
              </a:gdLst>
              <a:ahLst/>
              <a:cxnLst>
                <a:cxn ang="0">
                  <a:pos x="T0" y="T1"/>
                </a:cxn>
                <a:cxn ang="0">
                  <a:pos x="T2" y="T3"/>
                </a:cxn>
                <a:cxn ang="0">
                  <a:pos x="T4" y="T5"/>
                </a:cxn>
                <a:cxn ang="0">
                  <a:pos x="T6" y="T7"/>
                </a:cxn>
                <a:cxn ang="0">
                  <a:pos x="T8" y="T9"/>
                </a:cxn>
              </a:cxnLst>
              <a:rect l="0" t="0" r="r" b="b"/>
              <a:pathLst>
                <a:path w="3" h="7">
                  <a:moveTo>
                    <a:pt x="3" y="0"/>
                  </a:moveTo>
                  <a:lnTo>
                    <a:pt x="3" y="3"/>
                  </a:lnTo>
                  <a:lnTo>
                    <a:pt x="0" y="7"/>
                  </a:lnTo>
                  <a:lnTo>
                    <a:pt x="0" y="4"/>
                  </a:lnTo>
                  <a:lnTo>
                    <a:pt x="3"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5" name="Freeform 34">
              <a:extLst>
                <a:ext uri="{FF2B5EF4-FFF2-40B4-BE49-F238E27FC236}">
                  <a16:creationId xmlns:a16="http://schemas.microsoft.com/office/drawing/2014/main" id="{6EDD4A6B-29FB-F0D9-B24C-972CF2290627}"/>
                </a:ext>
              </a:extLst>
            </p:cNvPr>
            <p:cNvSpPr>
              <a:spLocks/>
            </p:cNvSpPr>
            <p:nvPr/>
          </p:nvSpPr>
          <p:spPr bwMode="auto">
            <a:xfrm>
              <a:off x="5586454" y="3009043"/>
              <a:ext cx="10447" cy="15829"/>
            </a:xfrm>
            <a:custGeom>
              <a:avLst/>
              <a:gdLst>
                <a:gd name="T0" fmla="*/ 7 w 12"/>
                <a:gd name="T1" fmla="*/ 0 h 20"/>
                <a:gd name="T2" fmla="*/ 4 w 12"/>
                <a:gd name="T3" fmla="*/ 4 h 20"/>
                <a:gd name="T4" fmla="*/ 0 w 12"/>
                <a:gd name="T5" fmla="*/ 6 h 20"/>
                <a:gd name="T6" fmla="*/ 0 w 12"/>
                <a:gd name="T7" fmla="*/ 14 h 20"/>
                <a:gd name="T8" fmla="*/ 0 w 12"/>
                <a:gd name="T9" fmla="*/ 20 h 20"/>
                <a:gd name="T10" fmla="*/ 3 w 12"/>
                <a:gd name="T11" fmla="*/ 20 h 20"/>
                <a:gd name="T12" fmla="*/ 9 w 12"/>
                <a:gd name="T13" fmla="*/ 14 h 20"/>
                <a:gd name="T14" fmla="*/ 12 w 12"/>
                <a:gd name="T15" fmla="*/ 9 h 20"/>
                <a:gd name="T16" fmla="*/ 12 w 12"/>
                <a:gd name="T17" fmla="*/ 6 h 20"/>
                <a:gd name="T18" fmla="*/ 12 w 12"/>
                <a:gd name="T19" fmla="*/ 3 h 20"/>
                <a:gd name="T20" fmla="*/ 7 w 12"/>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0">
                  <a:moveTo>
                    <a:pt x="7" y="0"/>
                  </a:moveTo>
                  <a:lnTo>
                    <a:pt x="4" y="4"/>
                  </a:lnTo>
                  <a:lnTo>
                    <a:pt x="0" y="6"/>
                  </a:lnTo>
                  <a:lnTo>
                    <a:pt x="0" y="14"/>
                  </a:lnTo>
                  <a:lnTo>
                    <a:pt x="0" y="20"/>
                  </a:lnTo>
                  <a:lnTo>
                    <a:pt x="3" y="20"/>
                  </a:lnTo>
                  <a:lnTo>
                    <a:pt x="9" y="14"/>
                  </a:lnTo>
                  <a:lnTo>
                    <a:pt x="12" y="9"/>
                  </a:lnTo>
                  <a:lnTo>
                    <a:pt x="12" y="6"/>
                  </a:lnTo>
                  <a:lnTo>
                    <a:pt x="12" y="3"/>
                  </a:lnTo>
                  <a:lnTo>
                    <a:pt x="7"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6" name="Freeform 35">
              <a:extLst>
                <a:ext uri="{FF2B5EF4-FFF2-40B4-BE49-F238E27FC236}">
                  <a16:creationId xmlns:a16="http://schemas.microsoft.com/office/drawing/2014/main" id="{27E9DB9D-D4D8-1CA9-25F0-ADAD57EB5035}"/>
                </a:ext>
              </a:extLst>
            </p:cNvPr>
            <p:cNvSpPr>
              <a:spLocks/>
            </p:cNvSpPr>
            <p:nvPr/>
          </p:nvSpPr>
          <p:spPr bwMode="auto">
            <a:xfrm>
              <a:off x="5069333" y="2720171"/>
              <a:ext cx="1741" cy="3957"/>
            </a:xfrm>
            <a:custGeom>
              <a:avLst/>
              <a:gdLst>
                <a:gd name="T0" fmla="*/ 2 w 2"/>
                <a:gd name="T1" fmla="*/ 0 h 5"/>
                <a:gd name="T2" fmla="*/ 2 w 2"/>
                <a:gd name="T3" fmla="*/ 3 h 5"/>
                <a:gd name="T4" fmla="*/ 0 w 2"/>
                <a:gd name="T5" fmla="*/ 5 h 5"/>
                <a:gd name="T6" fmla="*/ 0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3"/>
                  </a:lnTo>
                  <a:lnTo>
                    <a:pt x="0" y="5"/>
                  </a:lnTo>
                  <a:lnTo>
                    <a:pt x="0" y="0"/>
                  </a:lnTo>
                  <a:lnTo>
                    <a:pt x="2"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7" name="Freeform 37">
              <a:extLst>
                <a:ext uri="{FF2B5EF4-FFF2-40B4-BE49-F238E27FC236}">
                  <a16:creationId xmlns:a16="http://schemas.microsoft.com/office/drawing/2014/main" id="{8478D0EB-71A8-341D-82DD-4F6BD7A93E43}"/>
                </a:ext>
              </a:extLst>
            </p:cNvPr>
            <p:cNvSpPr>
              <a:spLocks/>
            </p:cNvSpPr>
            <p:nvPr/>
          </p:nvSpPr>
          <p:spPr bwMode="auto">
            <a:xfrm>
              <a:off x="5418434" y="3253594"/>
              <a:ext cx="6965" cy="8705"/>
            </a:xfrm>
            <a:custGeom>
              <a:avLst/>
              <a:gdLst>
                <a:gd name="T0" fmla="*/ 2 w 8"/>
                <a:gd name="T1" fmla="*/ 2 h 11"/>
                <a:gd name="T2" fmla="*/ 0 w 8"/>
                <a:gd name="T3" fmla="*/ 6 h 11"/>
                <a:gd name="T4" fmla="*/ 0 w 8"/>
                <a:gd name="T5" fmla="*/ 11 h 11"/>
                <a:gd name="T6" fmla="*/ 2 w 8"/>
                <a:gd name="T7" fmla="*/ 6 h 11"/>
                <a:gd name="T8" fmla="*/ 5 w 8"/>
                <a:gd name="T9" fmla="*/ 5 h 11"/>
                <a:gd name="T10" fmla="*/ 8 w 8"/>
                <a:gd name="T11" fmla="*/ 2 h 11"/>
                <a:gd name="T12" fmla="*/ 5 w 8"/>
                <a:gd name="T13" fmla="*/ 0 h 11"/>
                <a:gd name="T14" fmla="*/ 2 w 8"/>
                <a:gd name="T15" fmla="*/ 2 h 11"/>
                <a:gd name="connsiteX0" fmla="*/ 2500 w 10000"/>
                <a:gd name="connsiteY0" fmla="*/ 1818 h 10000"/>
                <a:gd name="connsiteX1" fmla="*/ 0 w 10000"/>
                <a:gd name="connsiteY1" fmla="*/ 5455 h 10000"/>
                <a:gd name="connsiteX2" fmla="*/ 0 w 10000"/>
                <a:gd name="connsiteY2" fmla="*/ 10000 h 10000"/>
                <a:gd name="connsiteX3" fmla="*/ 2500 w 10000"/>
                <a:gd name="connsiteY3" fmla="*/ 5455 h 10000"/>
                <a:gd name="connsiteX4" fmla="*/ 6250 w 10000"/>
                <a:gd name="connsiteY4" fmla="*/ 4545 h 10000"/>
                <a:gd name="connsiteX5" fmla="*/ 10000 w 10000"/>
                <a:gd name="connsiteY5" fmla="*/ 1818 h 10000"/>
                <a:gd name="connsiteX6" fmla="*/ 6250 w 10000"/>
                <a:gd name="connsiteY6" fmla="*/ 0 h 10000"/>
                <a:gd name="connsiteX7" fmla="*/ 2500 w 10000"/>
                <a:gd name="connsiteY7" fmla="*/ 1818 h 10000"/>
                <a:gd name="connsiteX8" fmla="*/ 2500 w 10000"/>
                <a:gd name="connsiteY8" fmla="*/ 18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500" y="1818"/>
                  </a:moveTo>
                  <a:lnTo>
                    <a:pt x="0" y="5455"/>
                  </a:lnTo>
                  <a:lnTo>
                    <a:pt x="0" y="10000"/>
                  </a:lnTo>
                  <a:lnTo>
                    <a:pt x="2500" y="5455"/>
                  </a:lnTo>
                  <a:lnTo>
                    <a:pt x="6250" y="4545"/>
                  </a:lnTo>
                  <a:lnTo>
                    <a:pt x="10000" y="1818"/>
                  </a:lnTo>
                  <a:lnTo>
                    <a:pt x="6250" y="0"/>
                  </a:lnTo>
                  <a:lnTo>
                    <a:pt x="2500" y="1818"/>
                  </a:lnTo>
                  <a:lnTo>
                    <a:pt x="2500" y="1818"/>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8" name="Freeform 38">
              <a:extLst>
                <a:ext uri="{FF2B5EF4-FFF2-40B4-BE49-F238E27FC236}">
                  <a16:creationId xmlns:a16="http://schemas.microsoft.com/office/drawing/2014/main" id="{1EC9F01D-E2B4-C7DF-9E20-FDA6EE53EADC}"/>
                </a:ext>
              </a:extLst>
            </p:cNvPr>
            <p:cNvSpPr>
              <a:spLocks/>
            </p:cNvSpPr>
            <p:nvPr/>
          </p:nvSpPr>
          <p:spPr bwMode="auto">
            <a:xfrm>
              <a:off x="5389704" y="3271006"/>
              <a:ext cx="9577" cy="11080"/>
            </a:xfrm>
            <a:custGeom>
              <a:avLst/>
              <a:gdLst>
                <a:gd name="T0" fmla="*/ 8 w 11"/>
                <a:gd name="T1" fmla="*/ 0 h 14"/>
                <a:gd name="T2" fmla="*/ 3 w 11"/>
                <a:gd name="T3" fmla="*/ 5 h 14"/>
                <a:gd name="T4" fmla="*/ 0 w 11"/>
                <a:gd name="T5" fmla="*/ 13 h 14"/>
                <a:gd name="T6" fmla="*/ 0 w 11"/>
                <a:gd name="T7" fmla="*/ 14 h 14"/>
                <a:gd name="T8" fmla="*/ 3 w 11"/>
                <a:gd name="T9" fmla="*/ 14 h 14"/>
                <a:gd name="T10" fmla="*/ 8 w 11"/>
                <a:gd name="T11" fmla="*/ 13 h 14"/>
                <a:gd name="T12" fmla="*/ 11 w 11"/>
                <a:gd name="T13" fmla="*/ 5 h 14"/>
                <a:gd name="T14" fmla="*/ 8 w 11"/>
                <a:gd name="T15" fmla="*/ 0 h 14"/>
                <a:gd name="connsiteX0" fmla="*/ 7273 w 10000"/>
                <a:gd name="connsiteY0" fmla="*/ 0 h 10000"/>
                <a:gd name="connsiteX1" fmla="*/ 2727 w 10000"/>
                <a:gd name="connsiteY1" fmla="*/ 3571 h 10000"/>
                <a:gd name="connsiteX2" fmla="*/ 0 w 10000"/>
                <a:gd name="connsiteY2" fmla="*/ 9286 h 10000"/>
                <a:gd name="connsiteX3" fmla="*/ 0 w 10000"/>
                <a:gd name="connsiteY3" fmla="*/ 10000 h 10000"/>
                <a:gd name="connsiteX4" fmla="*/ 2727 w 10000"/>
                <a:gd name="connsiteY4" fmla="*/ 10000 h 10000"/>
                <a:gd name="connsiteX5" fmla="*/ 7273 w 10000"/>
                <a:gd name="connsiteY5" fmla="*/ 9286 h 10000"/>
                <a:gd name="connsiteX6" fmla="*/ 10000 w 10000"/>
                <a:gd name="connsiteY6" fmla="*/ 3571 h 10000"/>
                <a:gd name="connsiteX7" fmla="*/ 7273 w 10000"/>
                <a:gd name="connsiteY7" fmla="*/ 0 h 10000"/>
                <a:gd name="connsiteX8" fmla="*/ 7273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7273" y="0"/>
                  </a:moveTo>
                  <a:lnTo>
                    <a:pt x="2727" y="3571"/>
                  </a:lnTo>
                  <a:lnTo>
                    <a:pt x="0" y="9286"/>
                  </a:lnTo>
                  <a:lnTo>
                    <a:pt x="0" y="10000"/>
                  </a:lnTo>
                  <a:lnTo>
                    <a:pt x="2727" y="10000"/>
                  </a:lnTo>
                  <a:lnTo>
                    <a:pt x="7273" y="9286"/>
                  </a:lnTo>
                  <a:lnTo>
                    <a:pt x="10000" y="3571"/>
                  </a:lnTo>
                  <a:lnTo>
                    <a:pt x="7273" y="0"/>
                  </a:lnTo>
                  <a:lnTo>
                    <a:pt x="7273"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99" name="Freeform 39">
              <a:extLst>
                <a:ext uri="{FF2B5EF4-FFF2-40B4-BE49-F238E27FC236}">
                  <a16:creationId xmlns:a16="http://schemas.microsoft.com/office/drawing/2014/main" id="{23C4E068-3ECF-15F0-E822-F17EBB2858AC}"/>
                </a:ext>
              </a:extLst>
            </p:cNvPr>
            <p:cNvSpPr>
              <a:spLocks/>
            </p:cNvSpPr>
            <p:nvPr/>
          </p:nvSpPr>
          <p:spPr bwMode="auto">
            <a:xfrm>
              <a:off x="5373164" y="3282086"/>
              <a:ext cx="2612" cy="12663"/>
            </a:xfrm>
            <a:custGeom>
              <a:avLst/>
              <a:gdLst>
                <a:gd name="T0" fmla="*/ 1 w 3"/>
                <a:gd name="T1" fmla="*/ 0 h 16"/>
                <a:gd name="T2" fmla="*/ 0 w 3"/>
                <a:gd name="T3" fmla="*/ 5 h 16"/>
                <a:gd name="T4" fmla="*/ 0 w 3"/>
                <a:gd name="T5" fmla="*/ 11 h 16"/>
                <a:gd name="T6" fmla="*/ 0 w 3"/>
                <a:gd name="T7" fmla="*/ 13 h 16"/>
                <a:gd name="T8" fmla="*/ 0 w 3"/>
                <a:gd name="T9" fmla="*/ 16 h 16"/>
                <a:gd name="T10" fmla="*/ 1 w 3"/>
                <a:gd name="T11" fmla="*/ 16 h 16"/>
                <a:gd name="T12" fmla="*/ 3 w 3"/>
                <a:gd name="T13" fmla="*/ 5 h 16"/>
                <a:gd name="T14" fmla="*/ 1 w 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6">
                  <a:moveTo>
                    <a:pt x="1" y="0"/>
                  </a:moveTo>
                  <a:lnTo>
                    <a:pt x="0" y="5"/>
                  </a:lnTo>
                  <a:lnTo>
                    <a:pt x="0" y="11"/>
                  </a:lnTo>
                  <a:lnTo>
                    <a:pt x="0" y="13"/>
                  </a:lnTo>
                  <a:lnTo>
                    <a:pt x="0" y="16"/>
                  </a:lnTo>
                  <a:lnTo>
                    <a:pt x="1" y="16"/>
                  </a:lnTo>
                  <a:lnTo>
                    <a:pt x="3" y="5"/>
                  </a:lnTo>
                  <a:lnTo>
                    <a:pt x="1" y="0"/>
                  </a:lnTo>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0" name="Freeform 40">
              <a:extLst>
                <a:ext uri="{FF2B5EF4-FFF2-40B4-BE49-F238E27FC236}">
                  <a16:creationId xmlns:a16="http://schemas.microsoft.com/office/drawing/2014/main" id="{65E12786-624C-27B2-B859-B3F1936FC6CC}"/>
                </a:ext>
              </a:extLst>
            </p:cNvPr>
            <p:cNvSpPr>
              <a:spLocks/>
            </p:cNvSpPr>
            <p:nvPr/>
          </p:nvSpPr>
          <p:spPr bwMode="auto">
            <a:xfrm>
              <a:off x="5349658" y="3290792"/>
              <a:ext cx="18282" cy="14246"/>
            </a:xfrm>
            <a:custGeom>
              <a:avLst/>
              <a:gdLst>
                <a:gd name="T0" fmla="*/ 16 w 21"/>
                <a:gd name="T1" fmla="*/ 0 h 18"/>
                <a:gd name="T2" fmla="*/ 8 w 21"/>
                <a:gd name="T3" fmla="*/ 10 h 18"/>
                <a:gd name="T4" fmla="*/ 6 w 21"/>
                <a:gd name="T5" fmla="*/ 10 h 18"/>
                <a:gd name="T6" fmla="*/ 3 w 21"/>
                <a:gd name="T7" fmla="*/ 13 h 18"/>
                <a:gd name="T8" fmla="*/ 3 w 21"/>
                <a:gd name="T9" fmla="*/ 15 h 18"/>
                <a:gd name="T10" fmla="*/ 0 w 21"/>
                <a:gd name="T11" fmla="*/ 18 h 18"/>
                <a:gd name="T12" fmla="*/ 3 w 21"/>
                <a:gd name="T13" fmla="*/ 18 h 18"/>
                <a:gd name="T14" fmla="*/ 6 w 21"/>
                <a:gd name="T15" fmla="*/ 18 h 18"/>
                <a:gd name="T16" fmla="*/ 13 w 21"/>
                <a:gd name="T17" fmla="*/ 13 h 18"/>
                <a:gd name="T18" fmla="*/ 21 w 21"/>
                <a:gd name="T19" fmla="*/ 7 h 18"/>
                <a:gd name="T20" fmla="*/ 21 w 21"/>
                <a:gd name="T21" fmla="*/ 2 h 18"/>
                <a:gd name="T22" fmla="*/ 19 w 21"/>
                <a:gd name="T23" fmla="*/ 2 h 18"/>
                <a:gd name="T24" fmla="*/ 19 w 21"/>
                <a:gd name="T25" fmla="*/ 0 h 18"/>
                <a:gd name="T26" fmla="*/ 16 w 21"/>
                <a:gd name="T27" fmla="*/ 0 h 18"/>
                <a:gd name="connsiteX0" fmla="*/ 7619 w 10000"/>
                <a:gd name="connsiteY0" fmla="*/ 0 h 10000"/>
                <a:gd name="connsiteX1" fmla="*/ 3810 w 10000"/>
                <a:gd name="connsiteY1" fmla="*/ 5556 h 10000"/>
                <a:gd name="connsiteX2" fmla="*/ 2857 w 10000"/>
                <a:gd name="connsiteY2" fmla="*/ 5556 h 10000"/>
                <a:gd name="connsiteX3" fmla="*/ 1429 w 10000"/>
                <a:gd name="connsiteY3" fmla="*/ 7222 h 10000"/>
                <a:gd name="connsiteX4" fmla="*/ 1429 w 10000"/>
                <a:gd name="connsiteY4" fmla="*/ 8333 h 10000"/>
                <a:gd name="connsiteX5" fmla="*/ 0 w 10000"/>
                <a:gd name="connsiteY5" fmla="*/ 10000 h 10000"/>
                <a:gd name="connsiteX6" fmla="*/ 1429 w 10000"/>
                <a:gd name="connsiteY6" fmla="*/ 10000 h 10000"/>
                <a:gd name="connsiteX7" fmla="*/ 2857 w 10000"/>
                <a:gd name="connsiteY7" fmla="*/ 10000 h 10000"/>
                <a:gd name="connsiteX8" fmla="*/ 6190 w 10000"/>
                <a:gd name="connsiteY8" fmla="*/ 7222 h 10000"/>
                <a:gd name="connsiteX9" fmla="*/ 10000 w 10000"/>
                <a:gd name="connsiteY9" fmla="*/ 3889 h 10000"/>
                <a:gd name="connsiteX10" fmla="*/ 10000 w 10000"/>
                <a:gd name="connsiteY10" fmla="*/ 1111 h 10000"/>
                <a:gd name="connsiteX11" fmla="*/ 9048 w 10000"/>
                <a:gd name="connsiteY11" fmla="*/ 1111 h 10000"/>
                <a:gd name="connsiteX12" fmla="*/ 9048 w 10000"/>
                <a:gd name="connsiteY12" fmla="*/ 0 h 10000"/>
                <a:gd name="connsiteX13" fmla="*/ 7619 w 10000"/>
                <a:gd name="connsiteY13" fmla="*/ 0 h 10000"/>
                <a:gd name="connsiteX14" fmla="*/ 7619 w 10000"/>
                <a:gd name="connsiteY1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00">
                  <a:moveTo>
                    <a:pt x="7619" y="0"/>
                  </a:moveTo>
                  <a:lnTo>
                    <a:pt x="3810" y="5556"/>
                  </a:lnTo>
                  <a:lnTo>
                    <a:pt x="2857" y="5556"/>
                  </a:lnTo>
                  <a:lnTo>
                    <a:pt x="1429" y="7222"/>
                  </a:lnTo>
                  <a:lnTo>
                    <a:pt x="1429" y="8333"/>
                  </a:lnTo>
                  <a:lnTo>
                    <a:pt x="0" y="10000"/>
                  </a:lnTo>
                  <a:lnTo>
                    <a:pt x="1429" y="10000"/>
                  </a:lnTo>
                  <a:lnTo>
                    <a:pt x="2857" y="10000"/>
                  </a:lnTo>
                  <a:lnTo>
                    <a:pt x="6190" y="7222"/>
                  </a:lnTo>
                  <a:lnTo>
                    <a:pt x="10000" y="3889"/>
                  </a:lnTo>
                  <a:lnTo>
                    <a:pt x="10000" y="1111"/>
                  </a:lnTo>
                  <a:lnTo>
                    <a:pt x="9048" y="1111"/>
                  </a:lnTo>
                  <a:lnTo>
                    <a:pt x="9048" y="0"/>
                  </a:lnTo>
                  <a:lnTo>
                    <a:pt x="7619" y="0"/>
                  </a:lnTo>
                  <a:lnTo>
                    <a:pt x="7619"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1" name="Freeform 41">
              <a:extLst>
                <a:ext uri="{FF2B5EF4-FFF2-40B4-BE49-F238E27FC236}">
                  <a16:creationId xmlns:a16="http://schemas.microsoft.com/office/drawing/2014/main" id="{2AC3C59C-0CEC-F097-7AA7-8269167E10E2}"/>
                </a:ext>
              </a:extLst>
            </p:cNvPr>
            <p:cNvSpPr>
              <a:spLocks/>
            </p:cNvSpPr>
            <p:nvPr/>
          </p:nvSpPr>
          <p:spPr bwMode="auto">
            <a:xfrm>
              <a:off x="5334858" y="3307411"/>
              <a:ext cx="9577" cy="13454"/>
            </a:xfrm>
            <a:custGeom>
              <a:avLst/>
              <a:gdLst>
                <a:gd name="T0" fmla="*/ 8 w 11"/>
                <a:gd name="T1" fmla="*/ 0 h 17"/>
                <a:gd name="T2" fmla="*/ 0 w 11"/>
                <a:gd name="T3" fmla="*/ 11 h 17"/>
                <a:gd name="T4" fmla="*/ 0 w 11"/>
                <a:gd name="T5" fmla="*/ 17 h 17"/>
                <a:gd name="T6" fmla="*/ 8 w 11"/>
                <a:gd name="T7" fmla="*/ 6 h 17"/>
                <a:gd name="T8" fmla="*/ 11 w 11"/>
                <a:gd name="T9" fmla="*/ 1 h 17"/>
                <a:gd name="T10" fmla="*/ 11 w 11"/>
                <a:gd name="T11" fmla="*/ 0 h 17"/>
                <a:gd name="T12" fmla="*/ 8 w 11"/>
                <a:gd name="T13" fmla="*/ 0 h 17"/>
                <a:gd name="connsiteX0" fmla="*/ 7273 w 10000"/>
                <a:gd name="connsiteY0" fmla="*/ 0 h 10000"/>
                <a:gd name="connsiteX1" fmla="*/ 0 w 10000"/>
                <a:gd name="connsiteY1" fmla="*/ 6471 h 10000"/>
                <a:gd name="connsiteX2" fmla="*/ 0 w 10000"/>
                <a:gd name="connsiteY2" fmla="*/ 10000 h 10000"/>
                <a:gd name="connsiteX3" fmla="*/ 7273 w 10000"/>
                <a:gd name="connsiteY3" fmla="*/ 3529 h 10000"/>
                <a:gd name="connsiteX4" fmla="*/ 10000 w 10000"/>
                <a:gd name="connsiteY4" fmla="*/ 588 h 10000"/>
                <a:gd name="connsiteX5" fmla="*/ 10000 w 10000"/>
                <a:gd name="connsiteY5" fmla="*/ 0 h 10000"/>
                <a:gd name="connsiteX6" fmla="*/ 7273 w 10000"/>
                <a:gd name="connsiteY6" fmla="*/ 0 h 10000"/>
                <a:gd name="connsiteX7" fmla="*/ 72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7273" y="0"/>
                  </a:moveTo>
                  <a:lnTo>
                    <a:pt x="0" y="6471"/>
                  </a:lnTo>
                  <a:lnTo>
                    <a:pt x="0" y="10000"/>
                  </a:lnTo>
                  <a:lnTo>
                    <a:pt x="7273" y="3529"/>
                  </a:lnTo>
                  <a:lnTo>
                    <a:pt x="10000" y="588"/>
                  </a:lnTo>
                  <a:lnTo>
                    <a:pt x="10000" y="0"/>
                  </a:lnTo>
                  <a:lnTo>
                    <a:pt x="7273" y="0"/>
                  </a:lnTo>
                  <a:lnTo>
                    <a:pt x="7273"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2" name="Freeform 429">
              <a:extLst>
                <a:ext uri="{FF2B5EF4-FFF2-40B4-BE49-F238E27FC236}">
                  <a16:creationId xmlns:a16="http://schemas.microsoft.com/office/drawing/2014/main" id="{9C451D3A-CD7A-D171-64AB-CC76C4898694}"/>
                </a:ext>
              </a:extLst>
            </p:cNvPr>
            <p:cNvSpPr>
              <a:spLocks/>
            </p:cNvSpPr>
            <p:nvPr/>
          </p:nvSpPr>
          <p:spPr bwMode="auto">
            <a:xfrm>
              <a:off x="4680188" y="2609371"/>
              <a:ext cx="6965" cy="10289"/>
            </a:xfrm>
            <a:custGeom>
              <a:avLst/>
              <a:gdLst>
                <a:gd name="T0" fmla="*/ 2147483647 w 6"/>
                <a:gd name="T1" fmla="*/ 0 h 10"/>
                <a:gd name="T2" fmla="*/ 2147483647 w 6"/>
                <a:gd name="T3" fmla="*/ 2147483647 h 10"/>
                <a:gd name="T4" fmla="*/ 2147483647 w 6"/>
                <a:gd name="T5" fmla="*/ 2147483647 h 10"/>
                <a:gd name="T6" fmla="*/ 2147483647 w 6"/>
                <a:gd name="T7" fmla="*/ 2147483647 h 10"/>
                <a:gd name="T8" fmla="*/ 0 w 6"/>
                <a:gd name="T9" fmla="*/ 2147483647 h 10"/>
                <a:gd name="T10" fmla="*/ 2147483647 w 6"/>
                <a:gd name="T11" fmla="*/ 2147483647 h 10"/>
                <a:gd name="T12" fmla="*/ 2147483647 w 6"/>
                <a:gd name="T13" fmla="*/ 0 h 10"/>
                <a:gd name="T14" fmla="*/ 0 60000 65536"/>
                <a:gd name="T15" fmla="*/ 0 60000 65536"/>
                <a:gd name="T16" fmla="*/ 0 60000 65536"/>
                <a:gd name="T17" fmla="*/ 0 60000 65536"/>
                <a:gd name="T18" fmla="*/ 0 60000 65536"/>
                <a:gd name="T19" fmla="*/ 0 60000 65536"/>
                <a:gd name="T20" fmla="*/ 0 60000 65536"/>
                <a:gd name="T21" fmla="*/ 0 w 6"/>
                <a:gd name="T22" fmla="*/ 0 h 10"/>
                <a:gd name="T23" fmla="*/ 6 w 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0">
                  <a:moveTo>
                    <a:pt x="4" y="0"/>
                  </a:moveTo>
                  <a:lnTo>
                    <a:pt x="4" y="4"/>
                  </a:lnTo>
                  <a:lnTo>
                    <a:pt x="6" y="10"/>
                  </a:lnTo>
                  <a:lnTo>
                    <a:pt x="2" y="10"/>
                  </a:lnTo>
                  <a:lnTo>
                    <a:pt x="0" y="10"/>
                  </a:lnTo>
                  <a:lnTo>
                    <a:pt x="2" y="4"/>
                  </a:lnTo>
                  <a:lnTo>
                    <a:pt x="4"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3" name="Freeform 431">
              <a:extLst>
                <a:ext uri="{FF2B5EF4-FFF2-40B4-BE49-F238E27FC236}">
                  <a16:creationId xmlns:a16="http://schemas.microsoft.com/office/drawing/2014/main" id="{8F23E397-3366-3E07-E88D-D46CEC147515}"/>
                </a:ext>
              </a:extLst>
            </p:cNvPr>
            <p:cNvSpPr>
              <a:spLocks/>
            </p:cNvSpPr>
            <p:nvPr/>
          </p:nvSpPr>
          <p:spPr bwMode="auto">
            <a:xfrm>
              <a:off x="4684541" y="2520731"/>
              <a:ext cx="69646" cy="41154"/>
            </a:xfrm>
            <a:custGeom>
              <a:avLst/>
              <a:gdLst>
                <a:gd name="T0" fmla="*/ 2147483647 w 61"/>
                <a:gd name="T1" fmla="*/ 0 h 40"/>
                <a:gd name="T2" fmla="*/ 2147483647 w 61"/>
                <a:gd name="T3" fmla="*/ 2147483647 h 40"/>
                <a:gd name="T4" fmla="*/ 2147483647 w 61"/>
                <a:gd name="T5" fmla="*/ 2147483647 h 40"/>
                <a:gd name="T6" fmla="*/ 2147483647 w 61"/>
                <a:gd name="T7" fmla="*/ 2147483647 h 40"/>
                <a:gd name="T8" fmla="*/ 2147483647 w 61"/>
                <a:gd name="T9" fmla="*/ 2147483647 h 40"/>
                <a:gd name="T10" fmla="*/ 2147483647 w 61"/>
                <a:gd name="T11" fmla="*/ 2147483647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0 w 61"/>
                <a:gd name="T23" fmla="*/ 2147483647 h 40"/>
                <a:gd name="T24" fmla="*/ 2147483647 w 61"/>
                <a:gd name="T25" fmla="*/ 2147483647 h 40"/>
                <a:gd name="T26" fmla="*/ 2147483647 w 61"/>
                <a:gd name="T27" fmla="*/ 2147483647 h 40"/>
                <a:gd name="T28" fmla="*/ 2147483647 w 61"/>
                <a:gd name="T29" fmla="*/ 2147483647 h 40"/>
                <a:gd name="T30" fmla="*/ 2147483647 w 61"/>
                <a:gd name="T31" fmla="*/ 2147483647 h 40"/>
                <a:gd name="T32" fmla="*/ 2147483647 w 61"/>
                <a:gd name="T33" fmla="*/ 2147483647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2147483647 w 61"/>
                <a:gd name="T47" fmla="*/ 2147483647 h 40"/>
                <a:gd name="T48" fmla="*/ 2147483647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2147483647 h 40"/>
                <a:gd name="T58" fmla="*/ 2147483647 w 61"/>
                <a:gd name="T59" fmla="*/ 2147483647 h 40"/>
                <a:gd name="T60" fmla="*/ 2147483647 w 61"/>
                <a:gd name="T61" fmla="*/ 0 h 40"/>
                <a:gd name="T62" fmla="*/ 2147483647 w 61"/>
                <a:gd name="T63" fmla="*/ 0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40"/>
                <a:gd name="T98" fmla="*/ 61 w 61"/>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40">
                  <a:moveTo>
                    <a:pt x="27" y="0"/>
                  </a:moveTo>
                  <a:lnTo>
                    <a:pt x="27" y="3"/>
                  </a:lnTo>
                  <a:lnTo>
                    <a:pt x="25" y="3"/>
                  </a:lnTo>
                  <a:lnTo>
                    <a:pt x="25" y="1"/>
                  </a:lnTo>
                  <a:lnTo>
                    <a:pt x="21" y="1"/>
                  </a:lnTo>
                  <a:lnTo>
                    <a:pt x="23" y="3"/>
                  </a:lnTo>
                  <a:lnTo>
                    <a:pt x="23" y="5"/>
                  </a:lnTo>
                  <a:lnTo>
                    <a:pt x="12" y="23"/>
                  </a:lnTo>
                  <a:lnTo>
                    <a:pt x="12" y="26"/>
                  </a:lnTo>
                  <a:lnTo>
                    <a:pt x="12" y="30"/>
                  </a:lnTo>
                  <a:lnTo>
                    <a:pt x="6" y="34"/>
                  </a:lnTo>
                  <a:lnTo>
                    <a:pt x="0" y="40"/>
                  </a:lnTo>
                  <a:lnTo>
                    <a:pt x="8" y="40"/>
                  </a:lnTo>
                  <a:lnTo>
                    <a:pt x="15" y="38"/>
                  </a:lnTo>
                  <a:lnTo>
                    <a:pt x="17" y="34"/>
                  </a:lnTo>
                  <a:lnTo>
                    <a:pt x="21" y="30"/>
                  </a:lnTo>
                  <a:lnTo>
                    <a:pt x="27" y="32"/>
                  </a:lnTo>
                  <a:lnTo>
                    <a:pt x="31" y="34"/>
                  </a:lnTo>
                  <a:lnTo>
                    <a:pt x="42" y="32"/>
                  </a:lnTo>
                  <a:lnTo>
                    <a:pt x="52" y="28"/>
                  </a:lnTo>
                  <a:lnTo>
                    <a:pt x="56" y="28"/>
                  </a:lnTo>
                  <a:lnTo>
                    <a:pt x="60" y="28"/>
                  </a:lnTo>
                  <a:lnTo>
                    <a:pt x="61" y="25"/>
                  </a:lnTo>
                  <a:lnTo>
                    <a:pt x="61" y="21"/>
                  </a:lnTo>
                  <a:lnTo>
                    <a:pt x="50" y="13"/>
                  </a:lnTo>
                  <a:lnTo>
                    <a:pt x="37" y="5"/>
                  </a:lnTo>
                  <a:lnTo>
                    <a:pt x="35" y="7"/>
                  </a:lnTo>
                  <a:lnTo>
                    <a:pt x="31" y="9"/>
                  </a:lnTo>
                  <a:lnTo>
                    <a:pt x="31" y="5"/>
                  </a:lnTo>
                  <a:lnTo>
                    <a:pt x="33" y="1"/>
                  </a:lnTo>
                  <a:lnTo>
                    <a:pt x="29" y="0"/>
                  </a:lnTo>
                  <a:lnTo>
                    <a:pt x="27"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4" name="Freeform 432">
              <a:extLst>
                <a:ext uri="{FF2B5EF4-FFF2-40B4-BE49-F238E27FC236}">
                  <a16:creationId xmlns:a16="http://schemas.microsoft.com/office/drawing/2014/main" id="{45845C83-94C6-8FE0-5200-26A46FAA0CBD}"/>
                </a:ext>
              </a:extLst>
            </p:cNvPr>
            <p:cNvSpPr>
              <a:spLocks/>
            </p:cNvSpPr>
            <p:nvPr/>
          </p:nvSpPr>
          <p:spPr bwMode="auto">
            <a:xfrm>
              <a:off x="4577460" y="2512025"/>
              <a:ext cx="28729" cy="17411"/>
            </a:xfrm>
            <a:custGeom>
              <a:avLst/>
              <a:gdLst>
                <a:gd name="T0" fmla="*/ 2147483647 w 25"/>
                <a:gd name="T1" fmla="*/ 0 h 17"/>
                <a:gd name="T2" fmla="*/ 0 w 25"/>
                <a:gd name="T3" fmla="*/ 2147483647 h 17"/>
                <a:gd name="T4" fmla="*/ 0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7"/>
                <a:gd name="T29" fmla="*/ 25 w 25"/>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7">
                  <a:moveTo>
                    <a:pt x="2" y="0"/>
                  </a:moveTo>
                  <a:lnTo>
                    <a:pt x="0" y="9"/>
                  </a:lnTo>
                  <a:lnTo>
                    <a:pt x="0" y="17"/>
                  </a:lnTo>
                  <a:lnTo>
                    <a:pt x="12" y="15"/>
                  </a:lnTo>
                  <a:lnTo>
                    <a:pt x="25" y="15"/>
                  </a:lnTo>
                  <a:lnTo>
                    <a:pt x="25" y="11"/>
                  </a:lnTo>
                  <a:lnTo>
                    <a:pt x="25" y="8"/>
                  </a:lnTo>
                  <a:lnTo>
                    <a:pt x="15" y="2"/>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5" name="Freeform 443">
              <a:extLst>
                <a:ext uri="{FF2B5EF4-FFF2-40B4-BE49-F238E27FC236}">
                  <a16:creationId xmlns:a16="http://schemas.microsoft.com/office/drawing/2014/main" id="{7C32430E-3D57-9DF4-FD0F-E7D05989AD04}"/>
                </a:ext>
              </a:extLst>
            </p:cNvPr>
            <p:cNvSpPr>
              <a:spLocks/>
            </p:cNvSpPr>
            <p:nvPr/>
          </p:nvSpPr>
          <p:spPr bwMode="auto">
            <a:xfrm>
              <a:off x="4592260" y="2477994"/>
              <a:ext cx="101857" cy="61731"/>
            </a:xfrm>
            <a:custGeom>
              <a:avLst/>
              <a:gdLst>
                <a:gd name="T0" fmla="*/ 2147483647 w 89"/>
                <a:gd name="T1" fmla="*/ 0 h 60"/>
                <a:gd name="T2" fmla="*/ 2147483647 w 89"/>
                <a:gd name="T3" fmla="*/ 2147483647 h 60"/>
                <a:gd name="T4" fmla="*/ 2147483647 w 89"/>
                <a:gd name="T5" fmla="*/ 2147483647 h 60"/>
                <a:gd name="T6" fmla="*/ 2147483647 w 89"/>
                <a:gd name="T7" fmla="*/ 2147483647 h 60"/>
                <a:gd name="T8" fmla="*/ 2147483647 w 89"/>
                <a:gd name="T9" fmla="*/ 2147483647 h 60"/>
                <a:gd name="T10" fmla="*/ 2147483647 w 89"/>
                <a:gd name="T11" fmla="*/ 2147483647 h 60"/>
                <a:gd name="T12" fmla="*/ 2147483647 w 89"/>
                <a:gd name="T13" fmla="*/ 2147483647 h 60"/>
                <a:gd name="T14" fmla="*/ 2147483647 w 89"/>
                <a:gd name="T15" fmla="*/ 2147483647 h 60"/>
                <a:gd name="T16" fmla="*/ 2147483647 w 89"/>
                <a:gd name="T17" fmla="*/ 2147483647 h 60"/>
                <a:gd name="T18" fmla="*/ 2147483647 w 89"/>
                <a:gd name="T19" fmla="*/ 2147483647 h 60"/>
                <a:gd name="T20" fmla="*/ 0 w 89"/>
                <a:gd name="T21" fmla="*/ 2147483647 h 60"/>
                <a:gd name="T22" fmla="*/ 2147483647 w 89"/>
                <a:gd name="T23" fmla="*/ 2147483647 h 60"/>
                <a:gd name="T24" fmla="*/ 2147483647 w 89"/>
                <a:gd name="T25" fmla="*/ 2147483647 h 60"/>
                <a:gd name="T26" fmla="*/ 2147483647 w 89"/>
                <a:gd name="T27" fmla="*/ 2147483647 h 60"/>
                <a:gd name="T28" fmla="*/ 2147483647 w 89"/>
                <a:gd name="T29" fmla="*/ 2147483647 h 60"/>
                <a:gd name="T30" fmla="*/ 2147483647 w 89"/>
                <a:gd name="T31" fmla="*/ 2147483647 h 60"/>
                <a:gd name="T32" fmla="*/ 2147483647 w 89"/>
                <a:gd name="T33" fmla="*/ 2147483647 h 60"/>
                <a:gd name="T34" fmla="*/ 2147483647 w 89"/>
                <a:gd name="T35" fmla="*/ 2147483647 h 60"/>
                <a:gd name="T36" fmla="*/ 2147483647 w 89"/>
                <a:gd name="T37" fmla="*/ 2147483647 h 60"/>
                <a:gd name="T38" fmla="*/ 2147483647 w 89"/>
                <a:gd name="T39" fmla="*/ 2147483647 h 60"/>
                <a:gd name="T40" fmla="*/ 2147483647 w 89"/>
                <a:gd name="T41" fmla="*/ 2147483647 h 60"/>
                <a:gd name="T42" fmla="*/ 2147483647 w 89"/>
                <a:gd name="T43" fmla="*/ 2147483647 h 60"/>
                <a:gd name="T44" fmla="*/ 2147483647 w 89"/>
                <a:gd name="T45" fmla="*/ 2147483647 h 60"/>
                <a:gd name="T46" fmla="*/ 2147483647 w 89"/>
                <a:gd name="T47" fmla="*/ 2147483647 h 60"/>
                <a:gd name="T48" fmla="*/ 2147483647 w 89"/>
                <a:gd name="T49" fmla="*/ 2147483647 h 60"/>
                <a:gd name="T50" fmla="*/ 2147483647 w 89"/>
                <a:gd name="T51" fmla="*/ 2147483647 h 60"/>
                <a:gd name="T52" fmla="*/ 2147483647 w 89"/>
                <a:gd name="T53" fmla="*/ 2147483647 h 60"/>
                <a:gd name="T54" fmla="*/ 2147483647 w 89"/>
                <a:gd name="T55" fmla="*/ 2147483647 h 60"/>
                <a:gd name="T56" fmla="*/ 2147483647 w 89"/>
                <a:gd name="T57" fmla="*/ 2147483647 h 60"/>
                <a:gd name="T58" fmla="*/ 2147483647 w 89"/>
                <a:gd name="T59" fmla="*/ 2147483647 h 60"/>
                <a:gd name="T60" fmla="*/ 2147483647 w 89"/>
                <a:gd name="T61" fmla="*/ 2147483647 h 60"/>
                <a:gd name="T62" fmla="*/ 2147483647 w 89"/>
                <a:gd name="T63" fmla="*/ 2147483647 h 60"/>
                <a:gd name="T64" fmla="*/ 2147483647 w 89"/>
                <a:gd name="T65" fmla="*/ 2147483647 h 60"/>
                <a:gd name="T66" fmla="*/ 2147483647 w 89"/>
                <a:gd name="T67" fmla="*/ 2147483647 h 60"/>
                <a:gd name="T68" fmla="*/ 2147483647 w 89"/>
                <a:gd name="T69" fmla="*/ 2147483647 h 60"/>
                <a:gd name="T70" fmla="*/ 2147483647 w 89"/>
                <a:gd name="T71" fmla="*/ 2147483647 h 60"/>
                <a:gd name="T72" fmla="*/ 2147483647 w 89"/>
                <a:gd name="T73" fmla="*/ 2147483647 h 60"/>
                <a:gd name="T74" fmla="*/ 2147483647 w 89"/>
                <a:gd name="T75" fmla="*/ 2147483647 h 60"/>
                <a:gd name="T76" fmla="*/ 2147483647 w 89"/>
                <a:gd name="T77" fmla="*/ 2147483647 h 60"/>
                <a:gd name="T78" fmla="*/ 2147483647 w 89"/>
                <a:gd name="T79" fmla="*/ 2147483647 h 60"/>
                <a:gd name="T80" fmla="*/ 2147483647 w 89"/>
                <a:gd name="T81" fmla="*/ 2147483647 h 60"/>
                <a:gd name="T82" fmla="*/ 2147483647 w 89"/>
                <a:gd name="T83" fmla="*/ 2147483647 h 60"/>
                <a:gd name="T84" fmla="*/ 2147483647 w 89"/>
                <a:gd name="T85" fmla="*/ 2147483647 h 60"/>
                <a:gd name="T86" fmla="*/ 2147483647 w 89"/>
                <a:gd name="T87" fmla="*/ 2147483647 h 60"/>
                <a:gd name="T88" fmla="*/ 2147483647 w 89"/>
                <a:gd name="T89" fmla="*/ 2147483647 h 60"/>
                <a:gd name="T90" fmla="*/ 2147483647 w 89"/>
                <a:gd name="T91" fmla="*/ 2147483647 h 60"/>
                <a:gd name="T92" fmla="*/ 2147483647 w 89"/>
                <a:gd name="T93" fmla="*/ 2147483647 h 60"/>
                <a:gd name="T94" fmla="*/ 2147483647 w 89"/>
                <a:gd name="T95" fmla="*/ 2147483647 h 60"/>
                <a:gd name="T96" fmla="*/ 2147483647 w 89"/>
                <a:gd name="T97" fmla="*/ 2147483647 h 60"/>
                <a:gd name="T98" fmla="*/ 2147483647 w 89"/>
                <a:gd name="T99" fmla="*/ 2147483647 h 60"/>
                <a:gd name="T100" fmla="*/ 2147483647 w 89"/>
                <a:gd name="T101" fmla="*/ 2147483647 h 60"/>
                <a:gd name="T102" fmla="*/ 2147483647 w 89"/>
                <a:gd name="T103" fmla="*/ 2147483647 h 60"/>
                <a:gd name="T104" fmla="*/ 2147483647 w 89"/>
                <a:gd name="T105" fmla="*/ 2147483647 h 60"/>
                <a:gd name="T106" fmla="*/ 2147483647 w 89"/>
                <a:gd name="T107" fmla="*/ 2147483647 h 60"/>
                <a:gd name="T108" fmla="*/ 2147483647 w 89"/>
                <a:gd name="T109" fmla="*/ 2147483647 h 60"/>
                <a:gd name="T110" fmla="*/ 2147483647 w 89"/>
                <a:gd name="T111" fmla="*/ 2147483647 h 60"/>
                <a:gd name="T112" fmla="*/ 2147483647 w 89"/>
                <a:gd name="T113" fmla="*/ 2147483647 h 60"/>
                <a:gd name="T114" fmla="*/ 2147483647 w 89"/>
                <a:gd name="T115" fmla="*/ 2147483647 h 60"/>
                <a:gd name="T116" fmla="*/ 2147483647 w 89"/>
                <a:gd name="T117" fmla="*/ 2147483647 h 60"/>
                <a:gd name="T118" fmla="*/ 2147483647 w 89"/>
                <a:gd name="T119" fmla="*/ 0 h 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9"/>
                <a:gd name="T181" fmla="*/ 0 h 60"/>
                <a:gd name="T182" fmla="*/ 89 w 89"/>
                <a:gd name="T183" fmla="*/ 60 h 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9" h="60">
                  <a:moveTo>
                    <a:pt x="39" y="0"/>
                  </a:moveTo>
                  <a:lnTo>
                    <a:pt x="35" y="6"/>
                  </a:lnTo>
                  <a:lnTo>
                    <a:pt x="29" y="10"/>
                  </a:lnTo>
                  <a:lnTo>
                    <a:pt x="25" y="10"/>
                  </a:lnTo>
                  <a:lnTo>
                    <a:pt x="22" y="10"/>
                  </a:lnTo>
                  <a:lnTo>
                    <a:pt x="20" y="16"/>
                  </a:lnTo>
                  <a:lnTo>
                    <a:pt x="18" y="23"/>
                  </a:lnTo>
                  <a:lnTo>
                    <a:pt x="12" y="23"/>
                  </a:lnTo>
                  <a:lnTo>
                    <a:pt x="6" y="23"/>
                  </a:lnTo>
                  <a:lnTo>
                    <a:pt x="4" y="25"/>
                  </a:lnTo>
                  <a:lnTo>
                    <a:pt x="0" y="29"/>
                  </a:lnTo>
                  <a:lnTo>
                    <a:pt x="6" y="29"/>
                  </a:lnTo>
                  <a:lnTo>
                    <a:pt x="12" y="29"/>
                  </a:lnTo>
                  <a:lnTo>
                    <a:pt x="14" y="33"/>
                  </a:lnTo>
                  <a:lnTo>
                    <a:pt x="22" y="35"/>
                  </a:lnTo>
                  <a:lnTo>
                    <a:pt x="29" y="33"/>
                  </a:lnTo>
                  <a:lnTo>
                    <a:pt x="37" y="33"/>
                  </a:lnTo>
                  <a:lnTo>
                    <a:pt x="45" y="31"/>
                  </a:lnTo>
                  <a:lnTo>
                    <a:pt x="45" y="35"/>
                  </a:lnTo>
                  <a:lnTo>
                    <a:pt x="37" y="35"/>
                  </a:lnTo>
                  <a:lnTo>
                    <a:pt x="29" y="39"/>
                  </a:lnTo>
                  <a:lnTo>
                    <a:pt x="27" y="41"/>
                  </a:lnTo>
                  <a:lnTo>
                    <a:pt x="27" y="44"/>
                  </a:lnTo>
                  <a:lnTo>
                    <a:pt x="16" y="48"/>
                  </a:lnTo>
                  <a:lnTo>
                    <a:pt x="16" y="52"/>
                  </a:lnTo>
                  <a:lnTo>
                    <a:pt x="27" y="54"/>
                  </a:lnTo>
                  <a:lnTo>
                    <a:pt x="37" y="54"/>
                  </a:lnTo>
                  <a:lnTo>
                    <a:pt x="39" y="58"/>
                  </a:lnTo>
                  <a:lnTo>
                    <a:pt x="52" y="60"/>
                  </a:lnTo>
                  <a:lnTo>
                    <a:pt x="64" y="60"/>
                  </a:lnTo>
                  <a:lnTo>
                    <a:pt x="73" y="56"/>
                  </a:lnTo>
                  <a:lnTo>
                    <a:pt x="77" y="56"/>
                  </a:lnTo>
                  <a:lnTo>
                    <a:pt x="81" y="56"/>
                  </a:lnTo>
                  <a:lnTo>
                    <a:pt x="83" y="52"/>
                  </a:lnTo>
                  <a:lnTo>
                    <a:pt x="83" y="50"/>
                  </a:lnTo>
                  <a:lnTo>
                    <a:pt x="85" y="48"/>
                  </a:lnTo>
                  <a:lnTo>
                    <a:pt x="89" y="46"/>
                  </a:lnTo>
                  <a:lnTo>
                    <a:pt x="87" y="42"/>
                  </a:lnTo>
                  <a:lnTo>
                    <a:pt x="87" y="39"/>
                  </a:lnTo>
                  <a:lnTo>
                    <a:pt x="83" y="37"/>
                  </a:lnTo>
                  <a:lnTo>
                    <a:pt x="81" y="35"/>
                  </a:lnTo>
                  <a:lnTo>
                    <a:pt x="79" y="39"/>
                  </a:lnTo>
                  <a:lnTo>
                    <a:pt x="77" y="42"/>
                  </a:lnTo>
                  <a:lnTo>
                    <a:pt x="73" y="42"/>
                  </a:lnTo>
                  <a:lnTo>
                    <a:pt x="71" y="42"/>
                  </a:lnTo>
                  <a:lnTo>
                    <a:pt x="71" y="39"/>
                  </a:lnTo>
                  <a:lnTo>
                    <a:pt x="73" y="33"/>
                  </a:lnTo>
                  <a:lnTo>
                    <a:pt x="70" y="31"/>
                  </a:lnTo>
                  <a:lnTo>
                    <a:pt x="68" y="29"/>
                  </a:lnTo>
                  <a:lnTo>
                    <a:pt x="68" y="33"/>
                  </a:lnTo>
                  <a:lnTo>
                    <a:pt x="62" y="33"/>
                  </a:lnTo>
                  <a:lnTo>
                    <a:pt x="54" y="35"/>
                  </a:lnTo>
                  <a:lnTo>
                    <a:pt x="58" y="33"/>
                  </a:lnTo>
                  <a:lnTo>
                    <a:pt x="64" y="31"/>
                  </a:lnTo>
                  <a:lnTo>
                    <a:pt x="64" y="25"/>
                  </a:lnTo>
                  <a:lnTo>
                    <a:pt x="64" y="21"/>
                  </a:lnTo>
                  <a:lnTo>
                    <a:pt x="66" y="21"/>
                  </a:lnTo>
                  <a:lnTo>
                    <a:pt x="66" y="19"/>
                  </a:lnTo>
                  <a:lnTo>
                    <a:pt x="52" y="10"/>
                  </a:lnTo>
                  <a:lnTo>
                    <a:pt x="39"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6" name="Freeform 444">
              <a:extLst>
                <a:ext uri="{FF2B5EF4-FFF2-40B4-BE49-F238E27FC236}">
                  <a16:creationId xmlns:a16="http://schemas.microsoft.com/office/drawing/2014/main" id="{721C64E1-74E8-36BF-F304-8EB7548BC14F}"/>
                </a:ext>
              </a:extLst>
            </p:cNvPr>
            <p:cNvSpPr>
              <a:spLocks/>
            </p:cNvSpPr>
            <p:nvPr/>
          </p:nvSpPr>
          <p:spPr bwMode="auto">
            <a:xfrm>
              <a:off x="4560920" y="2475620"/>
              <a:ext cx="14799" cy="8705"/>
            </a:xfrm>
            <a:custGeom>
              <a:avLst/>
              <a:gdLst>
                <a:gd name="T0" fmla="*/ 2147483647 w 13"/>
                <a:gd name="T1" fmla="*/ 0 h 8"/>
                <a:gd name="T2" fmla="*/ 2147483647 w 13"/>
                <a:gd name="T3" fmla="*/ 0 h 8"/>
                <a:gd name="T4" fmla="*/ 0 w 13"/>
                <a:gd name="T5" fmla="*/ 2147483647 h 8"/>
                <a:gd name="T6" fmla="*/ 2147483647 w 13"/>
                <a:gd name="T7" fmla="*/ 2147483647 h 8"/>
                <a:gd name="T8" fmla="*/ 2147483647 w 13"/>
                <a:gd name="T9" fmla="*/ 2147483647 h 8"/>
                <a:gd name="T10" fmla="*/ 2147483647 w 13"/>
                <a:gd name="T11" fmla="*/ 2147483647 h 8"/>
                <a:gd name="T12" fmla="*/ 2147483647 w 13"/>
                <a:gd name="T13" fmla="*/ 2147483647 h 8"/>
                <a:gd name="T14" fmla="*/ 2147483647 w 13"/>
                <a:gd name="T15" fmla="*/ 2147483647 h 8"/>
                <a:gd name="T16" fmla="*/ 2147483647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5" y="0"/>
                  </a:moveTo>
                  <a:lnTo>
                    <a:pt x="3" y="0"/>
                  </a:lnTo>
                  <a:lnTo>
                    <a:pt x="0" y="2"/>
                  </a:lnTo>
                  <a:lnTo>
                    <a:pt x="2" y="4"/>
                  </a:lnTo>
                  <a:lnTo>
                    <a:pt x="3" y="8"/>
                  </a:lnTo>
                  <a:lnTo>
                    <a:pt x="11" y="4"/>
                  </a:lnTo>
                  <a:lnTo>
                    <a:pt x="13" y="4"/>
                  </a:lnTo>
                  <a:lnTo>
                    <a:pt x="13" y="2"/>
                  </a:lnTo>
                  <a:lnTo>
                    <a:pt x="5"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7" name="Freeform 463">
              <a:extLst>
                <a:ext uri="{FF2B5EF4-FFF2-40B4-BE49-F238E27FC236}">
                  <a16:creationId xmlns:a16="http://schemas.microsoft.com/office/drawing/2014/main" id="{475E7BF9-4BA7-4B9C-1390-F23972E3E33D}"/>
                </a:ext>
              </a:extLst>
            </p:cNvPr>
            <p:cNvSpPr>
              <a:spLocks noEditPoints="1"/>
            </p:cNvSpPr>
            <p:nvPr/>
          </p:nvSpPr>
          <p:spPr bwMode="auto">
            <a:xfrm>
              <a:off x="4929171" y="3752194"/>
              <a:ext cx="133198" cy="212895"/>
            </a:xfrm>
            <a:custGeom>
              <a:avLst/>
              <a:gdLst>
                <a:gd name="T0" fmla="*/ 2147483647 w 117"/>
                <a:gd name="T1" fmla="*/ 2147483647 h 206"/>
                <a:gd name="T2" fmla="*/ 2147483647 w 117"/>
                <a:gd name="T3" fmla="*/ 2147483647 h 206"/>
                <a:gd name="T4" fmla="*/ 2147483647 w 117"/>
                <a:gd name="T5" fmla="*/ 2147483647 h 206"/>
                <a:gd name="T6" fmla="*/ 2147483647 w 117"/>
                <a:gd name="T7" fmla="*/ 2147483647 h 206"/>
                <a:gd name="T8" fmla="*/ 2147483647 w 117"/>
                <a:gd name="T9" fmla="*/ 2147483647 h 206"/>
                <a:gd name="T10" fmla="*/ 2147483647 w 117"/>
                <a:gd name="T11" fmla="*/ 2147483647 h 206"/>
                <a:gd name="T12" fmla="*/ 2147483647 w 117"/>
                <a:gd name="T13" fmla="*/ 2147483647 h 206"/>
                <a:gd name="T14" fmla="*/ 2147483647 w 117"/>
                <a:gd name="T15" fmla="*/ 2147483647 h 206"/>
                <a:gd name="T16" fmla="*/ 2147483647 w 117"/>
                <a:gd name="T17" fmla="*/ 2147483647 h 206"/>
                <a:gd name="T18" fmla="*/ 2147483647 w 117"/>
                <a:gd name="T19" fmla="*/ 2147483647 h 206"/>
                <a:gd name="T20" fmla="*/ 2147483647 w 117"/>
                <a:gd name="T21" fmla="*/ 2147483647 h 206"/>
                <a:gd name="T22" fmla="*/ 2147483647 w 117"/>
                <a:gd name="T23" fmla="*/ 2147483647 h 206"/>
                <a:gd name="T24" fmla="*/ 2147483647 w 117"/>
                <a:gd name="T25" fmla="*/ 2147483647 h 206"/>
                <a:gd name="T26" fmla="*/ 2147483647 w 117"/>
                <a:gd name="T27" fmla="*/ 2147483647 h 206"/>
                <a:gd name="T28" fmla="*/ 2147483647 w 117"/>
                <a:gd name="T29" fmla="*/ 2147483647 h 206"/>
                <a:gd name="T30" fmla="*/ 2147483647 w 117"/>
                <a:gd name="T31" fmla="*/ 2147483647 h 206"/>
                <a:gd name="T32" fmla="*/ 2147483647 w 117"/>
                <a:gd name="T33" fmla="*/ 2147483647 h 206"/>
                <a:gd name="T34" fmla="*/ 2147483647 w 117"/>
                <a:gd name="T35" fmla="*/ 2147483647 h 206"/>
                <a:gd name="T36" fmla="*/ 2147483647 w 117"/>
                <a:gd name="T37" fmla="*/ 2147483647 h 206"/>
                <a:gd name="T38" fmla="*/ 2147483647 w 117"/>
                <a:gd name="T39" fmla="*/ 2147483647 h 206"/>
                <a:gd name="T40" fmla="*/ 2147483647 w 117"/>
                <a:gd name="T41" fmla="*/ 2147483647 h 206"/>
                <a:gd name="T42" fmla="*/ 2147483647 w 117"/>
                <a:gd name="T43" fmla="*/ 2147483647 h 206"/>
                <a:gd name="T44" fmla="*/ 2147483647 w 117"/>
                <a:gd name="T45" fmla="*/ 2147483647 h 206"/>
                <a:gd name="T46" fmla="*/ 2147483647 w 117"/>
                <a:gd name="T47" fmla="*/ 2147483647 h 206"/>
                <a:gd name="T48" fmla="*/ 2147483647 w 117"/>
                <a:gd name="T49" fmla="*/ 2147483647 h 206"/>
                <a:gd name="T50" fmla="*/ 2147483647 w 117"/>
                <a:gd name="T51" fmla="*/ 2147483647 h 206"/>
                <a:gd name="T52" fmla="*/ 2147483647 w 117"/>
                <a:gd name="T53" fmla="*/ 2147483647 h 206"/>
                <a:gd name="T54" fmla="*/ 2147483647 w 117"/>
                <a:gd name="T55" fmla="*/ 2147483647 h 206"/>
                <a:gd name="T56" fmla="*/ 2147483647 w 117"/>
                <a:gd name="T57" fmla="*/ 2147483647 h 206"/>
                <a:gd name="T58" fmla="*/ 2147483647 w 117"/>
                <a:gd name="T59" fmla="*/ 2147483647 h 206"/>
                <a:gd name="T60" fmla="*/ 0 w 117"/>
                <a:gd name="T61" fmla="*/ 2147483647 h 206"/>
                <a:gd name="T62" fmla="*/ 2147483647 w 117"/>
                <a:gd name="T63" fmla="*/ 2147483647 h 206"/>
                <a:gd name="T64" fmla="*/ 2147483647 w 117"/>
                <a:gd name="T65" fmla="*/ 2147483647 h 206"/>
                <a:gd name="T66" fmla="*/ 2147483647 w 117"/>
                <a:gd name="T67" fmla="*/ 2147483647 h 206"/>
                <a:gd name="T68" fmla="*/ 2147483647 w 117"/>
                <a:gd name="T69" fmla="*/ 2147483647 h 206"/>
                <a:gd name="T70" fmla="*/ 2147483647 w 117"/>
                <a:gd name="T71" fmla="*/ 2147483647 h 206"/>
                <a:gd name="T72" fmla="*/ 2147483647 w 117"/>
                <a:gd name="T73" fmla="*/ 2147483647 h 206"/>
                <a:gd name="T74" fmla="*/ 2147483647 w 117"/>
                <a:gd name="T75" fmla="*/ 2147483647 h 206"/>
                <a:gd name="T76" fmla="*/ 2147483647 w 117"/>
                <a:gd name="T77" fmla="*/ 2147483647 h 206"/>
                <a:gd name="T78" fmla="*/ 2147483647 w 117"/>
                <a:gd name="T79" fmla="*/ 2147483647 h 206"/>
                <a:gd name="T80" fmla="*/ 2147483647 w 117"/>
                <a:gd name="T81" fmla="*/ 2147483647 h 206"/>
                <a:gd name="T82" fmla="*/ 2147483647 w 117"/>
                <a:gd name="T83" fmla="*/ 2147483647 h 206"/>
                <a:gd name="T84" fmla="*/ 2147483647 w 117"/>
                <a:gd name="T85" fmla="*/ 2147483647 h 206"/>
                <a:gd name="T86" fmla="*/ 2147483647 w 117"/>
                <a:gd name="T87" fmla="*/ 2147483647 h 206"/>
                <a:gd name="T88" fmla="*/ 2147483647 w 117"/>
                <a:gd name="T89" fmla="*/ 2147483647 h 206"/>
                <a:gd name="T90" fmla="*/ 2147483647 w 117"/>
                <a:gd name="T91" fmla="*/ 2147483647 h 206"/>
                <a:gd name="T92" fmla="*/ 2147483647 w 117"/>
                <a:gd name="T93" fmla="*/ 2147483647 h 206"/>
                <a:gd name="T94" fmla="*/ 2147483647 w 117"/>
                <a:gd name="T95" fmla="*/ 2147483647 h 206"/>
                <a:gd name="T96" fmla="*/ 2147483647 w 117"/>
                <a:gd name="T97" fmla="*/ 2147483647 h 206"/>
                <a:gd name="T98" fmla="*/ 2147483647 w 117"/>
                <a:gd name="T99" fmla="*/ 2147483647 h 206"/>
                <a:gd name="T100" fmla="*/ 2147483647 w 117"/>
                <a:gd name="T101" fmla="*/ 2147483647 h 206"/>
                <a:gd name="T102" fmla="*/ 2147483647 w 117"/>
                <a:gd name="T103" fmla="*/ 2147483647 h 206"/>
                <a:gd name="T104" fmla="*/ 2147483647 w 117"/>
                <a:gd name="T105" fmla="*/ 2147483647 h 206"/>
                <a:gd name="T106" fmla="*/ 2147483647 w 117"/>
                <a:gd name="T107" fmla="*/ 2147483647 h 206"/>
                <a:gd name="T108" fmla="*/ 2147483647 w 117"/>
                <a:gd name="T109" fmla="*/ 2147483647 h 206"/>
                <a:gd name="T110" fmla="*/ 2147483647 w 117"/>
                <a:gd name="T111" fmla="*/ 2147483647 h 206"/>
                <a:gd name="T112" fmla="*/ 2147483647 w 117"/>
                <a:gd name="T113" fmla="*/ 2147483647 h 206"/>
                <a:gd name="T114" fmla="*/ 2147483647 w 117"/>
                <a:gd name="T115" fmla="*/ 2147483647 h 206"/>
                <a:gd name="T116" fmla="*/ 2147483647 w 117"/>
                <a:gd name="T117" fmla="*/ 2147483647 h 206"/>
                <a:gd name="T118" fmla="*/ 2147483647 w 117"/>
                <a:gd name="T119" fmla="*/ 2147483647 h 206"/>
                <a:gd name="T120" fmla="*/ 2147483647 w 117"/>
                <a:gd name="T121" fmla="*/ 2147483647 h 206"/>
                <a:gd name="T122" fmla="*/ 2147483647 w 117"/>
                <a:gd name="T123" fmla="*/ 2147483647 h 206"/>
                <a:gd name="T124" fmla="*/ 2147483647 w 117"/>
                <a:gd name="T125" fmla="*/ 2147483647 h 2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7"/>
                <a:gd name="T190" fmla="*/ 0 h 206"/>
                <a:gd name="T191" fmla="*/ 117 w 117"/>
                <a:gd name="T192" fmla="*/ 206 h 2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7" h="206">
                  <a:moveTo>
                    <a:pt x="104" y="146"/>
                  </a:moveTo>
                  <a:lnTo>
                    <a:pt x="104" y="150"/>
                  </a:lnTo>
                  <a:lnTo>
                    <a:pt x="104" y="156"/>
                  </a:lnTo>
                  <a:lnTo>
                    <a:pt x="100" y="156"/>
                  </a:lnTo>
                  <a:lnTo>
                    <a:pt x="96" y="156"/>
                  </a:lnTo>
                  <a:lnTo>
                    <a:pt x="96" y="158"/>
                  </a:lnTo>
                  <a:lnTo>
                    <a:pt x="96" y="161"/>
                  </a:lnTo>
                  <a:lnTo>
                    <a:pt x="90" y="161"/>
                  </a:lnTo>
                  <a:lnTo>
                    <a:pt x="83" y="163"/>
                  </a:lnTo>
                  <a:lnTo>
                    <a:pt x="83" y="165"/>
                  </a:lnTo>
                  <a:lnTo>
                    <a:pt x="81" y="165"/>
                  </a:lnTo>
                  <a:lnTo>
                    <a:pt x="81" y="163"/>
                  </a:lnTo>
                  <a:lnTo>
                    <a:pt x="81" y="161"/>
                  </a:lnTo>
                  <a:lnTo>
                    <a:pt x="79" y="160"/>
                  </a:lnTo>
                  <a:lnTo>
                    <a:pt x="73" y="160"/>
                  </a:lnTo>
                  <a:lnTo>
                    <a:pt x="71" y="161"/>
                  </a:lnTo>
                  <a:lnTo>
                    <a:pt x="65" y="165"/>
                  </a:lnTo>
                  <a:lnTo>
                    <a:pt x="61" y="167"/>
                  </a:lnTo>
                  <a:lnTo>
                    <a:pt x="61" y="171"/>
                  </a:lnTo>
                  <a:lnTo>
                    <a:pt x="61" y="177"/>
                  </a:lnTo>
                  <a:lnTo>
                    <a:pt x="59" y="179"/>
                  </a:lnTo>
                  <a:lnTo>
                    <a:pt x="58" y="181"/>
                  </a:lnTo>
                  <a:lnTo>
                    <a:pt x="59" y="183"/>
                  </a:lnTo>
                  <a:lnTo>
                    <a:pt x="61" y="183"/>
                  </a:lnTo>
                  <a:lnTo>
                    <a:pt x="65" y="179"/>
                  </a:lnTo>
                  <a:lnTo>
                    <a:pt x="67" y="175"/>
                  </a:lnTo>
                  <a:lnTo>
                    <a:pt x="69" y="173"/>
                  </a:lnTo>
                  <a:lnTo>
                    <a:pt x="69" y="177"/>
                  </a:lnTo>
                  <a:lnTo>
                    <a:pt x="79" y="177"/>
                  </a:lnTo>
                  <a:lnTo>
                    <a:pt x="86" y="177"/>
                  </a:lnTo>
                  <a:lnTo>
                    <a:pt x="86" y="181"/>
                  </a:lnTo>
                  <a:lnTo>
                    <a:pt x="84" y="183"/>
                  </a:lnTo>
                  <a:lnTo>
                    <a:pt x="83" y="183"/>
                  </a:lnTo>
                  <a:lnTo>
                    <a:pt x="84" y="190"/>
                  </a:lnTo>
                  <a:lnTo>
                    <a:pt x="88" y="196"/>
                  </a:lnTo>
                  <a:lnTo>
                    <a:pt x="92" y="198"/>
                  </a:lnTo>
                  <a:lnTo>
                    <a:pt x="100" y="200"/>
                  </a:lnTo>
                  <a:lnTo>
                    <a:pt x="100" y="204"/>
                  </a:lnTo>
                  <a:lnTo>
                    <a:pt x="100" y="206"/>
                  </a:lnTo>
                  <a:lnTo>
                    <a:pt x="102" y="204"/>
                  </a:lnTo>
                  <a:lnTo>
                    <a:pt x="106" y="202"/>
                  </a:lnTo>
                  <a:lnTo>
                    <a:pt x="104" y="194"/>
                  </a:lnTo>
                  <a:lnTo>
                    <a:pt x="104" y="188"/>
                  </a:lnTo>
                  <a:lnTo>
                    <a:pt x="106" y="190"/>
                  </a:lnTo>
                  <a:lnTo>
                    <a:pt x="107" y="190"/>
                  </a:lnTo>
                  <a:lnTo>
                    <a:pt x="107" y="188"/>
                  </a:lnTo>
                  <a:lnTo>
                    <a:pt x="106" y="181"/>
                  </a:lnTo>
                  <a:lnTo>
                    <a:pt x="109" y="181"/>
                  </a:lnTo>
                  <a:lnTo>
                    <a:pt x="111" y="177"/>
                  </a:lnTo>
                  <a:lnTo>
                    <a:pt x="113" y="173"/>
                  </a:lnTo>
                  <a:lnTo>
                    <a:pt x="117" y="169"/>
                  </a:lnTo>
                  <a:lnTo>
                    <a:pt x="117" y="163"/>
                  </a:lnTo>
                  <a:lnTo>
                    <a:pt x="113" y="160"/>
                  </a:lnTo>
                  <a:lnTo>
                    <a:pt x="113" y="156"/>
                  </a:lnTo>
                  <a:lnTo>
                    <a:pt x="111" y="150"/>
                  </a:lnTo>
                  <a:lnTo>
                    <a:pt x="111" y="146"/>
                  </a:lnTo>
                  <a:lnTo>
                    <a:pt x="107" y="146"/>
                  </a:lnTo>
                  <a:lnTo>
                    <a:pt x="104" y="146"/>
                  </a:lnTo>
                  <a:close/>
                  <a:moveTo>
                    <a:pt x="90" y="133"/>
                  </a:moveTo>
                  <a:lnTo>
                    <a:pt x="90" y="135"/>
                  </a:lnTo>
                  <a:lnTo>
                    <a:pt x="86" y="135"/>
                  </a:lnTo>
                  <a:lnTo>
                    <a:pt x="86" y="138"/>
                  </a:lnTo>
                  <a:lnTo>
                    <a:pt x="86" y="140"/>
                  </a:lnTo>
                  <a:lnTo>
                    <a:pt x="90" y="140"/>
                  </a:lnTo>
                  <a:lnTo>
                    <a:pt x="94" y="140"/>
                  </a:lnTo>
                  <a:lnTo>
                    <a:pt x="96" y="140"/>
                  </a:lnTo>
                  <a:lnTo>
                    <a:pt x="94" y="137"/>
                  </a:lnTo>
                  <a:lnTo>
                    <a:pt x="92" y="135"/>
                  </a:lnTo>
                  <a:lnTo>
                    <a:pt x="90" y="133"/>
                  </a:lnTo>
                  <a:close/>
                  <a:moveTo>
                    <a:pt x="79" y="133"/>
                  </a:moveTo>
                  <a:lnTo>
                    <a:pt x="79" y="137"/>
                  </a:lnTo>
                  <a:lnTo>
                    <a:pt x="77" y="138"/>
                  </a:lnTo>
                  <a:lnTo>
                    <a:pt x="77" y="137"/>
                  </a:lnTo>
                  <a:lnTo>
                    <a:pt x="79" y="133"/>
                  </a:lnTo>
                  <a:close/>
                  <a:moveTo>
                    <a:pt x="73" y="123"/>
                  </a:moveTo>
                  <a:lnTo>
                    <a:pt x="71" y="129"/>
                  </a:lnTo>
                  <a:lnTo>
                    <a:pt x="71" y="135"/>
                  </a:lnTo>
                  <a:lnTo>
                    <a:pt x="67" y="135"/>
                  </a:lnTo>
                  <a:lnTo>
                    <a:pt x="63" y="135"/>
                  </a:lnTo>
                  <a:lnTo>
                    <a:pt x="63" y="138"/>
                  </a:lnTo>
                  <a:lnTo>
                    <a:pt x="65" y="142"/>
                  </a:lnTo>
                  <a:lnTo>
                    <a:pt x="69" y="144"/>
                  </a:lnTo>
                  <a:lnTo>
                    <a:pt x="71" y="144"/>
                  </a:lnTo>
                  <a:lnTo>
                    <a:pt x="73" y="146"/>
                  </a:lnTo>
                  <a:lnTo>
                    <a:pt x="77" y="148"/>
                  </a:lnTo>
                  <a:lnTo>
                    <a:pt x="75" y="144"/>
                  </a:lnTo>
                  <a:lnTo>
                    <a:pt x="75" y="140"/>
                  </a:lnTo>
                  <a:lnTo>
                    <a:pt x="77" y="140"/>
                  </a:lnTo>
                  <a:lnTo>
                    <a:pt x="79" y="142"/>
                  </a:lnTo>
                  <a:lnTo>
                    <a:pt x="84" y="137"/>
                  </a:lnTo>
                  <a:lnTo>
                    <a:pt x="88" y="131"/>
                  </a:lnTo>
                  <a:lnTo>
                    <a:pt x="88" y="129"/>
                  </a:lnTo>
                  <a:lnTo>
                    <a:pt x="88" y="125"/>
                  </a:lnTo>
                  <a:lnTo>
                    <a:pt x="86" y="125"/>
                  </a:lnTo>
                  <a:lnTo>
                    <a:pt x="84" y="123"/>
                  </a:lnTo>
                  <a:lnTo>
                    <a:pt x="81" y="131"/>
                  </a:lnTo>
                  <a:lnTo>
                    <a:pt x="81" y="129"/>
                  </a:lnTo>
                  <a:lnTo>
                    <a:pt x="81" y="125"/>
                  </a:lnTo>
                  <a:lnTo>
                    <a:pt x="81" y="123"/>
                  </a:lnTo>
                  <a:lnTo>
                    <a:pt x="77" y="123"/>
                  </a:lnTo>
                  <a:lnTo>
                    <a:pt x="73" y="123"/>
                  </a:lnTo>
                  <a:close/>
                  <a:moveTo>
                    <a:pt x="94" y="115"/>
                  </a:moveTo>
                  <a:lnTo>
                    <a:pt x="96" y="119"/>
                  </a:lnTo>
                  <a:lnTo>
                    <a:pt x="98" y="119"/>
                  </a:lnTo>
                  <a:lnTo>
                    <a:pt x="98" y="125"/>
                  </a:lnTo>
                  <a:lnTo>
                    <a:pt x="98" y="129"/>
                  </a:lnTo>
                  <a:lnTo>
                    <a:pt x="102" y="133"/>
                  </a:lnTo>
                  <a:lnTo>
                    <a:pt x="106" y="135"/>
                  </a:lnTo>
                  <a:lnTo>
                    <a:pt x="106" y="133"/>
                  </a:lnTo>
                  <a:lnTo>
                    <a:pt x="104" y="131"/>
                  </a:lnTo>
                  <a:lnTo>
                    <a:pt x="104" y="125"/>
                  </a:lnTo>
                  <a:lnTo>
                    <a:pt x="104" y="117"/>
                  </a:lnTo>
                  <a:lnTo>
                    <a:pt x="100" y="117"/>
                  </a:lnTo>
                  <a:lnTo>
                    <a:pt x="94" y="115"/>
                  </a:lnTo>
                  <a:close/>
                  <a:moveTo>
                    <a:pt x="29" y="115"/>
                  </a:moveTo>
                  <a:lnTo>
                    <a:pt x="29" y="119"/>
                  </a:lnTo>
                  <a:lnTo>
                    <a:pt x="29" y="123"/>
                  </a:lnTo>
                  <a:lnTo>
                    <a:pt x="25" y="123"/>
                  </a:lnTo>
                  <a:lnTo>
                    <a:pt x="19" y="137"/>
                  </a:lnTo>
                  <a:lnTo>
                    <a:pt x="13" y="148"/>
                  </a:lnTo>
                  <a:lnTo>
                    <a:pt x="8" y="150"/>
                  </a:lnTo>
                  <a:lnTo>
                    <a:pt x="2" y="154"/>
                  </a:lnTo>
                  <a:lnTo>
                    <a:pt x="0" y="156"/>
                  </a:lnTo>
                  <a:lnTo>
                    <a:pt x="0" y="160"/>
                  </a:lnTo>
                  <a:lnTo>
                    <a:pt x="2" y="160"/>
                  </a:lnTo>
                  <a:lnTo>
                    <a:pt x="10" y="156"/>
                  </a:lnTo>
                  <a:lnTo>
                    <a:pt x="17" y="152"/>
                  </a:lnTo>
                  <a:lnTo>
                    <a:pt x="19" y="146"/>
                  </a:lnTo>
                  <a:lnTo>
                    <a:pt x="21" y="140"/>
                  </a:lnTo>
                  <a:lnTo>
                    <a:pt x="27" y="135"/>
                  </a:lnTo>
                  <a:lnTo>
                    <a:pt x="33" y="129"/>
                  </a:lnTo>
                  <a:lnTo>
                    <a:pt x="31" y="123"/>
                  </a:lnTo>
                  <a:lnTo>
                    <a:pt x="29" y="115"/>
                  </a:lnTo>
                  <a:close/>
                  <a:moveTo>
                    <a:pt x="61" y="112"/>
                  </a:moveTo>
                  <a:lnTo>
                    <a:pt x="59" y="123"/>
                  </a:lnTo>
                  <a:lnTo>
                    <a:pt x="59" y="127"/>
                  </a:lnTo>
                  <a:lnTo>
                    <a:pt x="63" y="127"/>
                  </a:lnTo>
                  <a:lnTo>
                    <a:pt x="71" y="125"/>
                  </a:lnTo>
                  <a:lnTo>
                    <a:pt x="71" y="121"/>
                  </a:lnTo>
                  <a:lnTo>
                    <a:pt x="73" y="115"/>
                  </a:lnTo>
                  <a:lnTo>
                    <a:pt x="67" y="114"/>
                  </a:lnTo>
                  <a:lnTo>
                    <a:pt x="61" y="112"/>
                  </a:lnTo>
                  <a:close/>
                  <a:moveTo>
                    <a:pt x="77" y="102"/>
                  </a:moveTo>
                  <a:lnTo>
                    <a:pt x="77" y="106"/>
                  </a:lnTo>
                  <a:lnTo>
                    <a:pt x="75" y="108"/>
                  </a:lnTo>
                  <a:lnTo>
                    <a:pt x="81" y="108"/>
                  </a:lnTo>
                  <a:lnTo>
                    <a:pt x="84" y="110"/>
                  </a:lnTo>
                  <a:lnTo>
                    <a:pt x="86" y="110"/>
                  </a:lnTo>
                  <a:lnTo>
                    <a:pt x="83" y="106"/>
                  </a:lnTo>
                  <a:lnTo>
                    <a:pt x="81" y="104"/>
                  </a:lnTo>
                  <a:lnTo>
                    <a:pt x="77" y="102"/>
                  </a:lnTo>
                  <a:close/>
                  <a:moveTo>
                    <a:pt x="33" y="102"/>
                  </a:moveTo>
                  <a:lnTo>
                    <a:pt x="35" y="106"/>
                  </a:lnTo>
                  <a:lnTo>
                    <a:pt x="36" y="108"/>
                  </a:lnTo>
                  <a:lnTo>
                    <a:pt x="38" y="108"/>
                  </a:lnTo>
                  <a:lnTo>
                    <a:pt x="38" y="106"/>
                  </a:lnTo>
                  <a:lnTo>
                    <a:pt x="36" y="104"/>
                  </a:lnTo>
                  <a:lnTo>
                    <a:pt x="33" y="102"/>
                  </a:lnTo>
                  <a:close/>
                  <a:moveTo>
                    <a:pt x="59" y="98"/>
                  </a:moveTo>
                  <a:lnTo>
                    <a:pt x="61" y="102"/>
                  </a:lnTo>
                  <a:lnTo>
                    <a:pt x="63" y="102"/>
                  </a:lnTo>
                  <a:lnTo>
                    <a:pt x="63" y="100"/>
                  </a:lnTo>
                  <a:lnTo>
                    <a:pt x="61" y="100"/>
                  </a:lnTo>
                  <a:lnTo>
                    <a:pt x="59" y="98"/>
                  </a:lnTo>
                  <a:close/>
                  <a:moveTo>
                    <a:pt x="94" y="94"/>
                  </a:moveTo>
                  <a:lnTo>
                    <a:pt x="94" y="100"/>
                  </a:lnTo>
                  <a:lnTo>
                    <a:pt x="98" y="108"/>
                  </a:lnTo>
                  <a:lnTo>
                    <a:pt x="98" y="112"/>
                  </a:lnTo>
                  <a:lnTo>
                    <a:pt x="102" y="114"/>
                  </a:lnTo>
                  <a:lnTo>
                    <a:pt x="106" y="114"/>
                  </a:lnTo>
                  <a:lnTo>
                    <a:pt x="104" y="112"/>
                  </a:lnTo>
                  <a:lnTo>
                    <a:pt x="102" y="110"/>
                  </a:lnTo>
                  <a:lnTo>
                    <a:pt x="104" y="102"/>
                  </a:lnTo>
                  <a:lnTo>
                    <a:pt x="102" y="94"/>
                  </a:lnTo>
                  <a:lnTo>
                    <a:pt x="98" y="94"/>
                  </a:lnTo>
                  <a:lnTo>
                    <a:pt x="94" y="94"/>
                  </a:lnTo>
                  <a:close/>
                  <a:moveTo>
                    <a:pt x="42" y="81"/>
                  </a:moveTo>
                  <a:lnTo>
                    <a:pt x="42" y="83"/>
                  </a:lnTo>
                  <a:lnTo>
                    <a:pt x="40" y="85"/>
                  </a:lnTo>
                  <a:lnTo>
                    <a:pt x="52" y="92"/>
                  </a:lnTo>
                  <a:lnTo>
                    <a:pt x="52" y="96"/>
                  </a:lnTo>
                  <a:lnTo>
                    <a:pt x="52" y="100"/>
                  </a:lnTo>
                  <a:lnTo>
                    <a:pt x="56" y="100"/>
                  </a:lnTo>
                  <a:lnTo>
                    <a:pt x="54" y="90"/>
                  </a:lnTo>
                  <a:lnTo>
                    <a:pt x="52" y="83"/>
                  </a:lnTo>
                  <a:lnTo>
                    <a:pt x="48" y="83"/>
                  </a:lnTo>
                  <a:lnTo>
                    <a:pt x="42" y="81"/>
                  </a:lnTo>
                  <a:close/>
                  <a:moveTo>
                    <a:pt x="90" y="75"/>
                  </a:moveTo>
                  <a:lnTo>
                    <a:pt x="92" y="79"/>
                  </a:lnTo>
                  <a:lnTo>
                    <a:pt x="92" y="77"/>
                  </a:lnTo>
                  <a:lnTo>
                    <a:pt x="90" y="75"/>
                  </a:lnTo>
                  <a:close/>
                  <a:moveTo>
                    <a:pt x="46" y="0"/>
                  </a:moveTo>
                  <a:lnTo>
                    <a:pt x="44" y="16"/>
                  </a:lnTo>
                  <a:lnTo>
                    <a:pt x="44" y="29"/>
                  </a:lnTo>
                  <a:lnTo>
                    <a:pt x="40" y="31"/>
                  </a:lnTo>
                  <a:lnTo>
                    <a:pt x="40" y="35"/>
                  </a:lnTo>
                  <a:lnTo>
                    <a:pt x="40" y="37"/>
                  </a:lnTo>
                  <a:lnTo>
                    <a:pt x="42" y="37"/>
                  </a:lnTo>
                  <a:lnTo>
                    <a:pt x="42" y="41"/>
                  </a:lnTo>
                  <a:lnTo>
                    <a:pt x="38" y="41"/>
                  </a:lnTo>
                  <a:lnTo>
                    <a:pt x="35" y="41"/>
                  </a:lnTo>
                  <a:lnTo>
                    <a:pt x="35" y="39"/>
                  </a:lnTo>
                  <a:lnTo>
                    <a:pt x="35" y="41"/>
                  </a:lnTo>
                  <a:lnTo>
                    <a:pt x="33" y="43"/>
                  </a:lnTo>
                  <a:lnTo>
                    <a:pt x="33" y="44"/>
                  </a:lnTo>
                  <a:lnTo>
                    <a:pt x="36" y="46"/>
                  </a:lnTo>
                  <a:lnTo>
                    <a:pt x="38" y="56"/>
                  </a:lnTo>
                  <a:lnTo>
                    <a:pt x="42" y="64"/>
                  </a:lnTo>
                  <a:lnTo>
                    <a:pt x="44" y="62"/>
                  </a:lnTo>
                  <a:lnTo>
                    <a:pt x="48" y="60"/>
                  </a:lnTo>
                  <a:lnTo>
                    <a:pt x="46" y="67"/>
                  </a:lnTo>
                  <a:lnTo>
                    <a:pt x="46" y="71"/>
                  </a:lnTo>
                  <a:lnTo>
                    <a:pt x="48" y="75"/>
                  </a:lnTo>
                  <a:lnTo>
                    <a:pt x="50" y="81"/>
                  </a:lnTo>
                  <a:lnTo>
                    <a:pt x="58" y="79"/>
                  </a:lnTo>
                  <a:lnTo>
                    <a:pt x="61" y="79"/>
                  </a:lnTo>
                  <a:lnTo>
                    <a:pt x="65" y="79"/>
                  </a:lnTo>
                  <a:lnTo>
                    <a:pt x="71" y="85"/>
                  </a:lnTo>
                  <a:lnTo>
                    <a:pt x="69" y="79"/>
                  </a:lnTo>
                  <a:lnTo>
                    <a:pt x="71" y="77"/>
                  </a:lnTo>
                  <a:lnTo>
                    <a:pt x="77" y="85"/>
                  </a:lnTo>
                  <a:lnTo>
                    <a:pt x="83" y="92"/>
                  </a:lnTo>
                  <a:lnTo>
                    <a:pt x="84" y="92"/>
                  </a:lnTo>
                  <a:lnTo>
                    <a:pt x="86" y="94"/>
                  </a:lnTo>
                  <a:lnTo>
                    <a:pt x="86" y="90"/>
                  </a:lnTo>
                  <a:lnTo>
                    <a:pt x="88" y="89"/>
                  </a:lnTo>
                  <a:lnTo>
                    <a:pt x="84" y="79"/>
                  </a:lnTo>
                  <a:lnTo>
                    <a:pt x="83" y="71"/>
                  </a:lnTo>
                  <a:lnTo>
                    <a:pt x="79" y="73"/>
                  </a:lnTo>
                  <a:lnTo>
                    <a:pt x="75" y="73"/>
                  </a:lnTo>
                  <a:lnTo>
                    <a:pt x="75" y="71"/>
                  </a:lnTo>
                  <a:lnTo>
                    <a:pt x="75" y="67"/>
                  </a:lnTo>
                  <a:lnTo>
                    <a:pt x="65" y="69"/>
                  </a:lnTo>
                  <a:lnTo>
                    <a:pt x="58" y="71"/>
                  </a:lnTo>
                  <a:lnTo>
                    <a:pt x="58" y="66"/>
                  </a:lnTo>
                  <a:lnTo>
                    <a:pt x="56" y="62"/>
                  </a:lnTo>
                  <a:lnTo>
                    <a:pt x="56" y="60"/>
                  </a:lnTo>
                  <a:lnTo>
                    <a:pt x="54" y="56"/>
                  </a:lnTo>
                  <a:lnTo>
                    <a:pt x="56" y="50"/>
                  </a:lnTo>
                  <a:lnTo>
                    <a:pt x="54" y="46"/>
                  </a:lnTo>
                  <a:lnTo>
                    <a:pt x="56" y="46"/>
                  </a:lnTo>
                  <a:lnTo>
                    <a:pt x="61" y="37"/>
                  </a:lnTo>
                  <a:lnTo>
                    <a:pt x="69" y="27"/>
                  </a:lnTo>
                  <a:lnTo>
                    <a:pt x="67" y="21"/>
                  </a:lnTo>
                  <a:lnTo>
                    <a:pt x="63" y="18"/>
                  </a:lnTo>
                  <a:lnTo>
                    <a:pt x="63" y="8"/>
                  </a:lnTo>
                  <a:lnTo>
                    <a:pt x="65" y="0"/>
                  </a:lnTo>
                  <a:lnTo>
                    <a:pt x="63" y="2"/>
                  </a:lnTo>
                  <a:lnTo>
                    <a:pt x="61" y="4"/>
                  </a:lnTo>
                  <a:lnTo>
                    <a:pt x="54" y="4"/>
                  </a:lnTo>
                  <a:lnTo>
                    <a:pt x="4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8" name="Freeform 466">
              <a:extLst>
                <a:ext uri="{FF2B5EF4-FFF2-40B4-BE49-F238E27FC236}">
                  <a16:creationId xmlns:a16="http://schemas.microsoft.com/office/drawing/2014/main" id="{21072B27-9A65-EAD5-90ED-883970A21C0C}"/>
                </a:ext>
              </a:extLst>
            </p:cNvPr>
            <p:cNvSpPr>
              <a:spLocks noEditPoints="1"/>
            </p:cNvSpPr>
            <p:nvPr/>
          </p:nvSpPr>
          <p:spPr bwMode="auto">
            <a:xfrm>
              <a:off x="5256506" y="4088552"/>
              <a:ext cx="216773" cy="136126"/>
            </a:xfrm>
            <a:custGeom>
              <a:avLst/>
              <a:gdLst>
                <a:gd name="T0" fmla="*/ 2147483647 w 190"/>
                <a:gd name="T1" fmla="*/ 2147483647 h 132"/>
                <a:gd name="T2" fmla="*/ 2147483647 w 190"/>
                <a:gd name="T3" fmla="*/ 2147483647 h 132"/>
                <a:gd name="T4" fmla="*/ 2147483647 w 190"/>
                <a:gd name="T5" fmla="*/ 2147483647 h 132"/>
                <a:gd name="T6" fmla="*/ 2147483647 w 190"/>
                <a:gd name="T7" fmla="*/ 2147483647 h 132"/>
                <a:gd name="T8" fmla="*/ 2147483647 w 190"/>
                <a:gd name="T9" fmla="*/ 2147483647 h 132"/>
                <a:gd name="T10" fmla="*/ 2147483647 w 190"/>
                <a:gd name="T11" fmla="*/ 2147483647 h 132"/>
                <a:gd name="T12" fmla="*/ 2147483647 w 190"/>
                <a:gd name="T13" fmla="*/ 2147483647 h 132"/>
                <a:gd name="T14" fmla="*/ 2147483647 w 190"/>
                <a:gd name="T15" fmla="*/ 2147483647 h 132"/>
                <a:gd name="T16" fmla="*/ 2147483647 w 190"/>
                <a:gd name="T17" fmla="*/ 2147483647 h 132"/>
                <a:gd name="T18" fmla="*/ 2147483647 w 190"/>
                <a:gd name="T19" fmla="*/ 2147483647 h 132"/>
                <a:gd name="T20" fmla="*/ 2147483647 w 190"/>
                <a:gd name="T21" fmla="*/ 2147483647 h 132"/>
                <a:gd name="T22" fmla="*/ 2147483647 w 190"/>
                <a:gd name="T23" fmla="*/ 2147483647 h 132"/>
                <a:gd name="T24" fmla="*/ 2147483647 w 190"/>
                <a:gd name="T25" fmla="*/ 2147483647 h 132"/>
                <a:gd name="T26" fmla="*/ 2147483647 w 190"/>
                <a:gd name="T27" fmla="*/ 2147483647 h 132"/>
                <a:gd name="T28" fmla="*/ 2147483647 w 190"/>
                <a:gd name="T29" fmla="*/ 2147483647 h 132"/>
                <a:gd name="T30" fmla="*/ 2147483647 w 190"/>
                <a:gd name="T31" fmla="*/ 2147483647 h 132"/>
                <a:gd name="T32" fmla="*/ 2147483647 w 190"/>
                <a:gd name="T33" fmla="*/ 2147483647 h 132"/>
                <a:gd name="T34" fmla="*/ 2147483647 w 190"/>
                <a:gd name="T35" fmla="*/ 2147483647 h 132"/>
                <a:gd name="T36" fmla="*/ 2147483647 w 190"/>
                <a:gd name="T37" fmla="*/ 2147483647 h 132"/>
                <a:gd name="T38" fmla="*/ 2147483647 w 190"/>
                <a:gd name="T39" fmla="*/ 2147483647 h 132"/>
                <a:gd name="T40" fmla="*/ 2147483647 w 190"/>
                <a:gd name="T41" fmla="*/ 2147483647 h 132"/>
                <a:gd name="T42" fmla="*/ 2147483647 w 190"/>
                <a:gd name="T43" fmla="*/ 2147483647 h 132"/>
                <a:gd name="T44" fmla="*/ 2147483647 w 190"/>
                <a:gd name="T45" fmla="*/ 2147483647 h 132"/>
                <a:gd name="T46" fmla="*/ 2147483647 w 190"/>
                <a:gd name="T47" fmla="*/ 2147483647 h 132"/>
                <a:gd name="T48" fmla="*/ 2147483647 w 190"/>
                <a:gd name="T49" fmla="*/ 2147483647 h 132"/>
                <a:gd name="T50" fmla="*/ 2147483647 w 190"/>
                <a:gd name="T51" fmla="*/ 2147483647 h 132"/>
                <a:gd name="T52" fmla="*/ 2147483647 w 190"/>
                <a:gd name="T53" fmla="*/ 2147483647 h 132"/>
                <a:gd name="T54" fmla="*/ 2147483647 w 190"/>
                <a:gd name="T55" fmla="*/ 2147483647 h 132"/>
                <a:gd name="T56" fmla="*/ 2147483647 w 190"/>
                <a:gd name="T57" fmla="*/ 2147483647 h 132"/>
                <a:gd name="T58" fmla="*/ 2147483647 w 190"/>
                <a:gd name="T59" fmla="*/ 2147483647 h 132"/>
                <a:gd name="T60" fmla="*/ 2147483647 w 190"/>
                <a:gd name="T61" fmla="*/ 2147483647 h 132"/>
                <a:gd name="T62" fmla="*/ 2147483647 w 190"/>
                <a:gd name="T63" fmla="*/ 2147483647 h 132"/>
                <a:gd name="T64" fmla="*/ 2147483647 w 190"/>
                <a:gd name="T65" fmla="*/ 2147483647 h 132"/>
                <a:gd name="T66" fmla="*/ 2147483647 w 190"/>
                <a:gd name="T67" fmla="*/ 2147483647 h 132"/>
                <a:gd name="T68" fmla="*/ 2147483647 w 190"/>
                <a:gd name="T69" fmla="*/ 2147483647 h 132"/>
                <a:gd name="T70" fmla="*/ 2147483647 w 190"/>
                <a:gd name="T71" fmla="*/ 2147483647 h 132"/>
                <a:gd name="T72" fmla="*/ 2147483647 w 190"/>
                <a:gd name="T73" fmla="*/ 2147483647 h 132"/>
                <a:gd name="T74" fmla="*/ 2147483647 w 190"/>
                <a:gd name="T75" fmla="*/ 2147483647 h 132"/>
                <a:gd name="T76" fmla="*/ 2147483647 w 190"/>
                <a:gd name="T77" fmla="*/ 2147483647 h 132"/>
                <a:gd name="T78" fmla="*/ 2147483647 w 190"/>
                <a:gd name="T79" fmla="*/ 2147483647 h 132"/>
                <a:gd name="T80" fmla="*/ 2147483647 w 190"/>
                <a:gd name="T81" fmla="*/ 2147483647 h 132"/>
                <a:gd name="T82" fmla="*/ 2147483647 w 190"/>
                <a:gd name="T83" fmla="*/ 2147483647 h 132"/>
                <a:gd name="T84" fmla="*/ 2147483647 w 190"/>
                <a:gd name="T85" fmla="*/ 2147483647 h 132"/>
                <a:gd name="T86" fmla="*/ 2147483647 w 190"/>
                <a:gd name="T87" fmla="*/ 2147483647 h 132"/>
                <a:gd name="T88" fmla="*/ 2147483647 w 190"/>
                <a:gd name="T89" fmla="*/ 2147483647 h 132"/>
                <a:gd name="T90" fmla="*/ 2147483647 w 190"/>
                <a:gd name="T91" fmla="*/ 2147483647 h 132"/>
                <a:gd name="T92" fmla="*/ 2147483647 w 190"/>
                <a:gd name="T93" fmla="*/ 2147483647 h 132"/>
                <a:gd name="T94" fmla="*/ 2147483647 w 190"/>
                <a:gd name="T95" fmla="*/ 0 h 1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0"/>
                <a:gd name="T145" fmla="*/ 0 h 132"/>
                <a:gd name="T146" fmla="*/ 190 w 190"/>
                <a:gd name="T147" fmla="*/ 132 h 1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0" h="132">
                  <a:moveTo>
                    <a:pt x="4" y="109"/>
                  </a:moveTo>
                  <a:lnTo>
                    <a:pt x="13" y="109"/>
                  </a:lnTo>
                  <a:lnTo>
                    <a:pt x="23" y="107"/>
                  </a:lnTo>
                  <a:lnTo>
                    <a:pt x="29" y="107"/>
                  </a:lnTo>
                  <a:lnTo>
                    <a:pt x="32" y="105"/>
                  </a:lnTo>
                  <a:lnTo>
                    <a:pt x="34" y="103"/>
                  </a:lnTo>
                  <a:lnTo>
                    <a:pt x="36" y="99"/>
                  </a:lnTo>
                  <a:lnTo>
                    <a:pt x="36" y="96"/>
                  </a:lnTo>
                  <a:lnTo>
                    <a:pt x="36" y="90"/>
                  </a:lnTo>
                  <a:lnTo>
                    <a:pt x="44" y="90"/>
                  </a:lnTo>
                  <a:lnTo>
                    <a:pt x="56" y="92"/>
                  </a:lnTo>
                  <a:lnTo>
                    <a:pt x="65" y="94"/>
                  </a:lnTo>
                  <a:lnTo>
                    <a:pt x="71" y="99"/>
                  </a:lnTo>
                  <a:lnTo>
                    <a:pt x="73" y="105"/>
                  </a:lnTo>
                  <a:lnTo>
                    <a:pt x="75" y="111"/>
                  </a:lnTo>
                  <a:lnTo>
                    <a:pt x="79" y="113"/>
                  </a:lnTo>
                  <a:lnTo>
                    <a:pt x="82" y="113"/>
                  </a:lnTo>
                  <a:lnTo>
                    <a:pt x="88" y="124"/>
                  </a:lnTo>
                  <a:lnTo>
                    <a:pt x="103" y="128"/>
                  </a:lnTo>
                  <a:lnTo>
                    <a:pt x="121" y="132"/>
                  </a:lnTo>
                  <a:lnTo>
                    <a:pt x="121" y="130"/>
                  </a:lnTo>
                  <a:lnTo>
                    <a:pt x="121" y="126"/>
                  </a:lnTo>
                  <a:lnTo>
                    <a:pt x="117" y="124"/>
                  </a:lnTo>
                  <a:lnTo>
                    <a:pt x="113" y="122"/>
                  </a:lnTo>
                  <a:lnTo>
                    <a:pt x="115" y="121"/>
                  </a:lnTo>
                  <a:lnTo>
                    <a:pt x="115" y="119"/>
                  </a:lnTo>
                  <a:lnTo>
                    <a:pt x="111" y="119"/>
                  </a:lnTo>
                  <a:lnTo>
                    <a:pt x="105" y="117"/>
                  </a:lnTo>
                  <a:lnTo>
                    <a:pt x="105" y="113"/>
                  </a:lnTo>
                  <a:lnTo>
                    <a:pt x="105" y="109"/>
                  </a:lnTo>
                  <a:lnTo>
                    <a:pt x="102" y="109"/>
                  </a:lnTo>
                  <a:lnTo>
                    <a:pt x="98" y="107"/>
                  </a:lnTo>
                  <a:lnTo>
                    <a:pt x="96" y="101"/>
                  </a:lnTo>
                  <a:lnTo>
                    <a:pt x="94" y="94"/>
                  </a:lnTo>
                  <a:lnTo>
                    <a:pt x="90" y="94"/>
                  </a:lnTo>
                  <a:lnTo>
                    <a:pt x="86" y="92"/>
                  </a:lnTo>
                  <a:lnTo>
                    <a:pt x="82" y="84"/>
                  </a:lnTo>
                  <a:lnTo>
                    <a:pt x="80" y="74"/>
                  </a:lnTo>
                  <a:lnTo>
                    <a:pt x="84" y="73"/>
                  </a:lnTo>
                  <a:lnTo>
                    <a:pt x="90" y="71"/>
                  </a:lnTo>
                  <a:lnTo>
                    <a:pt x="90" y="65"/>
                  </a:lnTo>
                  <a:lnTo>
                    <a:pt x="88" y="59"/>
                  </a:lnTo>
                  <a:lnTo>
                    <a:pt x="84" y="59"/>
                  </a:lnTo>
                  <a:lnTo>
                    <a:pt x="79" y="59"/>
                  </a:lnTo>
                  <a:lnTo>
                    <a:pt x="77" y="55"/>
                  </a:lnTo>
                  <a:lnTo>
                    <a:pt x="75" y="51"/>
                  </a:lnTo>
                  <a:lnTo>
                    <a:pt x="69" y="51"/>
                  </a:lnTo>
                  <a:lnTo>
                    <a:pt x="63" y="50"/>
                  </a:lnTo>
                  <a:lnTo>
                    <a:pt x="63" y="46"/>
                  </a:lnTo>
                  <a:lnTo>
                    <a:pt x="63" y="42"/>
                  </a:lnTo>
                  <a:lnTo>
                    <a:pt x="59" y="38"/>
                  </a:lnTo>
                  <a:lnTo>
                    <a:pt x="56" y="32"/>
                  </a:lnTo>
                  <a:lnTo>
                    <a:pt x="54" y="32"/>
                  </a:lnTo>
                  <a:lnTo>
                    <a:pt x="50" y="32"/>
                  </a:lnTo>
                  <a:lnTo>
                    <a:pt x="48" y="28"/>
                  </a:lnTo>
                  <a:lnTo>
                    <a:pt x="44" y="25"/>
                  </a:lnTo>
                  <a:lnTo>
                    <a:pt x="29" y="19"/>
                  </a:lnTo>
                  <a:lnTo>
                    <a:pt x="13" y="15"/>
                  </a:lnTo>
                  <a:lnTo>
                    <a:pt x="9" y="13"/>
                  </a:lnTo>
                  <a:lnTo>
                    <a:pt x="2" y="9"/>
                  </a:lnTo>
                  <a:lnTo>
                    <a:pt x="4" y="65"/>
                  </a:lnTo>
                  <a:lnTo>
                    <a:pt x="0" y="71"/>
                  </a:lnTo>
                  <a:lnTo>
                    <a:pt x="4" y="76"/>
                  </a:lnTo>
                  <a:lnTo>
                    <a:pt x="4" y="109"/>
                  </a:lnTo>
                  <a:close/>
                  <a:moveTo>
                    <a:pt x="123" y="115"/>
                  </a:moveTo>
                  <a:lnTo>
                    <a:pt x="125" y="119"/>
                  </a:lnTo>
                  <a:lnTo>
                    <a:pt x="127" y="119"/>
                  </a:lnTo>
                  <a:lnTo>
                    <a:pt x="127" y="117"/>
                  </a:lnTo>
                  <a:lnTo>
                    <a:pt x="125" y="117"/>
                  </a:lnTo>
                  <a:lnTo>
                    <a:pt x="123" y="115"/>
                  </a:lnTo>
                  <a:close/>
                  <a:moveTo>
                    <a:pt x="171" y="44"/>
                  </a:moveTo>
                  <a:lnTo>
                    <a:pt x="173" y="55"/>
                  </a:lnTo>
                  <a:lnTo>
                    <a:pt x="175" y="61"/>
                  </a:lnTo>
                  <a:lnTo>
                    <a:pt x="178" y="69"/>
                  </a:lnTo>
                  <a:lnTo>
                    <a:pt x="182" y="74"/>
                  </a:lnTo>
                  <a:lnTo>
                    <a:pt x="186" y="74"/>
                  </a:lnTo>
                  <a:lnTo>
                    <a:pt x="188" y="73"/>
                  </a:lnTo>
                  <a:lnTo>
                    <a:pt x="190" y="71"/>
                  </a:lnTo>
                  <a:lnTo>
                    <a:pt x="190" y="67"/>
                  </a:lnTo>
                  <a:lnTo>
                    <a:pt x="180" y="57"/>
                  </a:lnTo>
                  <a:lnTo>
                    <a:pt x="171" y="44"/>
                  </a:lnTo>
                  <a:close/>
                  <a:moveTo>
                    <a:pt x="140" y="34"/>
                  </a:moveTo>
                  <a:lnTo>
                    <a:pt x="138" y="36"/>
                  </a:lnTo>
                  <a:lnTo>
                    <a:pt x="136" y="36"/>
                  </a:lnTo>
                  <a:lnTo>
                    <a:pt x="138" y="38"/>
                  </a:lnTo>
                  <a:lnTo>
                    <a:pt x="138" y="42"/>
                  </a:lnTo>
                  <a:lnTo>
                    <a:pt x="134" y="42"/>
                  </a:lnTo>
                  <a:lnTo>
                    <a:pt x="134" y="46"/>
                  </a:lnTo>
                  <a:lnTo>
                    <a:pt x="132" y="50"/>
                  </a:lnTo>
                  <a:lnTo>
                    <a:pt x="130" y="50"/>
                  </a:lnTo>
                  <a:lnTo>
                    <a:pt x="130" y="51"/>
                  </a:lnTo>
                  <a:lnTo>
                    <a:pt x="127" y="51"/>
                  </a:lnTo>
                  <a:lnTo>
                    <a:pt x="121" y="51"/>
                  </a:lnTo>
                  <a:lnTo>
                    <a:pt x="121" y="50"/>
                  </a:lnTo>
                  <a:lnTo>
                    <a:pt x="119" y="48"/>
                  </a:lnTo>
                  <a:lnTo>
                    <a:pt x="117" y="50"/>
                  </a:lnTo>
                  <a:lnTo>
                    <a:pt x="117" y="53"/>
                  </a:lnTo>
                  <a:lnTo>
                    <a:pt x="109" y="53"/>
                  </a:lnTo>
                  <a:lnTo>
                    <a:pt x="100" y="53"/>
                  </a:lnTo>
                  <a:lnTo>
                    <a:pt x="103" y="59"/>
                  </a:lnTo>
                  <a:lnTo>
                    <a:pt x="109" y="63"/>
                  </a:lnTo>
                  <a:lnTo>
                    <a:pt x="117" y="63"/>
                  </a:lnTo>
                  <a:lnTo>
                    <a:pt x="125" y="61"/>
                  </a:lnTo>
                  <a:lnTo>
                    <a:pt x="132" y="59"/>
                  </a:lnTo>
                  <a:lnTo>
                    <a:pt x="136" y="55"/>
                  </a:lnTo>
                  <a:lnTo>
                    <a:pt x="136" y="51"/>
                  </a:lnTo>
                  <a:lnTo>
                    <a:pt x="138" y="50"/>
                  </a:lnTo>
                  <a:lnTo>
                    <a:pt x="142" y="50"/>
                  </a:lnTo>
                  <a:lnTo>
                    <a:pt x="144" y="50"/>
                  </a:lnTo>
                  <a:lnTo>
                    <a:pt x="146" y="44"/>
                  </a:lnTo>
                  <a:lnTo>
                    <a:pt x="146" y="36"/>
                  </a:lnTo>
                  <a:lnTo>
                    <a:pt x="140" y="34"/>
                  </a:lnTo>
                  <a:close/>
                  <a:moveTo>
                    <a:pt x="142" y="21"/>
                  </a:moveTo>
                  <a:lnTo>
                    <a:pt x="146" y="28"/>
                  </a:lnTo>
                  <a:lnTo>
                    <a:pt x="148" y="40"/>
                  </a:lnTo>
                  <a:lnTo>
                    <a:pt x="150" y="40"/>
                  </a:lnTo>
                  <a:lnTo>
                    <a:pt x="151" y="38"/>
                  </a:lnTo>
                  <a:lnTo>
                    <a:pt x="153" y="36"/>
                  </a:lnTo>
                  <a:lnTo>
                    <a:pt x="151" y="34"/>
                  </a:lnTo>
                  <a:lnTo>
                    <a:pt x="153" y="34"/>
                  </a:lnTo>
                  <a:lnTo>
                    <a:pt x="153" y="30"/>
                  </a:lnTo>
                  <a:lnTo>
                    <a:pt x="148" y="26"/>
                  </a:lnTo>
                  <a:lnTo>
                    <a:pt x="142" y="21"/>
                  </a:lnTo>
                  <a:close/>
                  <a:moveTo>
                    <a:pt x="127" y="11"/>
                  </a:moveTo>
                  <a:lnTo>
                    <a:pt x="127" y="15"/>
                  </a:lnTo>
                  <a:lnTo>
                    <a:pt x="132" y="19"/>
                  </a:lnTo>
                  <a:lnTo>
                    <a:pt x="136" y="21"/>
                  </a:lnTo>
                  <a:lnTo>
                    <a:pt x="140" y="21"/>
                  </a:lnTo>
                  <a:lnTo>
                    <a:pt x="140" y="17"/>
                  </a:lnTo>
                  <a:lnTo>
                    <a:pt x="134" y="15"/>
                  </a:lnTo>
                  <a:lnTo>
                    <a:pt x="127" y="11"/>
                  </a:lnTo>
                  <a:close/>
                  <a:moveTo>
                    <a:pt x="117" y="7"/>
                  </a:moveTo>
                  <a:lnTo>
                    <a:pt x="119" y="11"/>
                  </a:lnTo>
                  <a:lnTo>
                    <a:pt x="119" y="13"/>
                  </a:lnTo>
                  <a:lnTo>
                    <a:pt x="123" y="13"/>
                  </a:lnTo>
                  <a:lnTo>
                    <a:pt x="123" y="11"/>
                  </a:lnTo>
                  <a:lnTo>
                    <a:pt x="123" y="9"/>
                  </a:lnTo>
                  <a:lnTo>
                    <a:pt x="117" y="7"/>
                  </a:lnTo>
                  <a:close/>
                  <a:moveTo>
                    <a:pt x="73" y="0"/>
                  </a:moveTo>
                  <a:lnTo>
                    <a:pt x="73" y="3"/>
                  </a:lnTo>
                  <a:lnTo>
                    <a:pt x="79" y="3"/>
                  </a:lnTo>
                  <a:lnTo>
                    <a:pt x="80" y="3"/>
                  </a:lnTo>
                  <a:lnTo>
                    <a:pt x="79" y="2"/>
                  </a:lnTo>
                  <a:lnTo>
                    <a:pt x="73"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09" name="Freeform 468">
              <a:extLst>
                <a:ext uri="{FF2B5EF4-FFF2-40B4-BE49-F238E27FC236}">
                  <a16:creationId xmlns:a16="http://schemas.microsoft.com/office/drawing/2014/main" id="{08DE805F-7407-BF08-B4A4-B0D3286B0870}"/>
                </a:ext>
              </a:extLst>
            </p:cNvPr>
            <p:cNvSpPr>
              <a:spLocks/>
            </p:cNvSpPr>
            <p:nvPr/>
          </p:nvSpPr>
          <p:spPr bwMode="auto">
            <a:xfrm>
              <a:off x="4141304" y="3445120"/>
              <a:ext cx="215902" cy="222392"/>
            </a:xfrm>
            <a:custGeom>
              <a:avLst/>
              <a:gdLst>
                <a:gd name="T0" fmla="*/ 2147483647 w 190"/>
                <a:gd name="T1" fmla="*/ 2147483647 h 215"/>
                <a:gd name="T2" fmla="*/ 2147483647 w 190"/>
                <a:gd name="T3" fmla="*/ 2147483647 h 215"/>
                <a:gd name="T4" fmla="*/ 2147483647 w 190"/>
                <a:gd name="T5" fmla="*/ 2147483647 h 215"/>
                <a:gd name="T6" fmla="*/ 2147483647 w 190"/>
                <a:gd name="T7" fmla="*/ 2147483647 h 215"/>
                <a:gd name="T8" fmla="*/ 2147483647 w 190"/>
                <a:gd name="T9" fmla="*/ 2147483647 h 215"/>
                <a:gd name="T10" fmla="*/ 2147483647 w 190"/>
                <a:gd name="T11" fmla="*/ 2147483647 h 215"/>
                <a:gd name="T12" fmla="*/ 2147483647 w 190"/>
                <a:gd name="T13" fmla="*/ 2147483647 h 215"/>
                <a:gd name="T14" fmla="*/ 2147483647 w 190"/>
                <a:gd name="T15" fmla="*/ 2147483647 h 215"/>
                <a:gd name="T16" fmla="*/ 2147483647 w 190"/>
                <a:gd name="T17" fmla="*/ 2147483647 h 215"/>
                <a:gd name="T18" fmla="*/ 2147483647 w 190"/>
                <a:gd name="T19" fmla="*/ 2147483647 h 215"/>
                <a:gd name="T20" fmla="*/ 2147483647 w 190"/>
                <a:gd name="T21" fmla="*/ 2147483647 h 215"/>
                <a:gd name="T22" fmla="*/ 2147483647 w 190"/>
                <a:gd name="T23" fmla="*/ 2147483647 h 215"/>
                <a:gd name="T24" fmla="*/ 2147483647 w 190"/>
                <a:gd name="T25" fmla="*/ 2147483647 h 215"/>
                <a:gd name="T26" fmla="*/ 2147483647 w 190"/>
                <a:gd name="T27" fmla="*/ 2147483647 h 215"/>
                <a:gd name="T28" fmla="*/ 2147483647 w 190"/>
                <a:gd name="T29" fmla="*/ 2147483647 h 215"/>
                <a:gd name="T30" fmla="*/ 2147483647 w 190"/>
                <a:gd name="T31" fmla="*/ 2147483647 h 215"/>
                <a:gd name="T32" fmla="*/ 2147483647 w 190"/>
                <a:gd name="T33" fmla="*/ 2147483647 h 215"/>
                <a:gd name="T34" fmla="*/ 2147483647 w 190"/>
                <a:gd name="T35" fmla="*/ 2147483647 h 215"/>
                <a:gd name="T36" fmla="*/ 2147483647 w 190"/>
                <a:gd name="T37" fmla="*/ 2147483647 h 215"/>
                <a:gd name="T38" fmla="*/ 2147483647 w 190"/>
                <a:gd name="T39" fmla="*/ 2147483647 h 215"/>
                <a:gd name="T40" fmla="*/ 2147483647 w 190"/>
                <a:gd name="T41" fmla="*/ 2147483647 h 215"/>
                <a:gd name="T42" fmla="*/ 2147483647 w 190"/>
                <a:gd name="T43" fmla="*/ 2147483647 h 215"/>
                <a:gd name="T44" fmla="*/ 2147483647 w 190"/>
                <a:gd name="T45" fmla="*/ 2147483647 h 215"/>
                <a:gd name="T46" fmla="*/ 2147483647 w 190"/>
                <a:gd name="T47" fmla="*/ 0 h 215"/>
                <a:gd name="T48" fmla="*/ 2147483647 w 190"/>
                <a:gd name="T49" fmla="*/ 2147483647 h 215"/>
                <a:gd name="T50" fmla="*/ 2147483647 w 190"/>
                <a:gd name="T51" fmla="*/ 2147483647 h 215"/>
                <a:gd name="T52" fmla="*/ 2147483647 w 190"/>
                <a:gd name="T53" fmla="*/ 2147483647 h 215"/>
                <a:gd name="T54" fmla="*/ 2147483647 w 190"/>
                <a:gd name="T55" fmla="*/ 2147483647 h 215"/>
                <a:gd name="T56" fmla="*/ 2147483647 w 190"/>
                <a:gd name="T57" fmla="*/ 2147483647 h 215"/>
                <a:gd name="T58" fmla="*/ 2147483647 w 190"/>
                <a:gd name="T59" fmla="*/ 2147483647 h 215"/>
                <a:gd name="T60" fmla="*/ 2147483647 w 190"/>
                <a:gd name="T61" fmla="*/ 2147483647 h 215"/>
                <a:gd name="T62" fmla="*/ 2147483647 w 190"/>
                <a:gd name="T63" fmla="*/ 2147483647 h 215"/>
                <a:gd name="T64" fmla="*/ 2147483647 w 190"/>
                <a:gd name="T65" fmla="*/ 2147483647 h 215"/>
                <a:gd name="T66" fmla="*/ 2147483647 w 190"/>
                <a:gd name="T67" fmla="*/ 2147483647 h 215"/>
                <a:gd name="T68" fmla="*/ 2147483647 w 190"/>
                <a:gd name="T69" fmla="*/ 2147483647 h 215"/>
                <a:gd name="T70" fmla="*/ 2147483647 w 190"/>
                <a:gd name="T71" fmla="*/ 2147483647 h 215"/>
                <a:gd name="T72" fmla="*/ 2147483647 w 190"/>
                <a:gd name="T73" fmla="*/ 2147483647 h 215"/>
                <a:gd name="T74" fmla="*/ 2147483647 w 190"/>
                <a:gd name="T75" fmla="*/ 2147483647 h 215"/>
                <a:gd name="T76" fmla="*/ 2147483647 w 190"/>
                <a:gd name="T77" fmla="*/ 2147483647 h 215"/>
                <a:gd name="T78" fmla="*/ 2147483647 w 190"/>
                <a:gd name="T79" fmla="*/ 2147483647 h 215"/>
                <a:gd name="T80" fmla="*/ 2147483647 w 190"/>
                <a:gd name="T81" fmla="*/ 2147483647 h 215"/>
                <a:gd name="T82" fmla="*/ 2147483647 w 190"/>
                <a:gd name="T83" fmla="*/ 2147483647 h 215"/>
                <a:gd name="T84" fmla="*/ 2147483647 w 190"/>
                <a:gd name="T85" fmla="*/ 2147483647 h 215"/>
                <a:gd name="T86" fmla="*/ 2147483647 w 190"/>
                <a:gd name="T87" fmla="*/ 2147483647 h 215"/>
                <a:gd name="T88" fmla="*/ 2147483647 w 190"/>
                <a:gd name="T89" fmla="*/ 2147483647 h 215"/>
                <a:gd name="T90" fmla="*/ 2147483647 w 190"/>
                <a:gd name="T91" fmla="*/ 2147483647 h 215"/>
                <a:gd name="T92" fmla="*/ 2147483647 w 190"/>
                <a:gd name="T93" fmla="*/ 2147483647 h 215"/>
                <a:gd name="T94" fmla="*/ 2147483647 w 190"/>
                <a:gd name="T95" fmla="*/ 2147483647 h 215"/>
                <a:gd name="T96" fmla="*/ 2147483647 w 190"/>
                <a:gd name="T97" fmla="*/ 2147483647 h 215"/>
                <a:gd name="T98" fmla="*/ 0 w 190"/>
                <a:gd name="T99" fmla="*/ 2147483647 h 215"/>
                <a:gd name="T100" fmla="*/ 2147483647 w 190"/>
                <a:gd name="T101" fmla="*/ 2147483647 h 215"/>
                <a:gd name="T102" fmla="*/ 2147483647 w 190"/>
                <a:gd name="T103" fmla="*/ 2147483647 h 215"/>
                <a:gd name="T104" fmla="*/ 2147483647 w 190"/>
                <a:gd name="T105" fmla="*/ 2147483647 h 215"/>
                <a:gd name="T106" fmla="*/ 2147483647 w 190"/>
                <a:gd name="T107" fmla="*/ 2147483647 h 215"/>
                <a:gd name="T108" fmla="*/ 2147483647 w 190"/>
                <a:gd name="T109" fmla="*/ 2147483647 h 215"/>
                <a:gd name="T110" fmla="*/ 2147483647 w 190"/>
                <a:gd name="T111" fmla="*/ 2147483647 h 215"/>
                <a:gd name="T112" fmla="*/ 2147483647 w 190"/>
                <a:gd name="T113" fmla="*/ 2147483647 h 215"/>
                <a:gd name="T114" fmla="*/ 2147483647 w 190"/>
                <a:gd name="T115" fmla="*/ 2147483647 h 2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
                <a:gd name="T175" fmla="*/ 0 h 215"/>
                <a:gd name="T176" fmla="*/ 190 w 190"/>
                <a:gd name="T177" fmla="*/ 215 h 2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 h="215">
                  <a:moveTo>
                    <a:pt x="87" y="215"/>
                  </a:moveTo>
                  <a:lnTo>
                    <a:pt x="90" y="209"/>
                  </a:lnTo>
                  <a:lnTo>
                    <a:pt x="92" y="201"/>
                  </a:lnTo>
                  <a:lnTo>
                    <a:pt x="100" y="199"/>
                  </a:lnTo>
                  <a:lnTo>
                    <a:pt x="108" y="198"/>
                  </a:lnTo>
                  <a:lnTo>
                    <a:pt x="106" y="190"/>
                  </a:lnTo>
                  <a:lnTo>
                    <a:pt x="100" y="184"/>
                  </a:lnTo>
                  <a:lnTo>
                    <a:pt x="100" y="178"/>
                  </a:lnTo>
                  <a:lnTo>
                    <a:pt x="104" y="174"/>
                  </a:lnTo>
                  <a:lnTo>
                    <a:pt x="96" y="165"/>
                  </a:lnTo>
                  <a:lnTo>
                    <a:pt x="100" y="161"/>
                  </a:lnTo>
                  <a:lnTo>
                    <a:pt x="106" y="157"/>
                  </a:lnTo>
                  <a:lnTo>
                    <a:pt x="108" y="151"/>
                  </a:lnTo>
                  <a:lnTo>
                    <a:pt x="111" y="155"/>
                  </a:lnTo>
                  <a:lnTo>
                    <a:pt x="117" y="150"/>
                  </a:lnTo>
                  <a:lnTo>
                    <a:pt x="123" y="144"/>
                  </a:lnTo>
                  <a:lnTo>
                    <a:pt x="127" y="140"/>
                  </a:lnTo>
                  <a:lnTo>
                    <a:pt x="129" y="132"/>
                  </a:lnTo>
                  <a:lnTo>
                    <a:pt x="138" y="128"/>
                  </a:lnTo>
                  <a:lnTo>
                    <a:pt x="142" y="125"/>
                  </a:lnTo>
                  <a:lnTo>
                    <a:pt x="144" y="119"/>
                  </a:lnTo>
                  <a:lnTo>
                    <a:pt x="150" y="115"/>
                  </a:lnTo>
                  <a:lnTo>
                    <a:pt x="150" y="107"/>
                  </a:lnTo>
                  <a:lnTo>
                    <a:pt x="152" y="100"/>
                  </a:lnTo>
                  <a:lnTo>
                    <a:pt x="158" y="94"/>
                  </a:lnTo>
                  <a:lnTo>
                    <a:pt x="159" y="88"/>
                  </a:lnTo>
                  <a:lnTo>
                    <a:pt x="159" y="82"/>
                  </a:lnTo>
                  <a:lnTo>
                    <a:pt x="154" y="77"/>
                  </a:lnTo>
                  <a:lnTo>
                    <a:pt x="150" y="73"/>
                  </a:lnTo>
                  <a:lnTo>
                    <a:pt x="146" y="71"/>
                  </a:lnTo>
                  <a:lnTo>
                    <a:pt x="144" y="59"/>
                  </a:lnTo>
                  <a:lnTo>
                    <a:pt x="140" y="56"/>
                  </a:lnTo>
                  <a:lnTo>
                    <a:pt x="142" y="50"/>
                  </a:lnTo>
                  <a:lnTo>
                    <a:pt x="148" y="46"/>
                  </a:lnTo>
                  <a:lnTo>
                    <a:pt x="152" y="44"/>
                  </a:lnTo>
                  <a:lnTo>
                    <a:pt x="156" y="46"/>
                  </a:lnTo>
                  <a:lnTo>
                    <a:pt x="159" y="44"/>
                  </a:lnTo>
                  <a:lnTo>
                    <a:pt x="161" y="42"/>
                  </a:lnTo>
                  <a:lnTo>
                    <a:pt x="167" y="38"/>
                  </a:lnTo>
                  <a:lnTo>
                    <a:pt x="175" y="36"/>
                  </a:lnTo>
                  <a:lnTo>
                    <a:pt x="181" y="32"/>
                  </a:lnTo>
                  <a:lnTo>
                    <a:pt x="184" y="29"/>
                  </a:lnTo>
                  <a:lnTo>
                    <a:pt x="188" y="25"/>
                  </a:lnTo>
                  <a:lnTo>
                    <a:pt x="190" y="17"/>
                  </a:lnTo>
                  <a:lnTo>
                    <a:pt x="186" y="11"/>
                  </a:lnTo>
                  <a:lnTo>
                    <a:pt x="182" y="8"/>
                  </a:lnTo>
                  <a:lnTo>
                    <a:pt x="169" y="0"/>
                  </a:lnTo>
                  <a:lnTo>
                    <a:pt x="159" y="0"/>
                  </a:lnTo>
                  <a:lnTo>
                    <a:pt x="158" y="2"/>
                  </a:lnTo>
                  <a:lnTo>
                    <a:pt x="154" y="2"/>
                  </a:lnTo>
                  <a:lnTo>
                    <a:pt x="146" y="2"/>
                  </a:lnTo>
                  <a:lnTo>
                    <a:pt x="136" y="6"/>
                  </a:lnTo>
                  <a:lnTo>
                    <a:pt x="129" y="8"/>
                  </a:lnTo>
                  <a:lnTo>
                    <a:pt x="115" y="15"/>
                  </a:lnTo>
                  <a:lnTo>
                    <a:pt x="115" y="23"/>
                  </a:lnTo>
                  <a:lnTo>
                    <a:pt x="111" y="27"/>
                  </a:lnTo>
                  <a:lnTo>
                    <a:pt x="113" y="31"/>
                  </a:lnTo>
                  <a:lnTo>
                    <a:pt x="111" y="38"/>
                  </a:lnTo>
                  <a:lnTo>
                    <a:pt x="106" y="40"/>
                  </a:lnTo>
                  <a:lnTo>
                    <a:pt x="100" y="38"/>
                  </a:lnTo>
                  <a:lnTo>
                    <a:pt x="98" y="44"/>
                  </a:lnTo>
                  <a:lnTo>
                    <a:pt x="102" y="48"/>
                  </a:lnTo>
                  <a:lnTo>
                    <a:pt x="102" y="56"/>
                  </a:lnTo>
                  <a:lnTo>
                    <a:pt x="96" y="59"/>
                  </a:lnTo>
                  <a:lnTo>
                    <a:pt x="96" y="65"/>
                  </a:lnTo>
                  <a:lnTo>
                    <a:pt x="96" y="71"/>
                  </a:lnTo>
                  <a:lnTo>
                    <a:pt x="90" y="71"/>
                  </a:lnTo>
                  <a:lnTo>
                    <a:pt x="85" y="69"/>
                  </a:lnTo>
                  <a:lnTo>
                    <a:pt x="83" y="67"/>
                  </a:lnTo>
                  <a:lnTo>
                    <a:pt x="79" y="71"/>
                  </a:lnTo>
                  <a:lnTo>
                    <a:pt x="73" y="75"/>
                  </a:lnTo>
                  <a:lnTo>
                    <a:pt x="77" y="80"/>
                  </a:lnTo>
                  <a:lnTo>
                    <a:pt x="75" y="82"/>
                  </a:lnTo>
                  <a:lnTo>
                    <a:pt x="73" y="84"/>
                  </a:lnTo>
                  <a:lnTo>
                    <a:pt x="69" y="82"/>
                  </a:lnTo>
                  <a:lnTo>
                    <a:pt x="60" y="94"/>
                  </a:lnTo>
                  <a:lnTo>
                    <a:pt x="54" y="98"/>
                  </a:lnTo>
                  <a:lnTo>
                    <a:pt x="52" y="103"/>
                  </a:lnTo>
                  <a:lnTo>
                    <a:pt x="52" y="109"/>
                  </a:lnTo>
                  <a:lnTo>
                    <a:pt x="44" y="109"/>
                  </a:lnTo>
                  <a:lnTo>
                    <a:pt x="42" y="115"/>
                  </a:lnTo>
                  <a:lnTo>
                    <a:pt x="37" y="113"/>
                  </a:lnTo>
                  <a:lnTo>
                    <a:pt x="25" y="113"/>
                  </a:lnTo>
                  <a:lnTo>
                    <a:pt x="21" y="113"/>
                  </a:lnTo>
                  <a:lnTo>
                    <a:pt x="16" y="115"/>
                  </a:lnTo>
                  <a:lnTo>
                    <a:pt x="4" y="107"/>
                  </a:lnTo>
                  <a:lnTo>
                    <a:pt x="8" y="121"/>
                  </a:lnTo>
                  <a:lnTo>
                    <a:pt x="6" y="125"/>
                  </a:lnTo>
                  <a:lnTo>
                    <a:pt x="8" y="128"/>
                  </a:lnTo>
                  <a:lnTo>
                    <a:pt x="14" y="136"/>
                  </a:lnTo>
                  <a:lnTo>
                    <a:pt x="19" y="138"/>
                  </a:lnTo>
                  <a:lnTo>
                    <a:pt x="23" y="144"/>
                  </a:lnTo>
                  <a:lnTo>
                    <a:pt x="23" y="151"/>
                  </a:lnTo>
                  <a:lnTo>
                    <a:pt x="29" y="155"/>
                  </a:lnTo>
                  <a:lnTo>
                    <a:pt x="29" y="159"/>
                  </a:lnTo>
                  <a:lnTo>
                    <a:pt x="25" y="163"/>
                  </a:lnTo>
                  <a:lnTo>
                    <a:pt x="17" y="165"/>
                  </a:lnTo>
                  <a:lnTo>
                    <a:pt x="10" y="167"/>
                  </a:lnTo>
                  <a:lnTo>
                    <a:pt x="2" y="178"/>
                  </a:lnTo>
                  <a:lnTo>
                    <a:pt x="0" y="192"/>
                  </a:lnTo>
                  <a:lnTo>
                    <a:pt x="12" y="190"/>
                  </a:lnTo>
                  <a:lnTo>
                    <a:pt x="29" y="186"/>
                  </a:lnTo>
                  <a:lnTo>
                    <a:pt x="46" y="184"/>
                  </a:lnTo>
                  <a:lnTo>
                    <a:pt x="60" y="186"/>
                  </a:lnTo>
                  <a:lnTo>
                    <a:pt x="65" y="194"/>
                  </a:lnTo>
                  <a:lnTo>
                    <a:pt x="64" y="196"/>
                  </a:lnTo>
                  <a:lnTo>
                    <a:pt x="64" y="199"/>
                  </a:lnTo>
                  <a:lnTo>
                    <a:pt x="67" y="199"/>
                  </a:lnTo>
                  <a:lnTo>
                    <a:pt x="71" y="199"/>
                  </a:lnTo>
                  <a:lnTo>
                    <a:pt x="75" y="201"/>
                  </a:lnTo>
                  <a:lnTo>
                    <a:pt x="77" y="203"/>
                  </a:lnTo>
                  <a:lnTo>
                    <a:pt x="77" y="205"/>
                  </a:lnTo>
                  <a:lnTo>
                    <a:pt x="75" y="207"/>
                  </a:lnTo>
                  <a:lnTo>
                    <a:pt x="77" y="209"/>
                  </a:lnTo>
                  <a:lnTo>
                    <a:pt x="77" y="211"/>
                  </a:lnTo>
                  <a:lnTo>
                    <a:pt x="87" y="215"/>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0" name="Freeform 471">
              <a:extLst>
                <a:ext uri="{FF2B5EF4-FFF2-40B4-BE49-F238E27FC236}">
                  <a16:creationId xmlns:a16="http://schemas.microsoft.com/office/drawing/2014/main" id="{41F951C6-1F8C-0E58-1E64-195738A0459E}"/>
                </a:ext>
              </a:extLst>
            </p:cNvPr>
            <p:cNvSpPr>
              <a:spLocks/>
            </p:cNvSpPr>
            <p:nvPr/>
          </p:nvSpPr>
          <p:spPr bwMode="auto">
            <a:xfrm>
              <a:off x="5037993" y="3321657"/>
              <a:ext cx="85316" cy="106051"/>
            </a:xfrm>
            <a:custGeom>
              <a:avLst/>
              <a:gdLst>
                <a:gd name="T0" fmla="*/ 2147483647 w 75"/>
                <a:gd name="T1" fmla="*/ 2147483647 h 102"/>
                <a:gd name="T2" fmla="*/ 2147483647 w 75"/>
                <a:gd name="T3" fmla="*/ 2147483647 h 102"/>
                <a:gd name="T4" fmla="*/ 2147483647 w 75"/>
                <a:gd name="T5" fmla="*/ 2147483647 h 102"/>
                <a:gd name="T6" fmla="*/ 2147483647 w 75"/>
                <a:gd name="T7" fmla="*/ 2147483647 h 102"/>
                <a:gd name="T8" fmla="*/ 2147483647 w 75"/>
                <a:gd name="T9" fmla="*/ 2147483647 h 102"/>
                <a:gd name="T10" fmla="*/ 2147483647 w 75"/>
                <a:gd name="T11" fmla="*/ 2147483647 h 102"/>
                <a:gd name="T12" fmla="*/ 2147483647 w 75"/>
                <a:gd name="T13" fmla="*/ 2147483647 h 102"/>
                <a:gd name="T14" fmla="*/ 2147483647 w 75"/>
                <a:gd name="T15" fmla="*/ 2147483647 h 102"/>
                <a:gd name="T16" fmla="*/ 2147483647 w 75"/>
                <a:gd name="T17" fmla="*/ 2147483647 h 102"/>
                <a:gd name="T18" fmla="*/ 2147483647 w 75"/>
                <a:gd name="T19" fmla="*/ 2147483647 h 102"/>
                <a:gd name="T20" fmla="*/ 2147483647 w 75"/>
                <a:gd name="T21" fmla="*/ 2147483647 h 102"/>
                <a:gd name="T22" fmla="*/ 2147483647 w 75"/>
                <a:gd name="T23" fmla="*/ 2147483647 h 102"/>
                <a:gd name="T24" fmla="*/ 2147483647 w 75"/>
                <a:gd name="T25" fmla="*/ 2147483647 h 102"/>
                <a:gd name="T26" fmla="*/ 2147483647 w 75"/>
                <a:gd name="T27" fmla="*/ 2147483647 h 102"/>
                <a:gd name="T28" fmla="*/ 2147483647 w 75"/>
                <a:gd name="T29" fmla="*/ 2147483647 h 102"/>
                <a:gd name="T30" fmla="*/ 2147483647 w 75"/>
                <a:gd name="T31" fmla="*/ 2147483647 h 102"/>
                <a:gd name="T32" fmla="*/ 2147483647 w 75"/>
                <a:gd name="T33" fmla="*/ 2147483647 h 102"/>
                <a:gd name="T34" fmla="*/ 2147483647 w 75"/>
                <a:gd name="T35" fmla="*/ 2147483647 h 102"/>
                <a:gd name="T36" fmla="*/ 0 w 75"/>
                <a:gd name="T37" fmla="*/ 2147483647 h 102"/>
                <a:gd name="T38" fmla="*/ 2147483647 w 75"/>
                <a:gd name="T39" fmla="*/ 2147483647 h 102"/>
                <a:gd name="T40" fmla="*/ 2147483647 w 75"/>
                <a:gd name="T41" fmla="*/ 2147483647 h 102"/>
                <a:gd name="T42" fmla="*/ 2147483647 w 75"/>
                <a:gd name="T43" fmla="*/ 2147483647 h 102"/>
                <a:gd name="T44" fmla="*/ 2147483647 w 75"/>
                <a:gd name="T45" fmla="*/ 2147483647 h 102"/>
                <a:gd name="T46" fmla="*/ 2147483647 w 75"/>
                <a:gd name="T47" fmla="*/ 2147483647 h 102"/>
                <a:gd name="T48" fmla="*/ 2147483647 w 75"/>
                <a:gd name="T49" fmla="*/ 2147483647 h 102"/>
                <a:gd name="T50" fmla="*/ 2147483647 w 75"/>
                <a:gd name="T51" fmla="*/ 2147483647 h 102"/>
                <a:gd name="T52" fmla="*/ 2147483647 w 75"/>
                <a:gd name="T53" fmla="*/ 2147483647 h 102"/>
                <a:gd name="T54" fmla="*/ 2147483647 w 75"/>
                <a:gd name="T55" fmla="*/ 2147483647 h 102"/>
                <a:gd name="T56" fmla="*/ 2147483647 w 75"/>
                <a:gd name="T57" fmla="*/ 2147483647 h 102"/>
                <a:gd name="T58" fmla="*/ 2147483647 w 75"/>
                <a:gd name="T59" fmla="*/ 2147483647 h 102"/>
                <a:gd name="T60" fmla="*/ 2147483647 w 75"/>
                <a:gd name="T61" fmla="*/ 2147483647 h 102"/>
                <a:gd name="T62" fmla="*/ 2147483647 w 75"/>
                <a:gd name="T63" fmla="*/ 2147483647 h 102"/>
                <a:gd name="T64" fmla="*/ 2147483647 w 75"/>
                <a:gd name="T65" fmla="*/ 2147483647 h 102"/>
                <a:gd name="T66" fmla="*/ 2147483647 w 75"/>
                <a:gd name="T67" fmla="*/ 2147483647 h 102"/>
                <a:gd name="T68" fmla="*/ 2147483647 w 75"/>
                <a:gd name="T69" fmla="*/ 2147483647 h 1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
                <a:gd name="T106" fmla="*/ 0 h 102"/>
                <a:gd name="T107" fmla="*/ 75 w 75"/>
                <a:gd name="T108" fmla="*/ 102 h 1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 h="102">
                  <a:moveTo>
                    <a:pt x="75" y="13"/>
                  </a:moveTo>
                  <a:lnTo>
                    <a:pt x="67" y="21"/>
                  </a:lnTo>
                  <a:lnTo>
                    <a:pt x="58" y="29"/>
                  </a:lnTo>
                  <a:lnTo>
                    <a:pt x="58" y="31"/>
                  </a:lnTo>
                  <a:lnTo>
                    <a:pt x="58" y="34"/>
                  </a:lnTo>
                  <a:lnTo>
                    <a:pt x="59" y="36"/>
                  </a:lnTo>
                  <a:lnTo>
                    <a:pt x="63" y="36"/>
                  </a:lnTo>
                  <a:lnTo>
                    <a:pt x="61" y="44"/>
                  </a:lnTo>
                  <a:lnTo>
                    <a:pt x="59" y="52"/>
                  </a:lnTo>
                  <a:lnTo>
                    <a:pt x="56" y="52"/>
                  </a:lnTo>
                  <a:lnTo>
                    <a:pt x="50" y="54"/>
                  </a:lnTo>
                  <a:lnTo>
                    <a:pt x="48" y="57"/>
                  </a:lnTo>
                  <a:lnTo>
                    <a:pt x="46" y="61"/>
                  </a:lnTo>
                  <a:lnTo>
                    <a:pt x="40" y="63"/>
                  </a:lnTo>
                  <a:lnTo>
                    <a:pt x="36" y="65"/>
                  </a:lnTo>
                  <a:lnTo>
                    <a:pt x="34" y="71"/>
                  </a:lnTo>
                  <a:lnTo>
                    <a:pt x="33" y="79"/>
                  </a:lnTo>
                  <a:lnTo>
                    <a:pt x="40" y="80"/>
                  </a:lnTo>
                  <a:lnTo>
                    <a:pt x="46" y="84"/>
                  </a:lnTo>
                  <a:lnTo>
                    <a:pt x="46" y="86"/>
                  </a:lnTo>
                  <a:lnTo>
                    <a:pt x="44" y="90"/>
                  </a:lnTo>
                  <a:lnTo>
                    <a:pt x="46" y="92"/>
                  </a:lnTo>
                  <a:lnTo>
                    <a:pt x="44" y="94"/>
                  </a:lnTo>
                  <a:lnTo>
                    <a:pt x="40" y="96"/>
                  </a:lnTo>
                  <a:lnTo>
                    <a:pt x="36" y="94"/>
                  </a:lnTo>
                  <a:lnTo>
                    <a:pt x="34" y="92"/>
                  </a:lnTo>
                  <a:lnTo>
                    <a:pt x="31" y="94"/>
                  </a:lnTo>
                  <a:lnTo>
                    <a:pt x="23" y="102"/>
                  </a:lnTo>
                  <a:lnTo>
                    <a:pt x="17" y="102"/>
                  </a:lnTo>
                  <a:lnTo>
                    <a:pt x="13" y="102"/>
                  </a:lnTo>
                  <a:lnTo>
                    <a:pt x="11" y="102"/>
                  </a:lnTo>
                  <a:lnTo>
                    <a:pt x="6" y="102"/>
                  </a:lnTo>
                  <a:lnTo>
                    <a:pt x="8" y="98"/>
                  </a:lnTo>
                  <a:lnTo>
                    <a:pt x="8" y="96"/>
                  </a:lnTo>
                  <a:lnTo>
                    <a:pt x="4" y="94"/>
                  </a:lnTo>
                  <a:lnTo>
                    <a:pt x="0" y="94"/>
                  </a:lnTo>
                  <a:lnTo>
                    <a:pt x="0" y="92"/>
                  </a:lnTo>
                  <a:lnTo>
                    <a:pt x="0" y="88"/>
                  </a:lnTo>
                  <a:lnTo>
                    <a:pt x="2" y="88"/>
                  </a:lnTo>
                  <a:lnTo>
                    <a:pt x="4" y="86"/>
                  </a:lnTo>
                  <a:lnTo>
                    <a:pt x="4" y="84"/>
                  </a:lnTo>
                  <a:lnTo>
                    <a:pt x="8" y="84"/>
                  </a:lnTo>
                  <a:lnTo>
                    <a:pt x="10" y="84"/>
                  </a:lnTo>
                  <a:lnTo>
                    <a:pt x="8" y="80"/>
                  </a:lnTo>
                  <a:lnTo>
                    <a:pt x="6" y="79"/>
                  </a:lnTo>
                  <a:lnTo>
                    <a:pt x="8" y="75"/>
                  </a:lnTo>
                  <a:lnTo>
                    <a:pt x="8" y="71"/>
                  </a:lnTo>
                  <a:lnTo>
                    <a:pt x="4" y="67"/>
                  </a:lnTo>
                  <a:lnTo>
                    <a:pt x="2" y="67"/>
                  </a:lnTo>
                  <a:lnTo>
                    <a:pt x="6" y="56"/>
                  </a:lnTo>
                  <a:lnTo>
                    <a:pt x="11" y="52"/>
                  </a:lnTo>
                  <a:lnTo>
                    <a:pt x="15" y="44"/>
                  </a:lnTo>
                  <a:lnTo>
                    <a:pt x="19" y="38"/>
                  </a:lnTo>
                  <a:lnTo>
                    <a:pt x="27" y="31"/>
                  </a:lnTo>
                  <a:lnTo>
                    <a:pt x="27" y="23"/>
                  </a:lnTo>
                  <a:lnTo>
                    <a:pt x="33" y="21"/>
                  </a:lnTo>
                  <a:lnTo>
                    <a:pt x="34" y="27"/>
                  </a:lnTo>
                  <a:lnTo>
                    <a:pt x="40" y="29"/>
                  </a:lnTo>
                  <a:lnTo>
                    <a:pt x="48" y="29"/>
                  </a:lnTo>
                  <a:lnTo>
                    <a:pt x="48" y="25"/>
                  </a:lnTo>
                  <a:lnTo>
                    <a:pt x="46" y="21"/>
                  </a:lnTo>
                  <a:lnTo>
                    <a:pt x="52" y="17"/>
                  </a:lnTo>
                  <a:lnTo>
                    <a:pt x="58" y="17"/>
                  </a:lnTo>
                  <a:lnTo>
                    <a:pt x="59" y="15"/>
                  </a:lnTo>
                  <a:lnTo>
                    <a:pt x="59" y="11"/>
                  </a:lnTo>
                  <a:lnTo>
                    <a:pt x="65" y="9"/>
                  </a:lnTo>
                  <a:lnTo>
                    <a:pt x="67" y="0"/>
                  </a:lnTo>
                  <a:lnTo>
                    <a:pt x="75" y="13"/>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1" name="Freeform 479">
              <a:extLst>
                <a:ext uri="{FF2B5EF4-FFF2-40B4-BE49-F238E27FC236}">
                  <a16:creationId xmlns:a16="http://schemas.microsoft.com/office/drawing/2014/main" id="{55D0319A-AB68-CB5F-849F-EBB9A8B06A69}"/>
                </a:ext>
              </a:extLst>
            </p:cNvPr>
            <p:cNvSpPr>
              <a:spLocks/>
            </p:cNvSpPr>
            <p:nvPr/>
          </p:nvSpPr>
          <p:spPr bwMode="auto">
            <a:xfrm>
              <a:off x="4406828" y="3562251"/>
              <a:ext cx="116657" cy="62523"/>
            </a:xfrm>
            <a:custGeom>
              <a:avLst/>
              <a:gdLst>
                <a:gd name="T0" fmla="*/ 2147483647 w 102"/>
                <a:gd name="T1" fmla="*/ 2147483647 h 61"/>
                <a:gd name="T2" fmla="*/ 2147483647 w 102"/>
                <a:gd name="T3" fmla="*/ 2147483647 h 61"/>
                <a:gd name="T4" fmla="*/ 2147483647 w 102"/>
                <a:gd name="T5" fmla="*/ 2147483647 h 61"/>
                <a:gd name="T6" fmla="*/ 2147483647 w 102"/>
                <a:gd name="T7" fmla="*/ 2147483647 h 61"/>
                <a:gd name="T8" fmla="*/ 2147483647 w 102"/>
                <a:gd name="T9" fmla="*/ 2147483647 h 61"/>
                <a:gd name="T10" fmla="*/ 2147483647 w 102"/>
                <a:gd name="T11" fmla="*/ 2147483647 h 61"/>
                <a:gd name="T12" fmla="*/ 2147483647 w 102"/>
                <a:gd name="T13" fmla="*/ 2147483647 h 61"/>
                <a:gd name="T14" fmla="*/ 2147483647 w 102"/>
                <a:gd name="T15" fmla="*/ 2147483647 h 61"/>
                <a:gd name="T16" fmla="*/ 2147483647 w 102"/>
                <a:gd name="T17" fmla="*/ 2147483647 h 61"/>
                <a:gd name="T18" fmla="*/ 2147483647 w 102"/>
                <a:gd name="T19" fmla="*/ 2147483647 h 61"/>
                <a:gd name="T20" fmla="*/ 2147483647 w 102"/>
                <a:gd name="T21" fmla="*/ 2147483647 h 61"/>
                <a:gd name="T22" fmla="*/ 2147483647 w 102"/>
                <a:gd name="T23" fmla="*/ 2147483647 h 61"/>
                <a:gd name="T24" fmla="*/ 2147483647 w 102"/>
                <a:gd name="T25" fmla="*/ 2147483647 h 61"/>
                <a:gd name="T26" fmla="*/ 2147483647 w 102"/>
                <a:gd name="T27" fmla="*/ 0 h 61"/>
                <a:gd name="T28" fmla="*/ 2147483647 w 102"/>
                <a:gd name="T29" fmla="*/ 0 h 61"/>
                <a:gd name="T30" fmla="*/ 2147483647 w 102"/>
                <a:gd name="T31" fmla="*/ 0 h 61"/>
                <a:gd name="T32" fmla="*/ 2147483647 w 102"/>
                <a:gd name="T33" fmla="*/ 0 h 61"/>
                <a:gd name="T34" fmla="*/ 2147483647 w 102"/>
                <a:gd name="T35" fmla="*/ 2147483647 h 61"/>
                <a:gd name="T36" fmla="*/ 0 w 102"/>
                <a:gd name="T37" fmla="*/ 2147483647 h 61"/>
                <a:gd name="T38" fmla="*/ 2147483647 w 102"/>
                <a:gd name="T39" fmla="*/ 2147483647 h 61"/>
                <a:gd name="T40" fmla="*/ 2147483647 w 102"/>
                <a:gd name="T41" fmla="*/ 2147483647 h 61"/>
                <a:gd name="T42" fmla="*/ 2147483647 w 102"/>
                <a:gd name="T43" fmla="*/ 2147483647 h 61"/>
                <a:gd name="T44" fmla="*/ 2147483647 w 102"/>
                <a:gd name="T45" fmla="*/ 2147483647 h 61"/>
                <a:gd name="T46" fmla="*/ 2147483647 w 102"/>
                <a:gd name="T47" fmla="*/ 2147483647 h 61"/>
                <a:gd name="T48" fmla="*/ 2147483647 w 102"/>
                <a:gd name="T49" fmla="*/ 2147483647 h 61"/>
                <a:gd name="T50" fmla="*/ 2147483647 w 102"/>
                <a:gd name="T51" fmla="*/ 2147483647 h 61"/>
                <a:gd name="T52" fmla="*/ 2147483647 w 102"/>
                <a:gd name="T53" fmla="*/ 2147483647 h 61"/>
                <a:gd name="T54" fmla="*/ 2147483647 w 102"/>
                <a:gd name="T55" fmla="*/ 2147483647 h 61"/>
                <a:gd name="T56" fmla="*/ 2147483647 w 102"/>
                <a:gd name="T57" fmla="*/ 2147483647 h 61"/>
                <a:gd name="T58" fmla="*/ 2147483647 w 102"/>
                <a:gd name="T59" fmla="*/ 2147483647 h 61"/>
                <a:gd name="T60" fmla="*/ 2147483647 w 102"/>
                <a:gd name="T61" fmla="*/ 2147483647 h 61"/>
                <a:gd name="T62" fmla="*/ 2147483647 w 102"/>
                <a:gd name="T63" fmla="*/ 2147483647 h 61"/>
                <a:gd name="T64" fmla="*/ 2147483647 w 102"/>
                <a:gd name="T65" fmla="*/ 2147483647 h 61"/>
                <a:gd name="T66" fmla="*/ 2147483647 w 102"/>
                <a:gd name="T67" fmla="*/ 2147483647 h 61"/>
                <a:gd name="T68" fmla="*/ 2147483647 w 102"/>
                <a:gd name="T69" fmla="*/ 2147483647 h 61"/>
                <a:gd name="T70" fmla="*/ 2147483647 w 102"/>
                <a:gd name="T71" fmla="*/ 2147483647 h 61"/>
                <a:gd name="T72" fmla="*/ 2147483647 w 102"/>
                <a:gd name="T73" fmla="*/ 2147483647 h 61"/>
                <a:gd name="T74" fmla="*/ 2147483647 w 102"/>
                <a:gd name="T75" fmla="*/ 2147483647 h 61"/>
                <a:gd name="T76" fmla="*/ 2147483647 w 102"/>
                <a:gd name="T77" fmla="*/ 2147483647 h 61"/>
                <a:gd name="T78" fmla="*/ 2147483647 w 102"/>
                <a:gd name="T79" fmla="*/ 2147483647 h 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61"/>
                <a:gd name="T122" fmla="*/ 102 w 102"/>
                <a:gd name="T123" fmla="*/ 61 h 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61">
                  <a:moveTo>
                    <a:pt x="102" y="38"/>
                  </a:moveTo>
                  <a:lnTo>
                    <a:pt x="92" y="37"/>
                  </a:lnTo>
                  <a:lnTo>
                    <a:pt x="81" y="37"/>
                  </a:lnTo>
                  <a:lnTo>
                    <a:pt x="75" y="33"/>
                  </a:lnTo>
                  <a:lnTo>
                    <a:pt x="69" y="33"/>
                  </a:lnTo>
                  <a:lnTo>
                    <a:pt x="66" y="27"/>
                  </a:lnTo>
                  <a:lnTo>
                    <a:pt x="62" y="21"/>
                  </a:lnTo>
                  <a:lnTo>
                    <a:pt x="54" y="17"/>
                  </a:lnTo>
                  <a:lnTo>
                    <a:pt x="54" y="12"/>
                  </a:lnTo>
                  <a:lnTo>
                    <a:pt x="50" y="10"/>
                  </a:lnTo>
                  <a:lnTo>
                    <a:pt x="43" y="10"/>
                  </a:lnTo>
                  <a:lnTo>
                    <a:pt x="37" y="10"/>
                  </a:lnTo>
                  <a:lnTo>
                    <a:pt x="31" y="2"/>
                  </a:lnTo>
                  <a:lnTo>
                    <a:pt x="27" y="0"/>
                  </a:lnTo>
                  <a:lnTo>
                    <a:pt x="21" y="0"/>
                  </a:lnTo>
                  <a:lnTo>
                    <a:pt x="16" y="0"/>
                  </a:lnTo>
                  <a:lnTo>
                    <a:pt x="12" y="0"/>
                  </a:lnTo>
                  <a:lnTo>
                    <a:pt x="4" y="6"/>
                  </a:lnTo>
                  <a:lnTo>
                    <a:pt x="0" y="14"/>
                  </a:lnTo>
                  <a:lnTo>
                    <a:pt x="2" y="21"/>
                  </a:lnTo>
                  <a:lnTo>
                    <a:pt x="8" y="23"/>
                  </a:lnTo>
                  <a:lnTo>
                    <a:pt x="10" y="29"/>
                  </a:lnTo>
                  <a:lnTo>
                    <a:pt x="18" y="31"/>
                  </a:lnTo>
                  <a:lnTo>
                    <a:pt x="23" y="35"/>
                  </a:lnTo>
                  <a:lnTo>
                    <a:pt x="33" y="38"/>
                  </a:lnTo>
                  <a:lnTo>
                    <a:pt x="41" y="38"/>
                  </a:lnTo>
                  <a:lnTo>
                    <a:pt x="44" y="42"/>
                  </a:lnTo>
                  <a:lnTo>
                    <a:pt x="48" y="48"/>
                  </a:lnTo>
                  <a:lnTo>
                    <a:pt x="54" y="48"/>
                  </a:lnTo>
                  <a:lnTo>
                    <a:pt x="60" y="54"/>
                  </a:lnTo>
                  <a:lnTo>
                    <a:pt x="69" y="54"/>
                  </a:lnTo>
                  <a:lnTo>
                    <a:pt x="81" y="60"/>
                  </a:lnTo>
                  <a:lnTo>
                    <a:pt x="87" y="60"/>
                  </a:lnTo>
                  <a:lnTo>
                    <a:pt x="94" y="61"/>
                  </a:lnTo>
                  <a:lnTo>
                    <a:pt x="100" y="60"/>
                  </a:lnTo>
                  <a:lnTo>
                    <a:pt x="102" y="58"/>
                  </a:lnTo>
                  <a:lnTo>
                    <a:pt x="102" y="54"/>
                  </a:lnTo>
                  <a:lnTo>
                    <a:pt x="98" y="50"/>
                  </a:lnTo>
                  <a:lnTo>
                    <a:pt x="102" y="46"/>
                  </a:lnTo>
                  <a:lnTo>
                    <a:pt x="102" y="38"/>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2" name="Freeform 481">
              <a:extLst>
                <a:ext uri="{FF2B5EF4-FFF2-40B4-BE49-F238E27FC236}">
                  <a16:creationId xmlns:a16="http://schemas.microsoft.com/office/drawing/2014/main" id="{7E4EB300-9C48-3017-5F44-D336A58E76BF}"/>
                </a:ext>
              </a:extLst>
            </p:cNvPr>
            <p:cNvSpPr>
              <a:spLocks/>
            </p:cNvSpPr>
            <p:nvPr/>
          </p:nvSpPr>
          <p:spPr bwMode="auto">
            <a:xfrm>
              <a:off x="3935849" y="3371517"/>
              <a:ext cx="14799" cy="15829"/>
            </a:xfrm>
            <a:custGeom>
              <a:avLst/>
              <a:gdLst>
                <a:gd name="T0" fmla="*/ 2147483647 w 13"/>
                <a:gd name="T1" fmla="*/ 2147483647 h 15"/>
                <a:gd name="T2" fmla="*/ 2147483647 w 13"/>
                <a:gd name="T3" fmla="*/ 2147483647 h 15"/>
                <a:gd name="T4" fmla="*/ 0 w 13"/>
                <a:gd name="T5" fmla="*/ 2147483647 h 15"/>
                <a:gd name="T6" fmla="*/ 2147483647 w 13"/>
                <a:gd name="T7" fmla="*/ 0 h 15"/>
                <a:gd name="T8" fmla="*/ 2147483647 w 13"/>
                <a:gd name="T9" fmla="*/ 2147483647 h 15"/>
                <a:gd name="T10" fmla="*/ 2147483647 w 13"/>
                <a:gd name="T11" fmla="*/ 2147483647 h 15"/>
                <a:gd name="T12" fmla="*/ 2147483647 w 13"/>
                <a:gd name="T13" fmla="*/ 2147483647 h 15"/>
                <a:gd name="T14" fmla="*/ 2147483647 w 13"/>
                <a:gd name="T15" fmla="*/ 2147483647 h 15"/>
                <a:gd name="T16" fmla="*/ 2147483647 w 13"/>
                <a:gd name="T17" fmla="*/ 2147483647 h 15"/>
                <a:gd name="T18" fmla="*/ 2147483647 w 13"/>
                <a:gd name="T19" fmla="*/ 2147483647 h 15"/>
                <a:gd name="T20" fmla="*/ 2147483647 w 13"/>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5"/>
                <a:gd name="T35" fmla="*/ 13 w 13"/>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5">
                  <a:moveTo>
                    <a:pt x="9" y="15"/>
                  </a:moveTo>
                  <a:lnTo>
                    <a:pt x="4" y="9"/>
                  </a:lnTo>
                  <a:lnTo>
                    <a:pt x="0" y="2"/>
                  </a:lnTo>
                  <a:lnTo>
                    <a:pt x="6" y="0"/>
                  </a:lnTo>
                  <a:lnTo>
                    <a:pt x="7" y="4"/>
                  </a:lnTo>
                  <a:lnTo>
                    <a:pt x="6" y="4"/>
                  </a:lnTo>
                  <a:lnTo>
                    <a:pt x="7" y="9"/>
                  </a:lnTo>
                  <a:lnTo>
                    <a:pt x="11" y="9"/>
                  </a:lnTo>
                  <a:lnTo>
                    <a:pt x="13" y="13"/>
                  </a:lnTo>
                  <a:lnTo>
                    <a:pt x="11" y="15"/>
                  </a:lnTo>
                  <a:lnTo>
                    <a:pt x="9" y="15"/>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3" name="Freeform 491">
              <a:extLst>
                <a:ext uri="{FF2B5EF4-FFF2-40B4-BE49-F238E27FC236}">
                  <a16:creationId xmlns:a16="http://schemas.microsoft.com/office/drawing/2014/main" id="{61B25CCD-DF65-B807-9EFF-EAFC9C13F2AE}"/>
                </a:ext>
              </a:extLst>
            </p:cNvPr>
            <p:cNvSpPr>
              <a:spLocks noEditPoints="1"/>
            </p:cNvSpPr>
            <p:nvPr/>
          </p:nvSpPr>
          <p:spPr bwMode="auto">
            <a:xfrm>
              <a:off x="4695859" y="3941346"/>
              <a:ext cx="262042" cy="94971"/>
            </a:xfrm>
            <a:custGeom>
              <a:avLst/>
              <a:gdLst>
                <a:gd name="T0" fmla="*/ 2147483647 w 230"/>
                <a:gd name="T1" fmla="*/ 2147483647 h 92"/>
                <a:gd name="T2" fmla="*/ 2147483647 w 230"/>
                <a:gd name="T3" fmla="*/ 2147483647 h 92"/>
                <a:gd name="T4" fmla="*/ 2147483647 w 230"/>
                <a:gd name="T5" fmla="*/ 2147483647 h 92"/>
                <a:gd name="T6" fmla="*/ 2147483647 w 230"/>
                <a:gd name="T7" fmla="*/ 2147483647 h 92"/>
                <a:gd name="T8" fmla="*/ 2147483647 w 230"/>
                <a:gd name="T9" fmla="*/ 2147483647 h 92"/>
                <a:gd name="T10" fmla="*/ 2147483647 w 230"/>
                <a:gd name="T11" fmla="*/ 2147483647 h 92"/>
                <a:gd name="T12" fmla="*/ 2147483647 w 230"/>
                <a:gd name="T13" fmla="*/ 2147483647 h 92"/>
                <a:gd name="T14" fmla="*/ 2147483647 w 230"/>
                <a:gd name="T15" fmla="*/ 2147483647 h 92"/>
                <a:gd name="T16" fmla="*/ 2147483647 w 230"/>
                <a:gd name="T17" fmla="*/ 2147483647 h 92"/>
                <a:gd name="T18" fmla="*/ 2147483647 w 230"/>
                <a:gd name="T19" fmla="*/ 2147483647 h 92"/>
                <a:gd name="T20" fmla="*/ 2147483647 w 230"/>
                <a:gd name="T21" fmla="*/ 2147483647 h 92"/>
                <a:gd name="T22" fmla="*/ 2147483647 w 230"/>
                <a:gd name="T23" fmla="*/ 2147483647 h 92"/>
                <a:gd name="T24" fmla="*/ 2147483647 w 230"/>
                <a:gd name="T25" fmla="*/ 2147483647 h 92"/>
                <a:gd name="T26" fmla="*/ 2147483647 w 230"/>
                <a:gd name="T27" fmla="*/ 2147483647 h 92"/>
                <a:gd name="T28" fmla="*/ 2147483647 w 230"/>
                <a:gd name="T29" fmla="*/ 2147483647 h 92"/>
                <a:gd name="T30" fmla="*/ 2147483647 w 230"/>
                <a:gd name="T31" fmla="*/ 2147483647 h 92"/>
                <a:gd name="T32" fmla="*/ 2147483647 w 230"/>
                <a:gd name="T33" fmla="*/ 2147483647 h 92"/>
                <a:gd name="T34" fmla="*/ 2147483647 w 230"/>
                <a:gd name="T35" fmla="*/ 2147483647 h 92"/>
                <a:gd name="T36" fmla="*/ 2147483647 w 230"/>
                <a:gd name="T37" fmla="*/ 2147483647 h 92"/>
                <a:gd name="T38" fmla="*/ 2147483647 w 230"/>
                <a:gd name="T39" fmla="*/ 2147483647 h 92"/>
                <a:gd name="T40" fmla="*/ 2147483647 w 230"/>
                <a:gd name="T41" fmla="*/ 2147483647 h 92"/>
                <a:gd name="T42" fmla="*/ 2147483647 w 230"/>
                <a:gd name="T43" fmla="*/ 2147483647 h 92"/>
                <a:gd name="T44" fmla="*/ 2147483647 w 230"/>
                <a:gd name="T45" fmla="*/ 2147483647 h 92"/>
                <a:gd name="T46" fmla="*/ 2147483647 w 230"/>
                <a:gd name="T47" fmla="*/ 2147483647 h 92"/>
                <a:gd name="T48" fmla="*/ 2147483647 w 230"/>
                <a:gd name="T49" fmla="*/ 2147483647 h 92"/>
                <a:gd name="T50" fmla="*/ 2147483647 w 230"/>
                <a:gd name="T51" fmla="*/ 2147483647 h 92"/>
                <a:gd name="T52" fmla="*/ 2147483647 w 230"/>
                <a:gd name="T53" fmla="*/ 2147483647 h 92"/>
                <a:gd name="T54" fmla="*/ 2147483647 w 230"/>
                <a:gd name="T55" fmla="*/ 2147483647 h 92"/>
                <a:gd name="T56" fmla="*/ 2147483647 w 230"/>
                <a:gd name="T57" fmla="*/ 2147483647 h 92"/>
                <a:gd name="T58" fmla="*/ 2147483647 w 230"/>
                <a:gd name="T59" fmla="*/ 2147483647 h 92"/>
                <a:gd name="T60" fmla="*/ 2147483647 w 230"/>
                <a:gd name="T61" fmla="*/ 0 h 92"/>
                <a:gd name="T62" fmla="*/ 2147483647 w 230"/>
                <a:gd name="T63" fmla="*/ 2147483647 h 92"/>
                <a:gd name="T64" fmla="*/ 2147483647 w 230"/>
                <a:gd name="T65" fmla="*/ 2147483647 h 92"/>
                <a:gd name="T66" fmla="*/ 2147483647 w 230"/>
                <a:gd name="T67" fmla="*/ 2147483647 h 92"/>
                <a:gd name="T68" fmla="*/ 2147483647 w 230"/>
                <a:gd name="T69" fmla="*/ 2147483647 h 92"/>
                <a:gd name="T70" fmla="*/ 2147483647 w 230"/>
                <a:gd name="T71" fmla="*/ 2147483647 h 92"/>
                <a:gd name="T72" fmla="*/ 2147483647 w 230"/>
                <a:gd name="T73" fmla="*/ 2147483647 h 92"/>
                <a:gd name="T74" fmla="*/ 2147483647 w 230"/>
                <a:gd name="T75" fmla="*/ 2147483647 h 92"/>
                <a:gd name="T76" fmla="*/ 2147483647 w 230"/>
                <a:gd name="T77" fmla="*/ 2147483647 h 92"/>
                <a:gd name="T78" fmla="*/ 2147483647 w 230"/>
                <a:gd name="T79" fmla="*/ 2147483647 h 92"/>
                <a:gd name="T80" fmla="*/ 2147483647 w 230"/>
                <a:gd name="T81" fmla="*/ 2147483647 h 92"/>
                <a:gd name="T82" fmla="*/ 2147483647 w 230"/>
                <a:gd name="T83" fmla="*/ 2147483647 h 92"/>
                <a:gd name="T84" fmla="*/ 2147483647 w 230"/>
                <a:gd name="T85" fmla="*/ 2147483647 h 92"/>
                <a:gd name="T86" fmla="*/ 2147483647 w 230"/>
                <a:gd name="T87" fmla="*/ 2147483647 h 92"/>
                <a:gd name="T88" fmla="*/ 2147483647 w 230"/>
                <a:gd name="T89" fmla="*/ 2147483647 h 92"/>
                <a:gd name="T90" fmla="*/ 2147483647 w 230"/>
                <a:gd name="T91" fmla="*/ 2147483647 h 92"/>
                <a:gd name="T92" fmla="*/ 0 w 230"/>
                <a:gd name="T93" fmla="*/ 2147483647 h 92"/>
                <a:gd name="T94" fmla="*/ 2147483647 w 230"/>
                <a:gd name="T95" fmla="*/ 2147483647 h 92"/>
                <a:gd name="T96" fmla="*/ 2147483647 w 230"/>
                <a:gd name="T97" fmla="*/ 2147483647 h 92"/>
                <a:gd name="T98" fmla="*/ 2147483647 w 230"/>
                <a:gd name="T99" fmla="*/ 2147483647 h 92"/>
                <a:gd name="T100" fmla="*/ 2147483647 w 230"/>
                <a:gd name="T101" fmla="*/ 2147483647 h 92"/>
                <a:gd name="T102" fmla="*/ 2147483647 w 230"/>
                <a:gd name="T103" fmla="*/ 2147483647 h 92"/>
                <a:gd name="T104" fmla="*/ 2147483647 w 230"/>
                <a:gd name="T105" fmla="*/ 2147483647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0"/>
                <a:gd name="T160" fmla="*/ 0 h 92"/>
                <a:gd name="T161" fmla="*/ 230 w 230"/>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0" h="92">
                  <a:moveTo>
                    <a:pt x="186" y="32"/>
                  </a:moveTo>
                  <a:lnTo>
                    <a:pt x="190" y="40"/>
                  </a:lnTo>
                  <a:lnTo>
                    <a:pt x="188" y="42"/>
                  </a:lnTo>
                  <a:lnTo>
                    <a:pt x="184" y="40"/>
                  </a:lnTo>
                  <a:lnTo>
                    <a:pt x="182" y="42"/>
                  </a:lnTo>
                  <a:lnTo>
                    <a:pt x="180" y="44"/>
                  </a:lnTo>
                  <a:lnTo>
                    <a:pt x="176" y="46"/>
                  </a:lnTo>
                  <a:lnTo>
                    <a:pt x="172" y="40"/>
                  </a:lnTo>
                  <a:lnTo>
                    <a:pt x="170" y="40"/>
                  </a:lnTo>
                  <a:lnTo>
                    <a:pt x="169" y="40"/>
                  </a:lnTo>
                  <a:lnTo>
                    <a:pt x="163" y="51"/>
                  </a:lnTo>
                  <a:lnTo>
                    <a:pt x="157" y="61"/>
                  </a:lnTo>
                  <a:lnTo>
                    <a:pt x="151" y="61"/>
                  </a:lnTo>
                  <a:lnTo>
                    <a:pt x="145" y="61"/>
                  </a:lnTo>
                  <a:lnTo>
                    <a:pt x="142" y="63"/>
                  </a:lnTo>
                  <a:lnTo>
                    <a:pt x="138" y="65"/>
                  </a:lnTo>
                  <a:lnTo>
                    <a:pt x="136" y="67"/>
                  </a:lnTo>
                  <a:lnTo>
                    <a:pt x="134" y="71"/>
                  </a:lnTo>
                  <a:lnTo>
                    <a:pt x="132" y="78"/>
                  </a:lnTo>
                  <a:lnTo>
                    <a:pt x="132" y="84"/>
                  </a:lnTo>
                  <a:lnTo>
                    <a:pt x="122" y="80"/>
                  </a:lnTo>
                  <a:lnTo>
                    <a:pt x="113" y="74"/>
                  </a:lnTo>
                  <a:lnTo>
                    <a:pt x="113" y="82"/>
                  </a:lnTo>
                  <a:lnTo>
                    <a:pt x="117" y="88"/>
                  </a:lnTo>
                  <a:lnTo>
                    <a:pt x="121" y="90"/>
                  </a:lnTo>
                  <a:lnTo>
                    <a:pt x="124" y="92"/>
                  </a:lnTo>
                  <a:lnTo>
                    <a:pt x="130" y="92"/>
                  </a:lnTo>
                  <a:lnTo>
                    <a:pt x="136" y="92"/>
                  </a:lnTo>
                  <a:lnTo>
                    <a:pt x="144" y="90"/>
                  </a:lnTo>
                  <a:lnTo>
                    <a:pt x="145" y="88"/>
                  </a:lnTo>
                  <a:lnTo>
                    <a:pt x="153" y="86"/>
                  </a:lnTo>
                  <a:lnTo>
                    <a:pt x="155" y="88"/>
                  </a:lnTo>
                  <a:lnTo>
                    <a:pt x="163" y="88"/>
                  </a:lnTo>
                  <a:lnTo>
                    <a:pt x="169" y="84"/>
                  </a:lnTo>
                  <a:lnTo>
                    <a:pt x="170" y="82"/>
                  </a:lnTo>
                  <a:lnTo>
                    <a:pt x="172" y="74"/>
                  </a:lnTo>
                  <a:lnTo>
                    <a:pt x="174" y="71"/>
                  </a:lnTo>
                  <a:lnTo>
                    <a:pt x="178" y="69"/>
                  </a:lnTo>
                  <a:lnTo>
                    <a:pt x="180" y="65"/>
                  </a:lnTo>
                  <a:lnTo>
                    <a:pt x="182" y="61"/>
                  </a:lnTo>
                  <a:lnTo>
                    <a:pt x="186" y="57"/>
                  </a:lnTo>
                  <a:lnTo>
                    <a:pt x="188" y="50"/>
                  </a:lnTo>
                  <a:lnTo>
                    <a:pt x="190" y="44"/>
                  </a:lnTo>
                  <a:lnTo>
                    <a:pt x="199" y="46"/>
                  </a:lnTo>
                  <a:lnTo>
                    <a:pt x="207" y="46"/>
                  </a:lnTo>
                  <a:lnTo>
                    <a:pt x="207" y="44"/>
                  </a:lnTo>
                  <a:lnTo>
                    <a:pt x="213" y="44"/>
                  </a:lnTo>
                  <a:lnTo>
                    <a:pt x="217" y="42"/>
                  </a:lnTo>
                  <a:lnTo>
                    <a:pt x="220" y="34"/>
                  </a:lnTo>
                  <a:lnTo>
                    <a:pt x="218" y="30"/>
                  </a:lnTo>
                  <a:lnTo>
                    <a:pt x="220" y="30"/>
                  </a:lnTo>
                  <a:lnTo>
                    <a:pt x="224" y="32"/>
                  </a:lnTo>
                  <a:lnTo>
                    <a:pt x="228" y="28"/>
                  </a:lnTo>
                  <a:lnTo>
                    <a:pt x="230" y="28"/>
                  </a:lnTo>
                  <a:lnTo>
                    <a:pt x="228" y="25"/>
                  </a:lnTo>
                  <a:lnTo>
                    <a:pt x="224" y="19"/>
                  </a:lnTo>
                  <a:lnTo>
                    <a:pt x="218" y="17"/>
                  </a:lnTo>
                  <a:lnTo>
                    <a:pt x="215" y="15"/>
                  </a:lnTo>
                  <a:lnTo>
                    <a:pt x="215" y="11"/>
                  </a:lnTo>
                  <a:lnTo>
                    <a:pt x="217" y="9"/>
                  </a:lnTo>
                  <a:lnTo>
                    <a:pt x="209" y="3"/>
                  </a:lnTo>
                  <a:lnTo>
                    <a:pt x="199" y="0"/>
                  </a:lnTo>
                  <a:lnTo>
                    <a:pt x="199" y="3"/>
                  </a:lnTo>
                  <a:lnTo>
                    <a:pt x="199" y="7"/>
                  </a:lnTo>
                  <a:lnTo>
                    <a:pt x="195" y="9"/>
                  </a:lnTo>
                  <a:lnTo>
                    <a:pt x="192" y="15"/>
                  </a:lnTo>
                  <a:lnTo>
                    <a:pt x="188" y="21"/>
                  </a:lnTo>
                  <a:lnTo>
                    <a:pt x="188" y="26"/>
                  </a:lnTo>
                  <a:lnTo>
                    <a:pt x="188" y="32"/>
                  </a:lnTo>
                  <a:lnTo>
                    <a:pt x="186" y="32"/>
                  </a:lnTo>
                  <a:close/>
                  <a:moveTo>
                    <a:pt x="32" y="80"/>
                  </a:moveTo>
                  <a:lnTo>
                    <a:pt x="38" y="76"/>
                  </a:lnTo>
                  <a:lnTo>
                    <a:pt x="46" y="78"/>
                  </a:lnTo>
                  <a:lnTo>
                    <a:pt x="44" y="71"/>
                  </a:lnTo>
                  <a:lnTo>
                    <a:pt x="42" y="63"/>
                  </a:lnTo>
                  <a:lnTo>
                    <a:pt x="38" y="63"/>
                  </a:lnTo>
                  <a:lnTo>
                    <a:pt x="38" y="55"/>
                  </a:lnTo>
                  <a:lnTo>
                    <a:pt x="36" y="48"/>
                  </a:lnTo>
                  <a:lnTo>
                    <a:pt x="38" y="48"/>
                  </a:lnTo>
                  <a:lnTo>
                    <a:pt x="38" y="38"/>
                  </a:lnTo>
                  <a:lnTo>
                    <a:pt x="36" y="30"/>
                  </a:lnTo>
                  <a:lnTo>
                    <a:pt x="32" y="23"/>
                  </a:lnTo>
                  <a:lnTo>
                    <a:pt x="28" y="15"/>
                  </a:lnTo>
                  <a:lnTo>
                    <a:pt x="25" y="13"/>
                  </a:lnTo>
                  <a:lnTo>
                    <a:pt x="19" y="9"/>
                  </a:lnTo>
                  <a:lnTo>
                    <a:pt x="19" y="13"/>
                  </a:lnTo>
                  <a:lnTo>
                    <a:pt x="17" y="21"/>
                  </a:lnTo>
                  <a:lnTo>
                    <a:pt x="13" y="19"/>
                  </a:lnTo>
                  <a:lnTo>
                    <a:pt x="13" y="23"/>
                  </a:lnTo>
                  <a:lnTo>
                    <a:pt x="9" y="23"/>
                  </a:lnTo>
                  <a:lnTo>
                    <a:pt x="9" y="17"/>
                  </a:lnTo>
                  <a:lnTo>
                    <a:pt x="3" y="13"/>
                  </a:lnTo>
                  <a:lnTo>
                    <a:pt x="0" y="13"/>
                  </a:lnTo>
                  <a:lnTo>
                    <a:pt x="0" y="23"/>
                  </a:lnTo>
                  <a:lnTo>
                    <a:pt x="0" y="32"/>
                  </a:lnTo>
                  <a:lnTo>
                    <a:pt x="2" y="32"/>
                  </a:lnTo>
                  <a:lnTo>
                    <a:pt x="3" y="42"/>
                  </a:lnTo>
                  <a:lnTo>
                    <a:pt x="5" y="51"/>
                  </a:lnTo>
                  <a:lnTo>
                    <a:pt x="7" y="53"/>
                  </a:lnTo>
                  <a:lnTo>
                    <a:pt x="11" y="57"/>
                  </a:lnTo>
                  <a:lnTo>
                    <a:pt x="11" y="61"/>
                  </a:lnTo>
                  <a:lnTo>
                    <a:pt x="11" y="65"/>
                  </a:lnTo>
                  <a:lnTo>
                    <a:pt x="15" y="67"/>
                  </a:lnTo>
                  <a:lnTo>
                    <a:pt x="19" y="69"/>
                  </a:lnTo>
                  <a:lnTo>
                    <a:pt x="27" y="76"/>
                  </a:lnTo>
                  <a:lnTo>
                    <a:pt x="32" y="8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4" name="Freeform 501">
              <a:extLst>
                <a:ext uri="{FF2B5EF4-FFF2-40B4-BE49-F238E27FC236}">
                  <a16:creationId xmlns:a16="http://schemas.microsoft.com/office/drawing/2014/main" id="{59AC9191-C1F1-1F51-2545-1A6796DA9EC5}"/>
                </a:ext>
              </a:extLst>
            </p:cNvPr>
            <p:cNvSpPr>
              <a:spLocks/>
            </p:cNvSpPr>
            <p:nvPr/>
          </p:nvSpPr>
          <p:spPr bwMode="auto">
            <a:xfrm>
              <a:off x="4695859" y="3680966"/>
              <a:ext cx="98375" cy="142457"/>
            </a:xfrm>
            <a:custGeom>
              <a:avLst/>
              <a:gdLst>
                <a:gd name="T0" fmla="*/ 2147483647 w 86"/>
                <a:gd name="T1" fmla="*/ 2147483647 h 138"/>
                <a:gd name="T2" fmla="*/ 2147483647 w 86"/>
                <a:gd name="T3" fmla="*/ 2147483647 h 138"/>
                <a:gd name="T4" fmla="*/ 2147483647 w 86"/>
                <a:gd name="T5" fmla="*/ 2147483647 h 138"/>
                <a:gd name="T6" fmla="*/ 2147483647 w 86"/>
                <a:gd name="T7" fmla="*/ 2147483647 h 138"/>
                <a:gd name="T8" fmla="*/ 2147483647 w 86"/>
                <a:gd name="T9" fmla="*/ 2147483647 h 138"/>
                <a:gd name="T10" fmla="*/ 2147483647 w 86"/>
                <a:gd name="T11" fmla="*/ 2147483647 h 138"/>
                <a:gd name="T12" fmla="*/ 2147483647 w 86"/>
                <a:gd name="T13" fmla="*/ 2147483647 h 138"/>
                <a:gd name="T14" fmla="*/ 2147483647 w 86"/>
                <a:gd name="T15" fmla="*/ 2147483647 h 138"/>
                <a:gd name="T16" fmla="*/ 2147483647 w 86"/>
                <a:gd name="T17" fmla="*/ 2147483647 h 138"/>
                <a:gd name="T18" fmla="*/ 2147483647 w 86"/>
                <a:gd name="T19" fmla="*/ 2147483647 h 138"/>
                <a:gd name="T20" fmla="*/ 2147483647 w 86"/>
                <a:gd name="T21" fmla="*/ 2147483647 h 138"/>
                <a:gd name="T22" fmla="*/ 2147483647 w 86"/>
                <a:gd name="T23" fmla="*/ 2147483647 h 138"/>
                <a:gd name="T24" fmla="*/ 2147483647 w 86"/>
                <a:gd name="T25" fmla="*/ 2147483647 h 138"/>
                <a:gd name="T26" fmla="*/ 2147483647 w 86"/>
                <a:gd name="T27" fmla="*/ 2147483647 h 138"/>
                <a:gd name="T28" fmla="*/ 0 w 86"/>
                <a:gd name="T29" fmla="*/ 2147483647 h 138"/>
                <a:gd name="T30" fmla="*/ 2147483647 w 86"/>
                <a:gd name="T31" fmla="*/ 2147483647 h 138"/>
                <a:gd name="T32" fmla="*/ 2147483647 w 86"/>
                <a:gd name="T33" fmla="*/ 2147483647 h 138"/>
                <a:gd name="T34" fmla="*/ 2147483647 w 86"/>
                <a:gd name="T35" fmla="*/ 2147483647 h 138"/>
                <a:gd name="T36" fmla="*/ 2147483647 w 86"/>
                <a:gd name="T37" fmla="*/ 2147483647 h 138"/>
                <a:gd name="T38" fmla="*/ 2147483647 w 86"/>
                <a:gd name="T39" fmla="*/ 0 h 138"/>
                <a:gd name="T40" fmla="*/ 2147483647 w 86"/>
                <a:gd name="T41" fmla="*/ 2147483647 h 138"/>
                <a:gd name="T42" fmla="*/ 2147483647 w 86"/>
                <a:gd name="T43" fmla="*/ 2147483647 h 138"/>
                <a:gd name="T44" fmla="*/ 2147483647 w 86"/>
                <a:gd name="T45" fmla="*/ 2147483647 h 138"/>
                <a:gd name="T46" fmla="*/ 2147483647 w 86"/>
                <a:gd name="T47" fmla="*/ 2147483647 h 138"/>
                <a:gd name="T48" fmla="*/ 2147483647 w 86"/>
                <a:gd name="T49" fmla="*/ 2147483647 h 138"/>
                <a:gd name="T50" fmla="*/ 2147483647 w 86"/>
                <a:gd name="T51" fmla="*/ 2147483647 h 138"/>
                <a:gd name="T52" fmla="*/ 2147483647 w 86"/>
                <a:gd name="T53" fmla="*/ 2147483647 h 138"/>
                <a:gd name="T54" fmla="*/ 2147483647 w 86"/>
                <a:gd name="T55" fmla="*/ 2147483647 h 138"/>
                <a:gd name="T56" fmla="*/ 2147483647 w 86"/>
                <a:gd name="T57" fmla="*/ 2147483647 h 138"/>
                <a:gd name="T58" fmla="*/ 2147483647 w 86"/>
                <a:gd name="T59" fmla="*/ 2147483647 h 138"/>
                <a:gd name="T60" fmla="*/ 2147483647 w 86"/>
                <a:gd name="T61" fmla="*/ 2147483647 h 138"/>
                <a:gd name="T62" fmla="*/ 2147483647 w 86"/>
                <a:gd name="T63" fmla="*/ 2147483647 h 138"/>
                <a:gd name="T64" fmla="*/ 2147483647 w 86"/>
                <a:gd name="T65" fmla="*/ 2147483647 h 138"/>
                <a:gd name="T66" fmla="*/ 2147483647 w 86"/>
                <a:gd name="T67" fmla="*/ 2147483647 h 138"/>
                <a:gd name="T68" fmla="*/ 2147483647 w 86"/>
                <a:gd name="T69" fmla="*/ 2147483647 h 138"/>
                <a:gd name="T70" fmla="*/ 2147483647 w 86"/>
                <a:gd name="T71" fmla="*/ 2147483647 h 138"/>
                <a:gd name="T72" fmla="*/ 2147483647 w 86"/>
                <a:gd name="T73" fmla="*/ 2147483647 h 138"/>
                <a:gd name="T74" fmla="*/ 2147483647 w 86"/>
                <a:gd name="T75" fmla="*/ 2147483647 h 138"/>
                <a:gd name="T76" fmla="*/ 2147483647 w 86"/>
                <a:gd name="T77" fmla="*/ 2147483647 h 1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138"/>
                <a:gd name="T119" fmla="*/ 86 w 86"/>
                <a:gd name="T120" fmla="*/ 138 h 1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138">
                  <a:moveTo>
                    <a:pt x="59" y="131"/>
                  </a:moveTo>
                  <a:lnTo>
                    <a:pt x="63" y="129"/>
                  </a:lnTo>
                  <a:lnTo>
                    <a:pt x="65" y="123"/>
                  </a:lnTo>
                  <a:lnTo>
                    <a:pt x="65" y="121"/>
                  </a:lnTo>
                  <a:lnTo>
                    <a:pt x="63" y="113"/>
                  </a:lnTo>
                  <a:lnTo>
                    <a:pt x="61" y="110"/>
                  </a:lnTo>
                  <a:lnTo>
                    <a:pt x="59" y="106"/>
                  </a:lnTo>
                  <a:lnTo>
                    <a:pt x="55" y="102"/>
                  </a:lnTo>
                  <a:lnTo>
                    <a:pt x="53" y="98"/>
                  </a:lnTo>
                  <a:lnTo>
                    <a:pt x="51" y="90"/>
                  </a:lnTo>
                  <a:lnTo>
                    <a:pt x="51" y="85"/>
                  </a:lnTo>
                  <a:lnTo>
                    <a:pt x="48" y="75"/>
                  </a:lnTo>
                  <a:lnTo>
                    <a:pt x="44" y="75"/>
                  </a:lnTo>
                  <a:lnTo>
                    <a:pt x="38" y="73"/>
                  </a:lnTo>
                  <a:lnTo>
                    <a:pt x="36" y="67"/>
                  </a:lnTo>
                  <a:lnTo>
                    <a:pt x="30" y="67"/>
                  </a:lnTo>
                  <a:lnTo>
                    <a:pt x="27" y="69"/>
                  </a:lnTo>
                  <a:lnTo>
                    <a:pt x="23" y="71"/>
                  </a:lnTo>
                  <a:lnTo>
                    <a:pt x="21" y="77"/>
                  </a:lnTo>
                  <a:lnTo>
                    <a:pt x="17" y="77"/>
                  </a:lnTo>
                  <a:lnTo>
                    <a:pt x="15" y="75"/>
                  </a:lnTo>
                  <a:lnTo>
                    <a:pt x="11" y="73"/>
                  </a:lnTo>
                  <a:lnTo>
                    <a:pt x="5" y="73"/>
                  </a:lnTo>
                  <a:lnTo>
                    <a:pt x="5" y="67"/>
                  </a:lnTo>
                  <a:lnTo>
                    <a:pt x="3" y="65"/>
                  </a:lnTo>
                  <a:lnTo>
                    <a:pt x="3" y="62"/>
                  </a:lnTo>
                  <a:lnTo>
                    <a:pt x="9" y="56"/>
                  </a:lnTo>
                  <a:lnTo>
                    <a:pt x="7" y="50"/>
                  </a:lnTo>
                  <a:lnTo>
                    <a:pt x="3" y="52"/>
                  </a:lnTo>
                  <a:lnTo>
                    <a:pt x="0" y="50"/>
                  </a:lnTo>
                  <a:lnTo>
                    <a:pt x="0" y="46"/>
                  </a:lnTo>
                  <a:lnTo>
                    <a:pt x="3" y="41"/>
                  </a:lnTo>
                  <a:lnTo>
                    <a:pt x="3" y="35"/>
                  </a:lnTo>
                  <a:lnTo>
                    <a:pt x="7" y="29"/>
                  </a:lnTo>
                  <a:lnTo>
                    <a:pt x="9" y="29"/>
                  </a:lnTo>
                  <a:lnTo>
                    <a:pt x="11" y="29"/>
                  </a:lnTo>
                  <a:lnTo>
                    <a:pt x="17" y="25"/>
                  </a:lnTo>
                  <a:lnTo>
                    <a:pt x="19" y="17"/>
                  </a:lnTo>
                  <a:lnTo>
                    <a:pt x="13" y="6"/>
                  </a:lnTo>
                  <a:lnTo>
                    <a:pt x="15" y="0"/>
                  </a:lnTo>
                  <a:lnTo>
                    <a:pt x="23" y="0"/>
                  </a:lnTo>
                  <a:lnTo>
                    <a:pt x="28" y="6"/>
                  </a:lnTo>
                  <a:lnTo>
                    <a:pt x="28" y="10"/>
                  </a:lnTo>
                  <a:lnTo>
                    <a:pt x="30" y="16"/>
                  </a:lnTo>
                  <a:lnTo>
                    <a:pt x="36" y="17"/>
                  </a:lnTo>
                  <a:lnTo>
                    <a:pt x="38" y="21"/>
                  </a:lnTo>
                  <a:lnTo>
                    <a:pt x="44" y="23"/>
                  </a:lnTo>
                  <a:lnTo>
                    <a:pt x="48" y="19"/>
                  </a:lnTo>
                  <a:lnTo>
                    <a:pt x="53" y="19"/>
                  </a:lnTo>
                  <a:lnTo>
                    <a:pt x="57" y="25"/>
                  </a:lnTo>
                  <a:lnTo>
                    <a:pt x="57" y="33"/>
                  </a:lnTo>
                  <a:lnTo>
                    <a:pt x="53" y="35"/>
                  </a:lnTo>
                  <a:lnTo>
                    <a:pt x="53" y="46"/>
                  </a:lnTo>
                  <a:lnTo>
                    <a:pt x="51" y="48"/>
                  </a:lnTo>
                  <a:lnTo>
                    <a:pt x="46" y="48"/>
                  </a:lnTo>
                  <a:lnTo>
                    <a:pt x="42" y="52"/>
                  </a:lnTo>
                  <a:lnTo>
                    <a:pt x="44" y="58"/>
                  </a:lnTo>
                  <a:lnTo>
                    <a:pt x="51" y="62"/>
                  </a:lnTo>
                  <a:lnTo>
                    <a:pt x="55" y="71"/>
                  </a:lnTo>
                  <a:lnTo>
                    <a:pt x="59" y="79"/>
                  </a:lnTo>
                  <a:lnTo>
                    <a:pt x="63" y="83"/>
                  </a:lnTo>
                  <a:lnTo>
                    <a:pt x="65" y="87"/>
                  </a:lnTo>
                  <a:lnTo>
                    <a:pt x="69" y="92"/>
                  </a:lnTo>
                  <a:lnTo>
                    <a:pt x="74" y="96"/>
                  </a:lnTo>
                  <a:lnTo>
                    <a:pt x="76" y="102"/>
                  </a:lnTo>
                  <a:lnTo>
                    <a:pt x="78" y="108"/>
                  </a:lnTo>
                  <a:lnTo>
                    <a:pt x="84" y="112"/>
                  </a:lnTo>
                  <a:lnTo>
                    <a:pt x="84" y="117"/>
                  </a:lnTo>
                  <a:lnTo>
                    <a:pt x="86" y="125"/>
                  </a:lnTo>
                  <a:lnTo>
                    <a:pt x="84" y="129"/>
                  </a:lnTo>
                  <a:lnTo>
                    <a:pt x="78" y="131"/>
                  </a:lnTo>
                  <a:lnTo>
                    <a:pt x="76" y="127"/>
                  </a:lnTo>
                  <a:lnTo>
                    <a:pt x="73" y="127"/>
                  </a:lnTo>
                  <a:lnTo>
                    <a:pt x="69" y="131"/>
                  </a:lnTo>
                  <a:lnTo>
                    <a:pt x="69" y="136"/>
                  </a:lnTo>
                  <a:lnTo>
                    <a:pt x="65" y="138"/>
                  </a:lnTo>
                  <a:lnTo>
                    <a:pt x="61" y="135"/>
                  </a:lnTo>
                  <a:lnTo>
                    <a:pt x="59" y="131"/>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5" name="Freeform 502">
              <a:extLst>
                <a:ext uri="{FF2B5EF4-FFF2-40B4-BE49-F238E27FC236}">
                  <a16:creationId xmlns:a16="http://schemas.microsoft.com/office/drawing/2014/main" id="{EA1268E6-F99C-6DD4-9582-9B13E87EC773}"/>
                </a:ext>
              </a:extLst>
            </p:cNvPr>
            <p:cNvSpPr>
              <a:spLocks noEditPoints="1"/>
            </p:cNvSpPr>
            <p:nvPr/>
          </p:nvSpPr>
          <p:spPr bwMode="auto">
            <a:xfrm>
              <a:off x="4254478" y="3327988"/>
              <a:ext cx="152350" cy="69646"/>
            </a:xfrm>
            <a:custGeom>
              <a:avLst/>
              <a:gdLst>
                <a:gd name="T0" fmla="*/ 2147483647 w 134"/>
                <a:gd name="T1" fmla="*/ 2147483647 h 67"/>
                <a:gd name="T2" fmla="*/ 2147483647 w 134"/>
                <a:gd name="T3" fmla="*/ 2147483647 h 67"/>
                <a:gd name="T4" fmla="*/ 2147483647 w 134"/>
                <a:gd name="T5" fmla="*/ 2147483647 h 67"/>
                <a:gd name="T6" fmla="*/ 2147483647 w 134"/>
                <a:gd name="T7" fmla="*/ 2147483647 h 67"/>
                <a:gd name="T8" fmla="*/ 2147483647 w 134"/>
                <a:gd name="T9" fmla="*/ 2147483647 h 67"/>
                <a:gd name="T10" fmla="*/ 2147483647 w 134"/>
                <a:gd name="T11" fmla="*/ 2147483647 h 67"/>
                <a:gd name="T12" fmla="*/ 2147483647 w 134"/>
                <a:gd name="T13" fmla="*/ 2147483647 h 67"/>
                <a:gd name="T14" fmla="*/ 2147483647 w 134"/>
                <a:gd name="T15" fmla="*/ 2147483647 h 67"/>
                <a:gd name="T16" fmla="*/ 2147483647 w 134"/>
                <a:gd name="T17" fmla="*/ 2147483647 h 67"/>
                <a:gd name="T18" fmla="*/ 2147483647 w 134"/>
                <a:gd name="T19" fmla="*/ 2147483647 h 67"/>
                <a:gd name="T20" fmla="*/ 2147483647 w 134"/>
                <a:gd name="T21" fmla="*/ 2147483647 h 67"/>
                <a:gd name="T22" fmla="*/ 2147483647 w 134"/>
                <a:gd name="T23" fmla="*/ 2147483647 h 67"/>
                <a:gd name="T24" fmla="*/ 2147483647 w 134"/>
                <a:gd name="T25" fmla="*/ 2147483647 h 67"/>
                <a:gd name="T26" fmla="*/ 2147483647 w 134"/>
                <a:gd name="T27" fmla="*/ 2147483647 h 67"/>
                <a:gd name="T28" fmla="*/ 2147483647 w 134"/>
                <a:gd name="T29" fmla="*/ 2147483647 h 67"/>
                <a:gd name="T30" fmla="*/ 2147483647 w 134"/>
                <a:gd name="T31" fmla="*/ 2147483647 h 67"/>
                <a:gd name="T32" fmla="*/ 2147483647 w 134"/>
                <a:gd name="T33" fmla="*/ 2147483647 h 67"/>
                <a:gd name="T34" fmla="*/ 2147483647 w 134"/>
                <a:gd name="T35" fmla="*/ 2147483647 h 67"/>
                <a:gd name="T36" fmla="*/ 2147483647 w 134"/>
                <a:gd name="T37" fmla="*/ 2147483647 h 67"/>
                <a:gd name="T38" fmla="*/ 2147483647 w 134"/>
                <a:gd name="T39" fmla="*/ 2147483647 h 67"/>
                <a:gd name="T40" fmla="*/ 2147483647 w 134"/>
                <a:gd name="T41" fmla="*/ 2147483647 h 67"/>
                <a:gd name="T42" fmla="*/ 2147483647 w 134"/>
                <a:gd name="T43" fmla="*/ 2147483647 h 67"/>
                <a:gd name="T44" fmla="*/ 2147483647 w 134"/>
                <a:gd name="T45" fmla="*/ 2147483647 h 67"/>
                <a:gd name="T46" fmla="*/ 2147483647 w 134"/>
                <a:gd name="T47" fmla="*/ 2147483647 h 67"/>
                <a:gd name="T48" fmla="*/ 2147483647 w 134"/>
                <a:gd name="T49" fmla="*/ 2147483647 h 67"/>
                <a:gd name="T50" fmla="*/ 2147483647 w 134"/>
                <a:gd name="T51" fmla="*/ 2147483647 h 67"/>
                <a:gd name="T52" fmla="*/ 2147483647 w 134"/>
                <a:gd name="T53" fmla="*/ 2147483647 h 67"/>
                <a:gd name="T54" fmla="*/ 2147483647 w 134"/>
                <a:gd name="T55" fmla="*/ 2147483647 h 67"/>
                <a:gd name="T56" fmla="*/ 2147483647 w 134"/>
                <a:gd name="T57" fmla="*/ 2147483647 h 67"/>
                <a:gd name="T58" fmla="*/ 2147483647 w 134"/>
                <a:gd name="T59" fmla="*/ 2147483647 h 67"/>
                <a:gd name="T60" fmla="*/ 2147483647 w 134"/>
                <a:gd name="T61" fmla="*/ 2147483647 h 67"/>
                <a:gd name="T62" fmla="*/ 2147483647 w 134"/>
                <a:gd name="T63" fmla="*/ 2147483647 h 67"/>
                <a:gd name="T64" fmla="*/ 2147483647 w 134"/>
                <a:gd name="T65" fmla="*/ 2147483647 h 67"/>
                <a:gd name="T66" fmla="*/ 2147483647 w 134"/>
                <a:gd name="T67" fmla="*/ 2147483647 h 67"/>
                <a:gd name="T68" fmla="*/ 2147483647 w 134"/>
                <a:gd name="T69" fmla="*/ 0 h 67"/>
                <a:gd name="T70" fmla="*/ 2147483647 w 134"/>
                <a:gd name="T71" fmla="*/ 0 h 67"/>
                <a:gd name="T72" fmla="*/ 2147483647 w 134"/>
                <a:gd name="T73" fmla="*/ 2147483647 h 67"/>
                <a:gd name="T74" fmla="*/ 2147483647 w 134"/>
                <a:gd name="T75" fmla="*/ 2147483647 h 67"/>
                <a:gd name="T76" fmla="*/ 2147483647 w 134"/>
                <a:gd name="T77" fmla="*/ 2147483647 h 67"/>
                <a:gd name="T78" fmla="*/ 2147483647 w 134"/>
                <a:gd name="T79" fmla="*/ 2147483647 h 67"/>
                <a:gd name="T80" fmla="*/ 2147483647 w 134"/>
                <a:gd name="T81" fmla="*/ 2147483647 h 67"/>
                <a:gd name="T82" fmla="*/ 2147483647 w 134"/>
                <a:gd name="T83" fmla="*/ 2147483647 h 67"/>
                <a:gd name="T84" fmla="*/ 2147483647 w 134"/>
                <a:gd name="T85" fmla="*/ 2147483647 h 67"/>
                <a:gd name="T86" fmla="*/ 2147483647 w 134"/>
                <a:gd name="T87" fmla="*/ 2147483647 h 67"/>
                <a:gd name="T88" fmla="*/ 2147483647 w 134"/>
                <a:gd name="T89" fmla="*/ 2147483647 h 67"/>
                <a:gd name="T90" fmla="*/ 2147483647 w 134"/>
                <a:gd name="T91" fmla="*/ 2147483647 h 67"/>
                <a:gd name="T92" fmla="*/ 2147483647 w 134"/>
                <a:gd name="T93" fmla="*/ 2147483647 h 67"/>
                <a:gd name="T94" fmla="*/ 2147483647 w 134"/>
                <a:gd name="T95" fmla="*/ 2147483647 h 67"/>
                <a:gd name="T96" fmla="*/ 2147483647 w 134"/>
                <a:gd name="T97" fmla="*/ 2147483647 h 67"/>
                <a:gd name="T98" fmla="*/ 2147483647 w 134"/>
                <a:gd name="T99" fmla="*/ 2147483647 h 67"/>
                <a:gd name="T100" fmla="*/ 2147483647 w 134"/>
                <a:gd name="T101" fmla="*/ 2147483647 h 67"/>
                <a:gd name="T102" fmla="*/ 2147483647 w 134"/>
                <a:gd name="T103" fmla="*/ 2147483647 h 67"/>
                <a:gd name="T104" fmla="*/ 2147483647 w 134"/>
                <a:gd name="T105" fmla="*/ 2147483647 h 67"/>
                <a:gd name="T106" fmla="*/ 2147483647 w 134"/>
                <a:gd name="T107" fmla="*/ 2147483647 h 67"/>
                <a:gd name="T108" fmla="*/ 2147483647 w 134"/>
                <a:gd name="T109" fmla="*/ 2147483647 h 67"/>
                <a:gd name="T110" fmla="*/ 2147483647 w 134"/>
                <a:gd name="T111" fmla="*/ 2147483647 h 67"/>
                <a:gd name="T112" fmla="*/ 2147483647 w 134"/>
                <a:gd name="T113" fmla="*/ 2147483647 h 67"/>
                <a:gd name="T114" fmla="*/ 2147483647 w 134"/>
                <a:gd name="T115" fmla="*/ 2147483647 h 67"/>
                <a:gd name="T116" fmla="*/ 2147483647 w 134"/>
                <a:gd name="T117" fmla="*/ 2147483647 h 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
                <a:gd name="T178" fmla="*/ 0 h 67"/>
                <a:gd name="T179" fmla="*/ 134 w 134"/>
                <a:gd name="T180" fmla="*/ 67 h 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 h="67">
                  <a:moveTo>
                    <a:pt x="44" y="65"/>
                  </a:moveTo>
                  <a:lnTo>
                    <a:pt x="40" y="63"/>
                  </a:lnTo>
                  <a:lnTo>
                    <a:pt x="36" y="65"/>
                  </a:lnTo>
                  <a:lnTo>
                    <a:pt x="31" y="67"/>
                  </a:lnTo>
                  <a:lnTo>
                    <a:pt x="29" y="65"/>
                  </a:lnTo>
                  <a:lnTo>
                    <a:pt x="27" y="65"/>
                  </a:lnTo>
                  <a:lnTo>
                    <a:pt x="23" y="63"/>
                  </a:lnTo>
                  <a:lnTo>
                    <a:pt x="19" y="63"/>
                  </a:lnTo>
                  <a:lnTo>
                    <a:pt x="15" y="65"/>
                  </a:lnTo>
                  <a:lnTo>
                    <a:pt x="11" y="63"/>
                  </a:lnTo>
                  <a:lnTo>
                    <a:pt x="11" y="61"/>
                  </a:lnTo>
                  <a:lnTo>
                    <a:pt x="2" y="61"/>
                  </a:lnTo>
                  <a:lnTo>
                    <a:pt x="0" y="55"/>
                  </a:lnTo>
                  <a:lnTo>
                    <a:pt x="6" y="53"/>
                  </a:lnTo>
                  <a:lnTo>
                    <a:pt x="11" y="55"/>
                  </a:lnTo>
                  <a:lnTo>
                    <a:pt x="13" y="51"/>
                  </a:lnTo>
                  <a:lnTo>
                    <a:pt x="15" y="53"/>
                  </a:lnTo>
                  <a:lnTo>
                    <a:pt x="17" y="55"/>
                  </a:lnTo>
                  <a:lnTo>
                    <a:pt x="19" y="53"/>
                  </a:lnTo>
                  <a:lnTo>
                    <a:pt x="19" y="51"/>
                  </a:lnTo>
                  <a:lnTo>
                    <a:pt x="21" y="50"/>
                  </a:lnTo>
                  <a:lnTo>
                    <a:pt x="23" y="50"/>
                  </a:lnTo>
                  <a:lnTo>
                    <a:pt x="29" y="51"/>
                  </a:lnTo>
                  <a:lnTo>
                    <a:pt x="35" y="46"/>
                  </a:lnTo>
                  <a:lnTo>
                    <a:pt x="38" y="40"/>
                  </a:lnTo>
                  <a:lnTo>
                    <a:pt x="40" y="38"/>
                  </a:lnTo>
                  <a:lnTo>
                    <a:pt x="38" y="38"/>
                  </a:lnTo>
                  <a:lnTo>
                    <a:pt x="35" y="36"/>
                  </a:lnTo>
                  <a:lnTo>
                    <a:pt x="31" y="34"/>
                  </a:lnTo>
                  <a:lnTo>
                    <a:pt x="27" y="32"/>
                  </a:lnTo>
                  <a:lnTo>
                    <a:pt x="23" y="32"/>
                  </a:lnTo>
                  <a:lnTo>
                    <a:pt x="23" y="30"/>
                  </a:lnTo>
                  <a:lnTo>
                    <a:pt x="23" y="28"/>
                  </a:lnTo>
                  <a:lnTo>
                    <a:pt x="21" y="28"/>
                  </a:lnTo>
                  <a:lnTo>
                    <a:pt x="19" y="28"/>
                  </a:lnTo>
                  <a:lnTo>
                    <a:pt x="15" y="28"/>
                  </a:lnTo>
                  <a:lnTo>
                    <a:pt x="11" y="25"/>
                  </a:lnTo>
                  <a:lnTo>
                    <a:pt x="15" y="23"/>
                  </a:lnTo>
                  <a:lnTo>
                    <a:pt x="17" y="21"/>
                  </a:lnTo>
                  <a:lnTo>
                    <a:pt x="21" y="17"/>
                  </a:lnTo>
                  <a:lnTo>
                    <a:pt x="21" y="13"/>
                  </a:lnTo>
                  <a:lnTo>
                    <a:pt x="19" y="11"/>
                  </a:lnTo>
                  <a:lnTo>
                    <a:pt x="15" y="13"/>
                  </a:lnTo>
                  <a:lnTo>
                    <a:pt x="17" y="9"/>
                  </a:lnTo>
                  <a:lnTo>
                    <a:pt x="25" y="5"/>
                  </a:lnTo>
                  <a:lnTo>
                    <a:pt x="35" y="5"/>
                  </a:lnTo>
                  <a:lnTo>
                    <a:pt x="42" y="9"/>
                  </a:lnTo>
                  <a:lnTo>
                    <a:pt x="48" y="13"/>
                  </a:lnTo>
                  <a:lnTo>
                    <a:pt x="50" y="9"/>
                  </a:lnTo>
                  <a:lnTo>
                    <a:pt x="52" y="9"/>
                  </a:lnTo>
                  <a:lnTo>
                    <a:pt x="54" y="5"/>
                  </a:lnTo>
                  <a:lnTo>
                    <a:pt x="56" y="3"/>
                  </a:lnTo>
                  <a:lnTo>
                    <a:pt x="58" y="3"/>
                  </a:lnTo>
                  <a:lnTo>
                    <a:pt x="63" y="2"/>
                  </a:lnTo>
                  <a:lnTo>
                    <a:pt x="65" y="2"/>
                  </a:lnTo>
                  <a:lnTo>
                    <a:pt x="69" y="5"/>
                  </a:lnTo>
                  <a:lnTo>
                    <a:pt x="71" y="7"/>
                  </a:lnTo>
                  <a:lnTo>
                    <a:pt x="75" y="7"/>
                  </a:lnTo>
                  <a:lnTo>
                    <a:pt x="81" y="3"/>
                  </a:lnTo>
                  <a:lnTo>
                    <a:pt x="88" y="2"/>
                  </a:lnTo>
                  <a:lnTo>
                    <a:pt x="94" y="0"/>
                  </a:lnTo>
                  <a:lnTo>
                    <a:pt x="102" y="0"/>
                  </a:lnTo>
                  <a:lnTo>
                    <a:pt x="109" y="0"/>
                  </a:lnTo>
                  <a:lnTo>
                    <a:pt x="113" y="2"/>
                  </a:lnTo>
                  <a:lnTo>
                    <a:pt x="119" y="2"/>
                  </a:lnTo>
                  <a:lnTo>
                    <a:pt x="121" y="5"/>
                  </a:lnTo>
                  <a:lnTo>
                    <a:pt x="125" y="7"/>
                  </a:lnTo>
                  <a:lnTo>
                    <a:pt x="129" y="7"/>
                  </a:lnTo>
                  <a:lnTo>
                    <a:pt x="134" y="11"/>
                  </a:lnTo>
                  <a:lnTo>
                    <a:pt x="130" y="13"/>
                  </a:lnTo>
                  <a:lnTo>
                    <a:pt x="125" y="17"/>
                  </a:lnTo>
                  <a:lnTo>
                    <a:pt x="123" y="19"/>
                  </a:lnTo>
                  <a:lnTo>
                    <a:pt x="119" y="23"/>
                  </a:lnTo>
                  <a:lnTo>
                    <a:pt x="115" y="23"/>
                  </a:lnTo>
                  <a:lnTo>
                    <a:pt x="113" y="25"/>
                  </a:lnTo>
                  <a:lnTo>
                    <a:pt x="111" y="26"/>
                  </a:lnTo>
                  <a:lnTo>
                    <a:pt x="111" y="30"/>
                  </a:lnTo>
                  <a:lnTo>
                    <a:pt x="102" y="32"/>
                  </a:lnTo>
                  <a:lnTo>
                    <a:pt x="90" y="38"/>
                  </a:lnTo>
                  <a:lnTo>
                    <a:pt x="88" y="44"/>
                  </a:lnTo>
                  <a:lnTo>
                    <a:pt x="86" y="50"/>
                  </a:lnTo>
                  <a:lnTo>
                    <a:pt x="82" y="51"/>
                  </a:lnTo>
                  <a:lnTo>
                    <a:pt x="77" y="51"/>
                  </a:lnTo>
                  <a:lnTo>
                    <a:pt x="73" y="53"/>
                  </a:lnTo>
                  <a:lnTo>
                    <a:pt x="71" y="55"/>
                  </a:lnTo>
                  <a:lnTo>
                    <a:pt x="67" y="51"/>
                  </a:lnTo>
                  <a:lnTo>
                    <a:pt x="65" y="50"/>
                  </a:lnTo>
                  <a:lnTo>
                    <a:pt x="61" y="50"/>
                  </a:lnTo>
                  <a:lnTo>
                    <a:pt x="59" y="53"/>
                  </a:lnTo>
                  <a:lnTo>
                    <a:pt x="56" y="55"/>
                  </a:lnTo>
                  <a:lnTo>
                    <a:pt x="54" y="57"/>
                  </a:lnTo>
                  <a:lnTo>
                    <a:pt x="52" y="59"/>
                  </a:lnTo>
                  <a:lnTo>
                    <a:pt x="50" y="61"/>
                  </a:lnTo>
                  <a:lnTo>
                    <a:pt x="48" y="63"/>
                  </a:lnTo>
                  <a:lnTo>
                    <a:pt x="44" y="65"/>
                  </a:lnTo>
                  <a:close/>
                  <a:moveTo>
                    <a:pt x="109" y="2"/>
                  </a:moveTo>
                  <a:lnTo>
                    <a:pt x="111" y="2"/>
                  </a:lnTo>
                  <a:lnTo>
                    <a:pt x="113" y="3"/>
                  </a:lnTo>
                  <a:lnTo>
                    <a:pt x="113" y="5"/>
                  </a:lnTo>
                  <a:lnTo>
                    <a:pt x="111" y="7"/>
                  </a:lnTo>
                  <a:lnTo>
                    <a:pt x="107" y="11"/>
                  </a:lnTo>
                  <a:lnTo>
                    <a:pt x="106" y="13"/>
                  </a:lnTo>
                  <a:lnTo>
                    <a:pt x="100" y="13"/>
                  </a:lnTo>
                  <a:lnTo>
                    <a:pt x="94" y="13"/>
                  </a:lnTo>
                  <a:lnTo>
                    <a:pt x="92" y="7"/>
                  </a:lnTo>
                  <a:lnTo>
                    <a:pt x="98" y="7"/>
                  </a:lnTo>
                  <a:lnTo>
                    <a:pt x="106" y="5"/>
                  </a:lnTo>
                  <a:lnTo>
                    <a:pt x="107" y="3"/>
                  </a:lnTo>
                  <a:lnTo>
                    <a:pt x="109" y="2"/>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6" name="Freeform 507">
              <a:extLst>
                <a:ext uri="{FF2B5EF4-FFF2-40B4-BE49-F238E27FC236}">
                  <a16:creationId xmlns:a16="http://schemas.microsoft.com/office/drawing/2014/main" id="{78B11128-CE08-FABA-7FF3-E8D06560FFC7}"/>
                </a:ext>
              </a:extLst>
            </p:cNvPr>
            <p:cNvSpPr>
              <a:spLocks noEditPoints="1"/>
            </p:cNvSpPr>
            <p:nvPr/>
          </p:nvSpPr>
          <p:spPr bwMode="auto">
            <a:xfrm>
              <a:off x="5071075" y="3281294"/>
              <a:ext cx="259430" cy="340314"/>
            </a:xfrm>
            <a:custGeom>
              <a:avLst/>
              <a:gdLst>
                <a:gd name="T0" fmla="*/ 2147483647 w 228"/>
                <a:gd name="T1" fmla="*/ 2147483647 h 329"/>
                <a:gd name="T2" fmla="*/ 0 w 228"/>
                <a:gd name="T3" fmla="*/ 2147483647 h 329"/>
                <a:gd name="T4" fmla="*/ 2147483647 w 228"/>
                <a:gd name="T5" fmla="*/ 2147483647 h 329"/>
                <a:gd name="T6" fmla="*/ 2147483647 w 228"/>
                <a:gd name="T7" fmla="*/ 2147483647 h 329"/>
                <a:gd name="T8" fmla="*/ 2147483647 w 228"/>
                <a:gd name="T9" fmla="*/ 2147483647 h 329"/>
                <a:gd name="T10" fmla="*/ 2147483647 w 228"/>
                <a:gd name="T11" fmla="*/ 2147483647 h 329"/>
                <a:gd name="T12" fmla="*/ 2147483647 w 228"/>
                <a:gd name="T13" fmla="*/ 2147483647 h 329"/>
                <a:gd name="T14" fmla="*/ 2147483647 w 228"/>
                <a:gd name="T15" fmla="*/ 2147483647 h 329"/>
                <a:gd name="T16" fmla="*/ 2147483647 w 228"/>
                <a:gd name="T17" fmla="*/ 2147483647 h 329"/>
                <a:gd name="T18" fmla="*/ 2147483647 w 228"/>
                <a:gd name="T19" fmla="*/ 2147483647 h 329"/>
                <a:gd name="T20" fmla="*/ 2147483647 w 228"/>
                <a:gd name="T21" fmla="*/ 2147483647 h 329"/>
                <a:gd name="T22" fmla="*/ 2147483647 w 228"/>
                <a:gd name="T23" fmla="*/ 2147483647 h 329"/>
                <a:gd name="T24" fmla="*/ 2147483647 w 228"/>
                <a:gd name="T25" fmla="*/ 2147483647 h 329"/>
                <a:gd name="T26" fmla="*/ 2147483647 w 228"/>
                <a:gd name="T27" fmla="*/ 2147483647 h 329"/>
                <a:gd name="T28" fmla="*/ 2147483647 w 228"/>
                <a:gd name="T29" fmla="*/ 2147483647 h 329"/>
                <a:gd name="T30" fmla="*/ 2147483647 w 228"/>
                <a:gd name="T31" fmla="*/ 2147483647 h 329"/>
                <a:gd name="T32" fmla="*/ 2147483647 w 228"/>
                <a:gd name="T33" fmla="*/ 2147483647 h 329"/>
                <a:gd name="T34" fmla="*/ 2147483647 w 228"/>
                <a:gd name="T35" fmla="*/ 2147483647 h 329"/>
                <a:gd name="T36" fmla="*/ 2147483647 w 228"/>
                <a:gd name="T37" fmla="*/ 2147483647 h 329"/>
                <a:gd name="T38" fmla="*/ 2147483647 w 228"/>
                <a:gd name="T39" fmla="*/ 2147483647 h 329"/>
                <a:gd name="T40" fmla="*/ 2147483647 w 228"/>
                <a:gd name="T41" fmla="*/ 2147483647 h 329"/>
                <a:gd name="T42" fmla="*/ 2147483647 w 228"/>
                <a:gd name="T43" fmla="*/ 2147483647 h 329"/>
                <a:gd name="T44" fmla="*/ 2147483647 w 228"/>
                <a:gd name="T45" fmla="*/ 2147483647 h 329"/>
                <a:gd name="T46" fmla="*/ 2147483647 w 228"/>
                <a:gd name="T47" fmla="*/ 2147483647 h 329"/>
                <a:gd name="T48" fmla="*/ 2147483647 w 228"/>
                <a:gd name="T49" fmla="*/ 2147483647 h 329"/>
                <a:gd name="T50" fmla="*/ 2147483647 w 228"/>
                <a:gd name="T51" fmla="*/ 2147483647 h 329"/>
                <a:gd name="T52" fmla="*/ 2147483647 w 228"/>
                <a:gd name="T53" fmla="*/ 2147483647 h 329"/>
                <a:gd name="T54" fmla="*/ 2147483647 w 228"/>
                <a:gd name="T55" fmla="*/ 2147483647 h 329"/>
                <a:gd name="T56" fmla="*/ 2147483647 w 228"/>
                <a:gd name="T57" fmla="*/ 2147483647 h 329"/>
                <a:gd name="T58" fmla="*/ 2147483647 w 228"/>
                <a:gd name="T59" fmla="*/ 2147483647 h 329"/>
                <a:gd name="T60" fmla="*/ 2147483647 w 228"/>
                <a:gd name="T61" fmla="*/ 2147483647 h 329"/>
                <a:gd name="T62" fmla="*/ 2147483647 w 228"/>
                <a:gd name="T63" fmla="*/ 2147483647 h 329"/>
                <a:gd name="T64" fmla="*/ 2147483647 w 228"/>
                <a:gd name="T65" fmla="*/ 2147483647 h 329"/>
                <a:gd name="T66" fmla="*/ 2147483647 w 228"/>
                <a:gd name="T67" fmla="*/ 2147483647 h 329"/>
                <a:gd name="T68" fmla="*/ 2147483647 w 228"/>
                <a:gd name="T69" fmla="*/ 2147483647 h 329"/>
                <a:gd name="T70" fmla="*/ 2147483647 w 228"/>
                <a:gd name="T71" fmla="*/ 2147483647 h 329"/>
                <a:gd name="T72" fmla="*/ 2147483647 w 228"/>
                <a:gd name="T73" fmla="*/ 2147483647 h 329"/>
                <a:gd name="T74" fmla="*/ 2147483647 w 228"/>
                <a:gd name="T75" fmla="*/ 2147483647 h 329"/>
                <a:gd name="T76" fmla="*/ 2147483647 w 228"/>
                <a:gd name="T77" fmla="*/ 2147483647 h 329"/>
                <a:gd name="T78" fmla="*/ 2147483647 w 228"/>
                <a:gd name="T79" fmla="*/ 2147483647 h 329"/>
                <a:gd name="T80" fmla="*/ 2147483647 w 228"/>
                <a:gd name="T81" fmla="*/ 2147483647 h 329"/>
                <a:gd name="T82" fmla="*/ 2147483647 w 228"/>
                <a:gd name="T83" fmla="*/ 2147483647 h 329"/>
                <a:gd name="T84" fmla="*/ 2147483647 w 228"/>
                <a:gd name="T85" fmla="*/ 2147483647 h 329"/>
                <a:gd name="T86" fmla="*/ 2147483647 w 228"/>
                <a:gd name="T87" fmla="*/ 2147483647 h 329"/>
                <a:gd name="T88" fmla="*/ 2147483647 w 228"/>
                <a:gd name="T89" fmla="*/ 2147483647 h 329"/>
                <a:gd name="T90" fmla="*/ 2147483647 w 228"/>
                <a:gd name="T91" fmla="*/ 2147483647 h 329"/>
                <a:gd name="T92" fmla="*/ 2147483647 w 228"/>
                <a:gd name="T93" fmla="*/ 2147483647 h 329"/>
                <a:gd name="T94" fmla="*/ 2147483647 w 228"/>
                <a:gd name="T95" fmla="*/ 2147483647 h 329"/>
                <a:gd name="T96" fmla="*/ 2147483647 w 228"/>
                <a:gd name="T97" fmla="*/ 2147483647 h 329"/>
                <a:gd name="T98" fmla="*/ 2147483647 w 228"/>
                <a:gd name="T99" fmla="*/ 2147483647 h 329"/>
                <a:gd name="T100" fmla="*/ 2147483647 w 228"/>
                <a:gd name="T101" fmla="*/ 2147483647 h 329"/>
                <a:gd name="T102" fmla="*/ 2147483647 w 228"/>
                <a:gd name="T103" fmla="*/ 2147483647 h 329"/>
                <a:gd name="T104" fmla="*/ 2147483647 w 228"/>
                <a:gd name="T105" fmla="*/ 2147483647 h 329"/>
                <a:gd name="T106" fmla="*/ 2147483647 w 228"/>
                <a:gd name="T107" fmla="*/ 2147483647 h 329"/>
                <a:gd name="T108" fmla="*/ 2147483647 w 228"/>
                <a:gd name="T109" fmla="*/ 2147483647 h 329"/>
                <a:gd name="T110" fmla="*/ 2147483647 w 228"/>
                <a:gd name="T111" fmla="*/ 2147483647 h 3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8"/>
                <a:gd name="T169" fmla="*/ 0 h 329"/>
                <a:gd name="T170" fmla="*/ 228 w 228"/>
                <a:gd name="T171" fmla="*/ 329 h 3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8" h="329">
                  <a:moveTo>
                    <a:pt x="9" y="323"/>
                  </a:moveTo>
                  <a:lnTo>
                    <a:pt x="7" y="327"/>
                  </a:lnTo>
                  <a:lnTo>
                    <a:pt x="9" y="329"/>
                  </a:lnTo>
                  <a:lnTo>
                    <a:pt x="11" y="327"/>
                  </a:lnTo>
                  <a:lnTo>
                    <a:pt x="13" y="325"/>
                  </a:lnTo>
                  <a:lnTo>
                    <a:pt x="13" y="323"/>
                  </a:lnTo>
                  <a:lnTo>
                    <a:pt x="11" y="323"/>
                  </a:lnTo>
                  <a:lnTo>
                    <a:pt x="9" y="323"/>
                  </a:lnTo>
                  <a:close/>
                  <a:moveTo>
                    <a:pt x="0" y="319"/>
                  </a:moveTo>
                  <a:lnTo>
                    <a:pt x="2" y="323"/>
                  </a:lnTo>
                  <a:lnTo>
                    <a:pt x="2" y="319"/>
                  </a:lnTo>
                  <a:lnTo>
                    <a:pt x="0" y="319"/>
                  </a:lnTo>
                  <a:close/>
                  <a:moveTo>
                    <a:pt x="48" y="261"/>
                  </a:moveTo>
                  <a:lnTo>
                    <a:pt x="46" y="265"/>
                  </a:lnTo>
                  <a:lnTo>
                    <a:pt x="48" y="267"/>
                  </a:lnTo>
                  <a:lnTo>
                    <a:pt x="50" y="263"/>
                  </a:lnTo>
                  <a:lnTo>
                    <a:pt x="48" y="261"/>
                  </a:lnTo>
                  <a:close/>
                  <a:moveTo>
                    <a:pt x="42" y="206"/>
                  </a:moveTo>
                  <a:lnTo>
                    <a:pt x="38" y="214"/>
                  </a:lnTo>
                  <a:lnTo>
                    <a:pt x="34" y="214"/>
                  </a:lnTo>
                  <a:lnTo>
                    <a:pt x="32" y="212"/>
                  </a:lnTo>
                  <a:lnTo>
                    <a:pt x="32" y="215"/>
                  </a:lnTo>
                  <a:lnTo>
                    <a:pt x="30" y="217"/>
                  </a:lnTo>
                  <a:lnTo>
                    <a:pt x="34" y="221"/>
                  </a:lnTo>
                  <a:lnTo>
                    <a:pt x="36" y="227"/>
                  </a:lnTo>
                  <a:lnTo>
                    <a:pt x="34" y="225"/>
                  </a:lnTo>
                  <a:lnTo>
                    <a:pt x="32" y="227"/>
                  </a:lnTo>
                  <a:lnTo>
                    <a:pt x="34" y="231"/>
                  </a:lnTo>
                  <a:lnTo>
                    <a:pt x="36" y="233"/>
                  </a:lnTo>
                  <a:lnTo>
                    <a:pt x="38" y="233"/>
                  </a:lnTo>
                  <a:lnTo>
                    <a:pt x="42" y="233"/>
                  </a:lnTo>
                  <a:lnTo>
                    <a:pt x="42" y="229"/>
                  </a:lnTo>
                  <a:lnTo>
                    <a:pt x="42" y="225"/>
                  </a:lnTo>
                  <a:lnTo>
                    <a:pt x="40" y="225"/>
                  </a:lnTo>
                  <a:lnTo>
                    <a:pt x="40" y="223"/>
                  </a:lnTo>
                  <a:lnTo>
                    <a:pt x="42" y="223"/>
                  </a:lnTo>
                  <a:lnTo>
                    <a:pt x="44" y="223"/>
                  </a:lnTo>
                  <a:lnTo>
                    <a:pt x="44" y="227"/>
                  </a:lnTo>
                  <a:lnTo>
                    <a:pt x="46" y="229"/>
                  </a:lnTo>
                  <a:lnTo>
                    <a:pt x="42" y="235"/>
                  </a:lnTo>
                  <a:lnTo>
                    <a:pt x="40" y="238"/>
                  </a:lnTo>
                  <a:lnTo>
                    <a:pt x="38" y="244"/>
                  </a:lnTo>
                  <a:lnTo>
                    <a:pt x="38" y="252"/>
                  </a:lnTo>
                  <a:lnTo>
                    <a:pt x="40" y="250"/>
                  </a:lnTo>
                  <a:lnTo>
                    <a:pt x="44" y="250"/>
                  </a:lnTo>
                  <a:lnTo>
                    <a:pt x="42" y="252"/>
                  </a:lnTo>
                  <a:lnTo>
                    <a:pt x="42" y="254"/>
                  </a:lnTo>
                  <a:lnTo>
                    <a:pt x="46" y="256"/>
                  </a:lnTo>
                  <a:lnTo>
                    <a:pt x="50" y="250"/>
                  </a:lnTo>
                  <a:lnTo>
                    <a:pt x="53" y="244"/>
                  </a:lnTo>
                  <a:lnTo>
                    <a:pt x="55" y="237"/>
                  </a:lnTo>
                  <a:lnTo>
                    <a:pt x="55" y="229"/>
                  </a:lnTo>
                  <a:lnTo>
                    <a:pt x="57" y="227"/>
                  </a:lnTo>
                  <a:lnTo>
                    <a:pt x="59" y="227"/>
                  </a:lnTo>
                  <a:lnTo>
                    <a:pt x="59" y="223"/>
                  </a:lnTo>
                  <a:lnTo>
                    <a:pt x="57" y="219"/>
                  </a:lnTo>
                  <a:lnTo>
                    <a:pt x="53" y="219"/>
                  </a:lnTo>
                  <a:lnTo>
                    <a:pt x="55" y="215"/>
                  </a:lnTo>
                  <a:lnTo>
                    <a:pt x="55" y="212"/>
                  </a:lnTo>
                  <a:lnTo>
                    <a:pt x="53" y="212"/>
                  </a:lnTo>
                  <a:lnTo>
                    <a:pt x="50" y="212"/>
                  </a:lnTo>
                  <a:lnTo>
                    <a:pt x="48" y="208"/>
                  </a:lnTo>
                  <a:lnTo>
                    <a:pt x="42" y="206"/>
                  </a:lnTo>
                  <a:close/>
                  <a:moveTo>
                    <a:pt x="84" y="200"/>
                  </a:moveTo>
                  <a:lnTo>
                    <a:pt x="80" y="204"/>
                  </a:lnTo>
                  <a:lnTo>
                    <a:pt x="78" y="206"/>
                  </a:lnTo>
                  <a:lnTo>
                    <a:pt x="76" y="206"/>
                  </a:lnTo>
                  <a:lnTo>
                    <a:pt x="75" y="204"/>
                  </a:lnTo>
                  <a:lnTo>
                    <a:pt x="73" y="204"/>
                  </a:lnTo>
                  <a:lnTo>
                    <a:pt x="69" y="206"/>
                  </a:lnTo>
                  <a:lnTo>
                    <a:pt x="67" y="210"/>
                  </a:lnTo>
                  <a:lnTo>
                    <a:pt x="67" y="214"/>
                  </a:lnTo>
                  <a:lnTo>
                    <a:pt x="65" y="214"/>
                  </a:lnTo>
                  <a:lnTo>
                    <a:pt x="63" y="215"/>
                  </a:lnTo>
                  <a:lnTo>
                    <a:pt x="69" y="223"/>
                  </a:lnTo>
                  <a:lnTo>
                    <a:pt x="75" y="231"/>
                  </a:lnTo>
                  <a:lnTo>
                    <a:pt x="76" y="225"/>
                  </a:lnTo>
                  <a:lnTo>
                    <a:pt x="76" y="219"/>
                  </a:lnTo>
                  <a:lnTo>
                    <a:pt x="80" y="217"/>
                  </a:lnTo>
                  <a:lnTo>
                    <a:pt x="82" y="215"/>
                  </a:lnTo>
                  <a:lnTo>
                    <a:pt x="84" y="217"/>
                  </a:lnTo>
                  <a:lnTo>
                    <a:pt x="86" y="219"/>
                  </a:lnTo>
                  <a:lnTo>
                    <a:pt x="90" y="214"/>
                  </a:lnTo>
                  <a:lnTo>
                    <a:pt x="94" y="208"/>
                  </a:lnTo>
                  <a:lnTo>
                    <a:pt x="88" y="204"/>
                  </a:lnTo>
                  <a:lnTo>
                    <a:pt x="84" y="200"/>
                  </a:lnTo>
                  <a:close/>
                  <a:moveTo>
                    <a:pt x="76" y="189"/>
                  </a:moveTo>
                  <a:lnTo>
                    <a:pt x="78" y="190"/>
                  </a:lnTo>
                  <a:lnTo>
                    <a:pt x="78" y="192"/>
                  </a:lnTo>
                  <a:lnTo>
                    <a:pt x="78" y="194"/>
                  </a:lnTo>
                  <a:lnTo>
                    <a:pt x="76" y="194"/>
                  </a:lnTo>
                  <a:lnTo>
                    <a:pt x="75" y="190"/>
                  </a:lnTo>
                  <a:lnTo>
                    <a:pt x="76" y="189"/>
                  </a:lnTo>
                  <a:close/>
                  <a:moveTo>
                    <a:pt x="165" y="81"/>
                  </a:moveTo>
                  <a:lnTo>
                    <a:pt x="165" y="83"/>
                  </a:lnTo>
                  <a:lnTo>
                    <a:pt x="165" y="87"/>
                  </a:lnTo>
                  <a:lnTo>
                    <a:pt x="163" y="89"/>
                  </a:lnTo>
                  <a:lnTo>
                    <a:pt x="159" y="91"/>
                  </a:lnTo>
                  <a:lnTo>
                    <a:pt x="161" y="96"/>
                  </a:lnTo>
                  <a:lnTo>
                    <a:pt x="161" y="102"/>
                  </a:lnTo>
                  <a:lnTo>
                    <a:pt x="157" y="104"/>
                  </a:lnTo>
                  <a:lnTo>
                    <a:pt x="155" y="106"/>
                  </a:lnTo>
                  <a:lnTo>
                    <a:pt x="159" y="108"/>
                  </a:lnTo>
                  <a:lnTo>
                    <a:pt x="161" y="108"/>
                  </a:lnTo>
                  <a:lnTo>
                    <a:pt x="161" y="110"/>
                  </a:lnTo>
                  <a:lnTo>
                    <a:pt x="161" y="112"/>
                  </a:lnTo>
                  <a:lnTo>
                    <a:pt x="159" y="114"/>
                  </a:lnTo>
                  <a:lnTo>
                    <a:pt x="157" y="116"/>
                  </a:lnTo>
                  <a:lnTo>
                    <a:pt x="157" y="119"/>
                  </a:lnTo>
                  <a:lnTo>
                    <a:pt x="157" y="123"/>
                  </a:lnTo>
                  <a:lnTo>
                    <a:pt x="149" y="133"/>
                  </a:lnTo>
                  <a:lnTo>
                    <a:pt x="144" y="142"/>
                  </a:lnTo>
                  <a:lnTo>
                    <a:pt x="140" y="142"/>
                  </a:lnTo>
                  <a:lnTo>
                    <a:pt x="138" y="148"/>
                  </a:lnTo>
                  <a:lnTo>
                    <a:pt x="136" y="152"/>
                  </a:lnTo>
                  <a:lnTo>
                    <a:pt x="136" y="154"/>
                  </a:lnTo>
                  <a:lnTo>
                    <a:pt x="132" y="156"/>
                  </a:lnTo>
                  <a:lnTo>
                    <a:pt x="126" y="156"/>
                  </a:lnTo>
                  <a:lnTo>
                    <a:pt x="126" y="160"/>
                  </a:lnTo>
                  <a:lnTo>
                    <a:pt x="123" y="160"/>
                  </a:lnTo>
                  <a:lnTo>
                    <a:pt x="119" y="160"/>
                  </a:lnTo>
                  <a:lnTo>
                    <a:pt x="119" y="156"/>
                  </a:lnTo>
                  <a:lnTo>
                    <a:pt x="119" y="152"/>
                  </a:lnTo>
                  <a:lnTo>
                    <a:pt x="121" y="150"/>
                  </a:lnTo>
                  <a:lnTo>
                    <a:pt x="124" y="146"/>
                  </a:lnTo>
                  <a:lnTo>
                    <a:pt x="119" y="148"/>
                  </a:lnTo>
                  <a:lnTo>
                    <a:pt x="115" y="152"/>
                  </a:lnTo>
                  <a:lnTo>
                    <a:pt x="115" y="156"/>
                  </a:lnTo>
                  <a:lnTo>
                    <a:pt x="115" y="162"/>
                  </a:lnTo>
                  <a:lnTo>
                    <a:pt x="111" y="167"/>
                  </a:lnTo>
                  <a:lnTo>
                    <a:pt x="107" y="171"/>
                  </a:lnTo>
                  <a:lnTo>
                    <a:pt x="107" y="175"/>
                  </a:lnTo>
                  <a:lnTo>
                    <a:pt x="109" y="179"/>
                  </a:lnTo>
                  <a:lnTo>
                    <a:pt x="107" y="181"/>
                  </a:lnTo>
                  <a:lnTo>
                    <a:pt x="105" y="185"/>
                  </a:lnTo>
                  <a:lnTo>
                    <a:pt x="100" y="181"/>
                  </a:lnTo>
                  <a:lnTo>
                    <a:pt x="94" y="181"/>
                  </a:lnTo>
                  <a:lnTo>
                    <a:pt x="88" y="181"/>
                  </a:lnTo>
                  <a:lnTo>
                    <a:pt x="80" y="185"/>
                  </a:lnTo>
                  <a:lnTo>
                    <a:pt x="80" y="181"/>
                  </a:lnTo>
                  <a:lnTo>
                    <a:pt x="78" y="181"/>
                  </a:lnTo>
                  <a:lnTo>
                    <a:pt x="67" y="190"/>
                  </a:lnTo>
                  <a:lnTo>
                    <a:pt x="55" y="200"/>
                  </a:lnTo>
                  <a:lnTo>
                    <a:pt x="52" y="200"/>
                  </a:lnTo>
                  <a:lnTo>
                    <a:pt x="48" y="198"/>
                  </a:lnTo>
                  <a:lnTo>
                    <a:pt x="48" y="202"/>
                  </a:lnTo>
                  <a:lnTo>
                    <a:pt x="48" y="206"/>
                  </a:lnTo>
                  <a:lnTo>
                    <a:pt x="55" y="206"/>
                  </a:lnTo>
                  <a:lnTo>
                    <a:pt x="65" y="206"/>
                  </a:lnTo>
                  <a:lnTo>
                    <a:pt x="65" y="202"/>
                  </a:lnTo>
                  <a:lnTo>
                    <a:pt x="67" y="200"/>
                  </a:lnTo>
                  <a:lnTo>
                    <a:pt x="76" y="200"/>
                  </a:lnTo>
                  <a:lnTo>
                    <a:pt x="88" y="198"/>
                  </a:lnTo>
                  <a:lnTo>
                    <a:pt x="94" y="198"/>
                  </a:lnTo>
                  <a:lnTo>
                    <a:pt x="100" y="198"/>
                  </a:lnTo>
                  <a:lnTo>
                    <a:pt x="98" y="200"/>
                  </a:lnTo>
                  <a:lnTo>
                    <a:pt x="96" y="202"/>
                  </a:lnTo>
                  <a:lnTo>
                    <a:pt x="96" y="206"/>
                  </a:lnTo>
                  <a:lnTo>
                    <a:pt x="96" y="210"/>
                  </a:lnTo>
                  <a:lnTo>
                    <a:pt x="100" y="212"/>
                  </a:lnTo>
                  <a:lnTo>
                    <a:pt x="100" y="215"/>
                  </a:lnTo>
                  <a:lnTo>
                    <a:pt x="103" y="215"/>
                  </a:lnTo>
                  <a:lnTo>
                    <a:pt x="107" y="215"/>
                  </a:lnTo>
                  <a:lnTo>
                    <a:pt x="109" y="212"/>
                  </a:lnTo>
                  <a:lnTo>
                    <a:pt x="111" y="208"/>
                  </a:lnTo>
                  <a:lnTo>
                    <a:pt x="115" y="206"/>
                  </a:lnTo>
                  <a:lnTo>
                    <a:pt x="119" y="204"/>
                  </a:lnTo>
                  <a:lnTo>
                    <a:pt x="117" y="200"/>
                  </a:lnTo>
                  <a:lnTo>
                    <a:pt x="117" y="196"/>
                  </a:lnTo>
                  <a:lnTo>
                    <a:pt x="121" y="196"/>
                  </a:lnTo>
                  <a:lnTo>
                    <a:pt x="123" y="196"/>
                  </a:lnTo>
                  <a:lnTo>
                    <a:pt x="124" y="198"/>
                  </a:lnTo>
                  <a:lnTo>
                    <a:pt x="126" y="198"/>
                  </a:lnTo>
                  <a:lnTo>
                    <a:pt x="124" y="198"/>
                  </a:lnTo>
                  <a:lnTo>
                    <a:pt x="124" y="202"/>
                  </a:lnTo>
                  <a:lnTo>
                    <a:pt x="126" y="200"/>
                  </a:lnTo>
                  <a:lnTo>
                    <a:pt x="128" y="198"/>
                  </a:lnTo>
                  <a:lnTo>
                    <a:pt x="132" y="198"/>
                  </a:lnTo>
                  <a:lnTo>
                    <a:pt x="138" y="200"/>
                  </a:lnTo>
                  <a:lnTo>
                    <a:pt x="140" y="196"/>
                  </a:lnTo>
                  <a:lnTo>
                    <a:pt x="144" y="192"/>
                  </a:lnTo>
                  <a:lnTo>
                    <a:pt x="146" y="196"/>
                  </a:lnTo>
                  <a:lnTo>
                    <a:pt x="146" y="200"/>
                  </a:lnTo>
                  <a:lnTo>
                    <a:pt x="149" y="200"/>
                  </a:lnTo>
                  <a:lnTo>
                    <a:pt x="149" y="196"/>
                  </a:lnTo>
                  <a:lnTo>
                    <a:pt x="151" y="190"/>
                  </a:lnTo>
                  <a:lnTo>
                    <a:pt x="155" y="190"/>
                  </a:lnTo>
                  <a:lnTo>
                    <a:pt x="157" y="190"/>
                  </a:lnTo>
                  <a:lnTo>
                    <a:pt x="157" y="185"/>
                  </a:lnTo>
                  <a:lnTo>
                    <a:pt x="159" y="179"/>
                  </a:lnTo>
                  <a:lnTo>
                    <a:pt x="163" y="179"/>
                  </a:lnTo>
                  <a:lnTo>
                    <a:pt x="163" y="181"/>
                  </a:lnTo>
                  <a:lnTo>
                    <a:pt x="161" y="183"/>
                  </a:lnTo>
                  <a:lnTo>
                    <a:pt x="159" y="189"/>
                  </a:lnTo>
                  <a:lnTo>
                    <a:pt x="159" y="190"/>
                  </a:lnTo>
                  <a:lnTo>
                    <a:pt x="159" y="192"/>
                  </a:lnTo>
                  <a:lnTo>
                    <a:pt x="159" y="194"/>
                  </a:lnTo>
                  <a:lnTo>
                    <a:pt x="161" y="194"/>
                  </a:lnTo>
                  <a:lnTo>
                    <a:pt x="167" y="189"/>
                  </a:lnTo>
                  <a:lnTo>
                    <a:pt x="169" y="185"/>
                  </a:lnTo>
                  <a:lnTo>
                    <a:pt x="171" y="181"/>
                  </a:lnTo>
                  <a:lnTo>
                    <a:pt x="169" y="177"/>
                  </a:lnTo>
                  <a:lnTo>
                    <a:pt x="165" y="175"/>
                  </a:lnTo>
                  <a:lnTo>
                    <a:pt x="167" y="169"/>
                  </a:lnTo>
                  <a:lnTo>
                    <a:pt x="167" y="162"/>
                  </a:lnTo>
                  <a:lnTo>
                    <a:pt x="171" y="156"/>
                  </a:lnTo>
                  <a:lnTo>
                    <a:pt x="171" y="144"/>
                  </a:lnTo>
                  <a:lnTo>
                    <a:pt x="171" y="133"/>
                  </a:lnTo>
                  <a:lnTo>
                    <a:pt x="174" y="131"/>
                  </a:lnTo>
                  <a:lnTo>
                    <a:pt x="178" y="129"/>
                  </a:lnTo>
                  <a:lnTo>
                    <a:pt x="178" y="125"/>
                  </a:lnTo>
                  <a:lnTo>
                    <a:pt x="176" y="123"/>
                  </a:lnTo>
                  <a:lnTo>
                    <a:pt x="180" y="123"/>
                  </a:lnTo>
                  <a:lnTo>
                    <a:pt x="182" y="114"/>
                  </a:lnTo>
                  <a:lnTo>
                    <a:pt x="184" y="108"/>
                  </a:lnTo>
                  <a:lnTo>
                    <a:pt x="182" y="100"/>
                  </a:lnTo>
                  <a:lnTo>
                    <a:pt x="178" y="93"/>
                  </a:lnTo>
                  <a:lnTo>
                    <a:pt x="178" y="89"/>
                  </a:lnTo>
                  <a:lnTo>
                    <a:pt x="176" y="85"/>
                  </a:lnTo>
                  <a:lnTo>
                    <a:pt x="165" y="81"/>
                  </a:lnTo>
                  <a:close/>
                  <a:moveTo>
                    <a:pt x="180" y="0"/>
                  </a:moveTo>
                  <a:lnTo>
                    <a:pt x="178" y="2"/>
                  </a:lnTo>
                  <a:lnTo>
                    <a:pt x="176" y="6"/>
                  </a:lnTo>
                  <a:lnTo>
                    <a:pt x="178" y="10"/>
                  </a:lnTo>
                  <a:lnTo>
                    <a:pt x="180" y="12"/>
                  </a:lnTo>
                  <a:lnTo>
                    <a:pt x="180" y="18"/>
                  </a:lnTo>
                  <a:lnTo>
                    <a:pt x="180" y="25"/>
                  </a:lnTo>
                  <a:lnTo>
                    <a:pt x="178" y="31"/>
                  </a:lnTo>
                  <a:lnTo>
                    <a:pt x="174" y="35"/>
                  </a:lnTo>
                  <a:lnTo>
                    <a:pt x="176" y="39"/>
                  </a:lnTo>
                  <a:lnTo>
                    <a:pt x="176" y="43"/>
                  </a:lnTo>
                  <a:lnTo>
                    <a:pt x="174" y="45"/>
                  </a:lnTo>
                  <a:lnTo>
                    <a:pt x="172" y="47"/>
                  </a:lnTo>
                  <a:lnTo>
                    <a:pt x="171" y="45"/>
                  </a:lnTo>
                  <a:lnTo>
                    <a:pt x="169" y="43"/>
                  </a:lnTo>
                  <a:lnTo>
                    <a:pt x="163" y="43"/>
                  </a:lnTo>
                  <a:lnTo>
                    <a:pt x="161" y="43"/>
                  </a:lnTo>
                  <a:lnTo>
                    <a:pt x="163" y="45"/>
                  </a:lnTo>
                  <a:lnTo>
                    <a:pt x="163" y="48"/>
                  </a:lnTo>
                  <a:lnTo>
                    <a:pt x="159" y="50"/>
                  </a:lnTo>
                  <a:lnTo>
                    <a:pt x="155" y="52"/>
                  </a:lnTo>
                  <a:lnTo>
                    <a:pt x="159" y="58"/>
                  </a:lnTo>
                  <a:lnTo>
                    <a:pt x="161" y="62"/>
                  </a:lnTo>
                  <a:lnTo>
                    <a:pt x="161" y="66"/>
                  </a:lnTo>
                  <a:lnTo>
                    <a:pt x="159" y="70"/>
                  </a:lnTo>
                  <a:lnTo>
                    <a:pt x="159" y="71"/>
                  </a:lnTo>
                  <a:lnTo>
                    <a:pt x="167" y="70"/>
                  </a:lnTo>
                  <a:lnTo>
                    <a:pt x="169" y="70"/>
                  </a:lnTo>
                  <a:lnTo>
                    <a:pt x="172" y="68"/>
                  </a:lnTo>
                  <a:lnTo>
                    <a:pt x="174" y="68"/>
                  </a:lnTo>
                  <a:lnTo>
                    <a:pt x="174" y="66"/>
                  </a:lnTo>
                  <a:lnTo>
                    <a:pt x="172" y="64"/>
                  </a:lnTo>
                  <a:lnTo>
                    <a:pt x="169" y="64"/>
                  </a:lnTo>
                  <a:lnTo>
                    <a:pt x="165" y="62"/>
                  </a:lnTo>
                  <a:lnTo>
                    <a:pt x="165" y="58"/>
                  </a:lnTo>
                  <a:lnTo>
                    <a:pt x="165" y="56"/>
                  </a:lnTo>
                  <a:lnTo>
                    <a:pt x="172" y="54"/>
                  </a:lnTo>
                  <a:lnTo>
                    <a:pt x="182" y="54"/>
                  </a:lnTo>
                  <a:lnTo>
                    <a:pt x="186" y="62"/>
                  </a:lnTo>
                  <a:lnTo>
                    <a:pt x="194" y="62"/>
                  </a:lnTo>
                  <a:lnTo>
                    <a:pt x="199" y="62"/>
                  </a:lnTo>
                  <a:lnTo>
                    <a:pt x="201" y="54"/>
                  </a:lnTo>
                  <a:lnTo>
                    <a:pt x="205" y="50"/>
                  </a:lnTo>
                  <a:lnTo>
                    <a:pt x="215" y="47"/>
                  </a:lnTo>
                  <a:lnTo>
                    <a:pt x="228" y="45"/>
                  </a:lnTo>
                  <a:lnTo>
                    <a:pt x="226" y="41"/>
                  </a:lnTo>
                  <a:lnTo>
                    <a:pt x="222" y="39"/>
                  </a:lnTo>
                  <a:lnTo>
                    <a:pt x="224" y="35"/>
                  </a:lnTo>
                  <a:lnTo>
                    <a:pt x="224" y="31"/>
                  </a:lnTo>
                  <a:lnTo>
                    <a:pt x="220" y="33"/>
                  </a:lnTo>
                  <a:lnTo>
                    <a:pt x="215" y="33"/>
                  </a:lnTo>
                  <a:lnTo>
                    <a:pt x="213" y="31"/>
                  </a:lnTo>
                  <a:lnTo>
                    <a:pt x="213" y="27"/>
                  </a:lnTo>
                  <a:lnTo>
                    <a:pt x="205" y="27"/>
                  </a:lnTo>
                  <a:lnTo>
                    <a:pt x="197" y="25"/>
                  </a:lnTo>
                  <a:lnTo>
                    <a:pt x="194" y="20"/>
                  </a:lnTo>
                  <a:lnTo>
                    <a:pt x="192" y="12"/>
                  </a:lnTo>
                  <a:lnTo>
                    <a:pt x="186" y="6"/>
                  </a:lnTo>
                  <a:lnTo>
                    <a:pt x="180" y="0"/>
                  </a:lnTo>
                  <a:close/>
                </a:path>
              </a:pathLst>
            </a:custGeom>
            <a:solidFill>
              <a:srgbClr val="D6D9DC"/>
            </a:solidFill>
            <a:ln w="6350" cap="flat" cmpd="sng">
              <a:solidFill>
                <a:schemeClr val="bg1"/>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7" name="Freeform 516">
              <a:extLst>
                <a:ext uri="{FF2B5EF4-FFF2-40B4-BE49-F238E27FC236}">
                  <a16:creationId xmlns:a16="http://schemas.microsoft.com/office/drawing/2014/main" id="{80BA945D-97F3-17AC-1858-39373844AEB3}"/>
                </a:ext>
              </a:extLst>
            </p:cNvPr>
            <p:cNvSpPr>
              <a:spLocks/>
            </p:cNvSpPr>
            <p:nvPr/>
          </p:nvSpPr>
          <p:spPr bwMode="auto">
            <a:xfrm>
              <a:off x="4239678" y="3454617"/>
              <a:ext cx="414392" cy="468526"/>
            </a:xfrm>
            <a:custGeom>
              <a:avLst/>
              <a:gdLst>
                <a:gd name="T0" fmla="*/ 2147483647 w 364"/>
                <a:gd name="T1" fmla="*/ 2147483647 h 453"/>
                <a:gd name="T2" fmla="*/ 2147483647 w 364"/>
                <a:gd name="T3" fmla="*/ 2147483647 h 453"/>
                <a:gd name="T4" fmla="*/ 2147483647 w 364"/>
                <a:gd name="T5" fmla="*/ 2147483647 h 453"/>
                <a:gd name="T6" fmla="*/ 2147483647 w 364"/>
                <a:gd name="T7" fmla="*/ 2147483647 h 453"/>
                <a:gd name="T8" fmla="*/ 2147483647 w 364"/>
                <a:gd name="T9" fmla="*/ 2147483647 h 453"/>
                <a:gd name="T10" fmla="*/ 2147483647 w 364"/>
                <a:gd name="T11" fmla="*/ 2147483647 h 453"/>
                <a:gd name="T12" fmla="*/ 2147483647 w 364"/>
                <a:gd name="T13" fmla="*/ 2147483647 h 453"/>
                <a:gd name="T14" fmla="*/ 2147483647 w 364"/>
                <a:gd name="T15" fmla="*/ 2147483647 h 453"/>
                <a:gd name="T16" fmla="*/ 2147483647 w 364"/>
                <a:gd name="T17" fmla="*/ 2147483647 h 453"/>
                <a:gd name="T18" fmla="*/ 2147483647 w 364"/>
                <a:gd name="T19" fmla="*/ 2147483647 h 453"/>
                <a:gd name="T20" fmla="*/ 2147483647 w 364"/>
                <a:gd name="T21" fmla="*/ 2147483647 h 453"/>
                <a:gd name="T22" fmla="*/ 2147483647 w 364"/>
                <a:gd name="T23" fmla="*/ 2147483647 h 453"/>
                <a:gd name="T24" fmla="*/ 2147483647 w 364"/>
                <a:gd name="T25" fmla="*/ 2147483647 h 453"/>
                <a:gd name="T26" fmla="*/ 2147483647 w 364"/>
                <a:gd name="T27" fmla="*/ 2147483647 h 453"/>
                <a:gd name="T28" fmla="*/ 2147483647 w 364"/>
                <a:gd name="T29" fmla="*/ 2147483647 h 453"/>
                <a:gd name="T30" fmla="*/ 2147483647 w 364"/>
                <a:gd name="T31" fmla="*/ 2147483647 h 453"/>
                <a:gd name="T32" fmla="*/ 2147483647 w 364"/>
                <a:gd name="T33" fmla="*/ 2147483647 h 453"/>
                <a:gd name="T34" fmla="*/ 2147483647 w 364"/>
                <a:gd name="T35" fmla="*/ 2147483647 h 453"/>
                <a:gd name="T36" fmla="*/ 2147483647 w 364"/>
                <a:gd name="T37" fmla="*/ 2147483647 h 453"/>
                <a:gd name="T38" fmla="*/ 2147483647 w 364"/>
                <a:gd name="T39" fmla="*/ 2147483647 h 453"/>
                <a:gd name="T40" fmla="*/ 2147483647 w 364"/>
                <a:gd name="T41" fmla="*/ 2147483647 h 453"/>
                <a:gd name="T42" fmla="*/ 2147483647 w 364"/>
                <a:gd name="T43" fmla="*/ 2147483647 h 453"/>
                <a:gd name="T44" fmla="*/ 2147483647 w 364"/>
                <a:gd name="T45" fmla="*/ 2147483647 h 453"/>
                <a:gd name="T46" fmla="*/ 2147483647 w 364"/>
                <a:gd name="T47" fmla="*/ 2147483647 h 453"/>
                <a:gd name="T48" fmla="*/ 2147483647 w 364"/>
                <a:gd name="T49" fmla="*/ 2147483647 h 453"/>
                <a:gd name="T50" fmla="*/ 2147483647 w 364"/>
                <a:gd name="T51" fmla="*/ 2147483647 h 453"/>
                <a:gd name="T52" fmla="*/ 2147483647 w 364"/>
                <a:gd name="T53" fmla="*/ 2147483647 h 453"/>
                <a:gd name="T54" fmla="*/ 2147483647 w 364"/>
                <a:gd name="T55" fmla="*/ 2147483647 h 453"/>
                <a:gd name="T56" fmla="*/ 2147483647 w 364"/>
                <a:gd name="T57" fmla="*/ 2147483647 h 453"/>
                <a:gd name="T58" fmla="*/ 2147483647 w 364"/>
                <a:gd name="T59" fmla="*/ 2147483647 h 453"/>
                <a:gd name="T60" fmla="*/ 2147483647 w 364"/>
                <a:gd name="T61" fmla="*/ 2147483647 h 453"/>
                <a:gd name="T62" fmla="*/ 2147483647 w 364"/>
                <a:gd name="T63" fmla="*/ 2147483647 h 453"/>
                <a:gd name="T64" fmla="*/ 2147483647 w 364"/>
                <a:gd name="T65" fmla="*/ 2147483647 h 453"/>
                <a:gd name="T66" fmla="*/ 2147483647 w 364"/>
                <a:gd name="T67" fmla="*/ 2147483647 h 453"/>
                <a:gd name="T68" fmla="*/ 2147483647 w 364"/>
                <a:gd name="T69" fmla="*/ 2147483647 h 453"/>
                <a:gd name="T70" fmla="*/ 2147483647 w 364"/>
                <a:gd name="T71" fmla="*/ 2147483647 h 453"/>
                <a:gd name="T72" fmla="*/ 2147483647 w 364"/>
                <a:gd name="T73" fmla="*/ 2147483647 h 453"/>
                <a:gd name="T74" fmla="*/ 2147483647 w 364"/>
                <a:gd name="T75" fmla="*/ 2147483647 h 453"/>
                <a:gd name="T76" fmla="*/ 2147483647 w 364"/>
                <a:gd name="T77" fmla="*/ 2147483647 h 453"/>
                <a:gd name="T78" fmla="*/ 2147483647 w 364"/>
                <a:gd name="T79" fmla="*/ 2147483647 h 453"/>
                <a:gd name="T80" fmla="*/ 2147483647 w 364"/>
                <a:gd name="T81" fmla="*/ 2147483647 h 453"/>
                <a:gd name="T82" fmla="*/ 2147483647 w 364"/>
                <a:gd name="T83" fmla="*/ 2147483647 h 453"/>
                <a:gd name="T84" fmla="*/ 2147483647 w 364"/>
                <a:gd name="T85" fmla="*/ 2147483647 h 453"/>
                <a:gd name="T86" fmla="*/ 2147483647 w 364"/>
                <a:gd name="T87" fmla="*/ 2147483647 h 453"/>
                <a:gd name="T88" fmla="*/ 2147483647 w 364"/>
                <a:gd name="T89" fmla="*/ 2147483647 h 453"/>
                <a:gd name="T90" fmla="*/ 2147483647 w 364"/>
                <a:gd name="T91" fmla="*/ 2147483647 h 453"/>
                <a:gd name="T92" fmla="*/ 2147483647 w 364"/>
                <a:gd name="T93" fmla="*/ 2147483647 h 453"/>
                <a:gd name="T94" fmla="*/ 2147483647 w 364"/>
                <a:gd name="T95" fmla="*/ 2147483647 h 453"/>
                <a:gd name="T96" fmla="*/ 2147483647 w 364"/>
                <a:gd name="T97" fmla="*/ 2147483647 h 453"/>
                <a:gd name="T98" fmla="*/ 2147483647 w 364"/>
                <a:gd name="T99" fmla="*/ 2147483647 h 453"/>
                <a:gd name="T100" fmla="*/ 2147483647 w 364"/>
                <a:gd name="T101" fmla="*/ 2147483647 h 453"/>
                <a:gd name="T102" fmla="*/ 2147483647 w 364"/>
                <a:gd name="T103" fmla="*/ 2147483647 h 453"/>
                <a:gd name="T104" fmla="*/ 2147483647 w 364"/>
                <a:gd name="T105" fmla="*/ 2147483647 h 453"/>
                <a:gd name="T106" fmla="*/ 2147483647 w 364"/>
                <a:gd name="T107" fmla="*/ 2147483647 h 453"/>
                <a:gd name="T108" fmla="*/ 2147483647 w 364"/>
                <a:gd name="T109" fmla="*/ 2147483647 h 453"/>
                <a:gd name="T110" fmla="*/ 2147483647 w 364"/>
                <a:gd name="T111" fmla="*/ 2147483647 h 453"/>
                <a:gd name="T112" fmla="*/ 2147483647 w 364"/>
                <a:gd name="T113" fmla="*/ 2147483647 h 453"/>
                <a:gd name="T114" fmla="*/ 2147483647 w 364"/>
                <a:gd name="T115" fmla="*/ 2147483647 h 453"/>
                <a:gd name="T116" fmla="*/ 2147483647 w 364"/>
                <a:gd name="T117" fmla="*/ 2147483647 h 453"/>
                <a:gd name="T118" fmla="*/ 2147483647 w 364"/>
                <a:gd name="T119" fmla="*/ 2147483647 h 453"/>
                <a:gd name="T120" fmla="*/ 2147483647 w 364"/>
                <a:gd name="T121" fmla="*/ 2147483647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4"/>
                <a:gd name="T184" fmla="*/ 0 h 453"/>
                <a:gd name="T185" fmla="*/ 364 w 364"/>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4" h="453">
                  <a:moveTo>
                    <a:pt x="255" y="248"/>
                  </a:moveTo>
                  <a:lnTo>
                    <a:pt x="251" y="244"/>
                  </a:lnTo>
                  <a:lnTo>
                    <a:pt x="243" y="242"/>
                  </a:lnTo>
                  <a:lnTo>
                    <a:pt x="243" y="246"/>
                  </a:lnTo>
                  <a:lnTo>
                    <a:pt x="239" y="248"/>
                  </a:lnTo>
                  <a:lnTo>
                    <a:pt x="238" y="250"/>
                  </a:lnTo>
                  <a:lnTo>
                    <a:pt x="236" y="252"/>
                  </a:lnTo>
                  <a:lnTo>
                    <a:pt x="234" y="256"/>
                  </a:lnTo>
                  <a:lnTo>
                    <a:pt x="232" y="256"/>
                  </a:lnTo>
                  <a:lnTo>
                    <a:pt x="232" y="258"/>
                  </a:lnTo>
                  <a:lnTo>
                    <a:pt x="234" y="260"/>
                  </a:lnTo>
                  <a:lnTo>
                    <a:pt x="234" y="263"/>
                  </a:lnTo>
                  <a:lnTo>
                    <a:pt x="226" y="271"/>
                  </a:lnTo>
                  <a:lnTo>
                    <a:pt x="216" y="277"/>
                  </a:lnTo>
                  <a:lnTo>
                    <a:pt x="213" y="277"/>
                  </a:lnTo>
                  <a:lnTo>
                    <a:pt x="209" y="277"/>
                  </a:lnTo>
                  <a:lnTo>
                    <a:pt x="209" y="279"/>
                  </a:lnTo>
                  <a:lnTo>
                    <a:pt x="211" y="281"/>
                  </a:lnTo>
                  <a:lnTo>
                    <a:pt x="207" y="283"/>
                  </a:lnTo>
                  <a:lnTo>
                    <a:pt x="205" y="283"/>
                  </a:lnTo>
                  <a:lnTo>
                    <a:pt x="199" y="290"/>
                  </a:lnTo>
                  <a:lnTo>
                    <a:pt x="195" y="300"/>
                  </a:lnTo>
                  <a:lnTo>
                    <a:pt x="190" y="302"/>
                  </a:lnTo>
                  <a:lnTo>
                    <a:pt x="186" y="306"/>
                  </a:lnTo>
                  <a:lnTo>
                    <a:pt x="186" y="309"/>
                  </a:lnTo>
                  <a:lnTo>
                    <a:pt x="180" y="309"/>
                  </a:lnTo>
                  <a:lnTo>
                    <a:pt x="174" y="311"/>
                  </a:lnTo>
                  <a:lnTo>
                    <a:pt x="172" y="317"/>
                  </a:lnTo>
                  <a:lnTo>
                    <a:pt x="170" y="323"/>
                  </a:lnTo>
                  <a:lnTo>
                    <a:pt x="167" y="325"/>
                  </a:lnTo>
                  <a:lnTo>
                    <a:pt x="161" y="327"/>
                  </a:lnTo>
                  <a:lnTo>
                    <a:pt x="159" y="331"/>
                  </a:lnTo>
                  <a:lnTo>
                    <a:pt x="155" y="334"/>
                  </a:lnTo>
                  <a:lnTo>
                    <a:pt x="151" y="334"/>
                  </a:lnTo>
                  <a:lnTo>
                    <a:pt x="147" y="334"/>
                  </a:lnTo>
                  <a:lnTo>
                    <a:pt x="145" y="336"/>
                  </a:lnTo>
                  <a:lnTo>
                    <a:pt x="143" y="340"/>
                  </a:lnTo>
                  <a:lnTo>
                    <a:pt x="145" y="346"/>
                  </a:lnTo>
                  <a:lnTo>
                    <a:pt x="147" y="350"/>
                  </a:lnTo>
                  <a:lnTo>
                    <a:pt x="145" y="355"/>
                  </a:lnTo>
                  <a:lnTo>
                    <a:pt x="143" y="363"/>
                  </a:lnTo>
                  <a:lnTo>
                    <a:pt x="143" y="371"/>
                  </a:lnTo>
                  <a:lnTo>
                    <a:pt x="143" y="377"/>
                  </a:lnTo>
                  <a:lnTo>
                    <a:pt x="145" y="380"/>
                  </a:lnTo>
                  <a:lnTo>
                    <a:pt x="147" y="386"/>
                  </a:lnTo>
                  <a:lnTo>
                    <a:pt x="143" y="394"/>
                  </a:lnTo>
                  <a:lnTo>
                    <a:pt x="140" y="400"/>
                  </a:lnTo>
                  <a:lnTo>
                    <a:pt x="140" y="402"/>
                  </a:lnTo>
                  <a:lnTo>
                    <a:pt x="140" y="405"/>
                  </a:lnTo>
                  <a:lnTo>
                    <a:pt x="140" y="413"/>
                  </a:lnTo>
                  <a:lnTo>
                    <a:pt x="142" y="425"/>
                  </a:lnTo>
                  <a:lnTo>
                    <a:pt x="138" y="425"/>
                  </a:lnTo>
                  <a:lnTo>
                    <a:pt x="136" y="425"/>
                  </a:lnTo>
                  <a:lnTo>
                    <a:pt x="130" y="430"/>
                  </a:lnTo>
                  <a:lnTo>
                    <a:pt x="128" y="440"/>
                  </a:lnTo>
                  <a:lnTo>
                    <a:pt x="126" y="442"/>
                  </a:lnTo>
                  <a:lnTo>
                    <a:pt x="122" y="442"/>
                  </a:lnTo>
                  <a:lnTo>
                    <a:pt x="119" y="448"/>
                  </a:lnTo>
                  <a:lnTo>
                    <a:pt x="117" y="453"/>
                  </a:lnTo>
                  <a:lnTo>
                    <a:pt x="113" y="453"/>
                  </a:lnTo>
                  <a:lnTo>
                    <a:pt x="111" y="453"/>
                  </a:lnTo>
                  <a:lnTo>
                    <a:pt x="109" y="451"/>
                  </a:lnTo>
                  <a:lnTo>
                    <a:pt x="109" y="448"/>
                  </a:lnTo>
                  <a:lnTo>
                    <a:pt x="107" y="446"/>
                  </a:lnTo>
                  <a:lnTo>
                    <a:pt x="105" y="442"/>
                  </a:lnTo>
                  <a:lnTo>
                    <a:pt x="101" y="436"/>
                  </a:lnTo>
                  <a:lnTo>
                    <a:pt x="97" y="432"/>
                  </a:lnTo>
                  <a:lnTo>
                    <a:pt x="99" y="428"/>
                  </a:lnTo>
                  <a:lnTo>
                    <a:pt x="99" y="423"/>
                  </a:lnTo>
                  <a:lnTo>
                    <a:pt x="95" y="421"/>
                  </a:lnTo>
                  <a:lnTo>
                    <a:pt x="94" y="415"/>
                  </a:lnTo>
                  <a:lnTo>
                    <a:pt x="92" y="407"/>
                  </a:lnTo>
                  <a:lnTo>
                    <a:pt x="86" y="398"/>
                  </a:lnTo>
                  <a:lnTo>
                    <a:pt x="80" y="390"/>
                  </a:lnTo>
                  <a:lnTo>
                    <a:pt x="76" y="375"/>
                  </a:lnTo>
                  <a:lnTo>
                    <a:pt x="74" y="357"/>
                  </a:lnTo>
                  <a:lnTo>
                    <a:pt x="69" y="346"/>
                  </a:lnTo>
                  <a:lnTo>
                    <a:pt x="63" y="332"/>
                  </a:lnTo>
                  <a:lnTo>
                    <a:pt x="63" y="327"/>
                  </a:lnTo>
                  <a:lnTo>
                    <a:pt x="63" y="321"/>
                  </a:lnTo>
                  <a:lnTo>
                    <a:pt x="59" y="306"/>
                  </a:lnTo>
                  <a:lnTo>
                    <a:pt x="57" y="296"/>
                  </a:lnTo>
                  <a:lnTo>
                    <a:pt x="55" y="290"/>
                  </a:lnTo>
                  <a:lnTo>
                    <a:pt x="57" y="284"/>
                  </a:lnTo>
                  <a:lnTo>
                    <a:pt x="53" y="279"/>
                  </a:lnTo>
                  <a:lnTo>
                    <a:pt x="51" y="273"/>
                  </a:lnTo>
                  <a:lnTo>
                    <a:pt x="53" y="263"/>
                  </a:lnTo>
                  <a:lnTo>
                    <a:pt x="57" y="256"/>
                  </a:lnTo>
                  <a:lnTo>
                    <a:pt x="55" y="250"/>
                  </a:lnTo>
                  <a:lnTo>
                    <a:pt x="53" y="248"/>
                  </a:lnTo>
                  <a:lnTo>
                    <a:pt x="53" y="244"/>
                  </a:lnTo>
                  <a:lnTo>
                    <a:pt x="55" y="240"/>
                  </a:lnTo>
                  <a:lnTo>
                    <a:pt x="53" y="238"/>
                  </a:lnTo>
                  <a:lnTo>
                    <a:pt x="51" y="238"/>
                  </a:lnTo>
                  <a:lnTo>
                    <a:pt x="51" y="235"/>
                  </a:lnTo>
                  <a:lnTo>
                    <a:pt x="53" y="229"/>
                  </a:lnTo>
                  <a:lnTo>
                    <a:pt x="48" y="233"/>
                  </a:lnTo>
                  <a:lnTo>
                    <a:pt x="48" y="238"/>
                  </a:lnTo>
                  <a:lnTo>
                    <a:pt x="48" y="246"/>
                  </a:lnTo>
                  <a:lnTo>
                    <a:pt x="44" y="250"/>
                  </a:lnTo>
                  <a:lnTo>
                    <a:pt x="40" y="254"/>
                  </a:lnTo>
                  <a:lnTo>
                    <a:pt x="34" y="256"/>
                  </a:lnTo>
                  <a:lnTo>
                    <a:pt x="28" y="258"/>
                  </a:lnTo>
                  <a:lnTo>
                    <a:pt x="23" y="254"/>
                  </a:lnTo>
                  <a:lnTo>
                    <a:pt x="19" y="248"/>
                  </a:lnTo>
                  <a:lnTo>
                    <a:pt x="15" y="242"/>
                  </a:lnTo>
                  <a:lnTo>
                    <a:pt x="11" y="236"/>
                  </a:lnTo>
                  <a:lnTo>
                    <a:pt x="9" y="235"/>
                  </a:lnTo>
                  <a:lnTo>
                    <a:pt x="11" y="231"/>
                  </a:lnTo>
                  <a:lnTo>
                    <a:pt x="17" y="231"/>
                  </a:lnTo>
                  <a:lnTo>
                    <a:pt x="23" y="229"/>
                  </a:lnTo>
                  <a:lnTo>
                    <a:pt x="28" y="221"/>
                  </a:lnTo>
                  <a:lnTo>
                    <a:pt x="32" y="213"/>
                  </a:lnTo>
                  <a:lnTo>
                    <a:pt x="24" y="219"/>
                  </a:lnTo>
                  <a:lnTo>
                    <a:pt x="19" y="221"/>
                  </a:lnTo>
                  <a:lnTo>
                    <a:pt x="13" y="219"/>
                  </a:lnTo>
                  <a:lnTo>
                    <a:pt x="3" y="217"/>
                  </a:lnTo>
                  <a:lnTo>
                    <a:pt x="3" y="212"/>
                  </a:lnTo>
                  <a:lnTo>
                    <a:pt x="1" y="206"/>
                  </a:lnTo>
                  <a:lnTo>
                    <a:pt x="0" y="206"/>
                  </a:lnTo>
                  <a:lnTo>
                    <a:pt x="3" y="200"/>
                  </a:lnTo>
                  <a:lnTo>
                    <a:pt x="5" y="192"/>
                  </a:lnTo>
                  <a:lnTo>
                    <a:pt x="13" y="190"/>
                  </a:lnTo>
                  <a:lnTo>
                    <a:pt x="21" y="189"/>
                  </a:lnTo>
                  <a:lnTo>
                    <a:pt x="19" y="181"/>
                  </a:lnTo>
                  <a:lnTo>
                    <a:pt x="13" y="175"/>
                  </a:lnTo>
                  <a:lnTo>
                    <a:pt x="13" y="169"/>
                  </a:lnTo>
                  <a:lnTo>
                    <a:pt x="17" y="165"/>
                  </a:lnTo>
                  <a:lnTo>
                    <a:pt x="9" y="156"/>
                  </a:lnTo>
                  <a:lnTo>
                    <a:pt x="13" y="152"/>
                  </a:lnTo>
                  <a:lnTo>
                    <a:pt x="19" y="148"/>
                  </a:lnTo>
                  <a:lnTo>
                    <a:pt x="21" y="142"/>
                  </a:lnTo>
                  <a:lnTo>
                    <a:pt x="24" y="146"/>
                  </a:lnTo>
                  <a:lnTo>
                    <a:pt x="30" y="141"/>
                  </a:lnTo>
                  <a:lnTo>
                    <a:pt x="36" y="135"/>
                  </a:lnTo>
                  <a:lnTo>
                    <a:pt x="40" y="131"/>
                  </a:lnTo>
                  <a:lnTo>
                    <a:pt x="42" y="123"/>
                  </a:lnTo>
                  <a:lnTo>
                    <a:pt x="51" y="119"/>
                  </a:lnTo>
                  <a:lnTo>
                    <a:pt x="55" y="116"/>
                  </a:lnTo>
                  <a:lnTo>
                    <a:pt x="57" y="110"/>
                  </a:lnTo>
                  <a:lnTo>
                    <a:pt x="63" y="106"/>
                  </a:lnTo>
                  <a:lnTo>
                    <a:pt x="63" y="98"/>
                  </a:lnTo>
                  <a:lnTo>
                    <a:pt x="65" y="91"/>
                  </a:lnTo>
                  <a:lnTo>
                    <a:pt x="71" y="85"/>
                  </a:lnTo>
                  <a:lnTo>
                    <a:pt x="72" y="79"/>
                  </a:lnTo>
                  <a:lnTo>
                    <a:pt x="72" y="73"/>
                  </a:lnTo>
                  <a:lnTo>
                    <a:pt x="67" y="68"/>
                  </a:lnTo>
                  <a:lnTo>
                    <a:pt x="63" y="64"/>
                  </a:lnTo>
                  <a:lnTo>
                    <a:pt x="59" y="62"/>
                  </a:lnTo>
                  <a:lnTo>
                    <a:pt x="57" y="50"/>
                  </a:lnTo>
                  <a:lnTo>
                    <a:pt x="53" y="47"/>
                  </a:lnTo>
                  <a:lnTo>
                    <a:pt x="55" y="41"/>
                  </a:lnTo>
                  <a:lnTo>
                    <a:pt x="61" y="37"/>
                  </a:lnTo>
                  <a:lnTo>
                    <a:pt x="65" y="35"/>
                  </a:lnTo>
                  <a:lnTo>
                    <a:pt x="69" y="37"/>
                  </a:lnTo>
                  <a:lnTo>
                    <a:pt x="72" y="35"/>
                  </a:lnTo>
                  <a:lnTo>
                    <a:pt x="74" y="33"/>
                  </a:lnTo>
                  <a:lnTo>
                    <a:pt x="80" y="29"/>
                  </a:lnTo>
                  <a:lnTo>
                    <a:pt x="88" y="27"/>
                  </a:lnTo>
                  <a:lnTo>
                    <a:pt x="94" y="23"/>
                  </a:lnTo>
                  <a:lnTo>
                    <a:pt x="97" y="20"/>
                  </a:lnTo>
                  <a:lnTo>
                    <a:pt x="101" y="16"/>
                  </a:lnTo>
                  <a:lnTo>
                    <a:pt x="103" y="8"/>
                  </a:lnTo>
                  <a:lnTo>
                    <a:pt x="109" y="4"/>
                  </a:lnTo>
                  <a:lnTo>
                    <a:pt x="113" y="0"/>
                  </a:lnTo>
                  <a:lnTo>
                    <a:pt x="119" y="0"/>
                  </a:lnTo>
                  <a:lnTo>
                    <a:pt x="122" y="2"/>
                  </a:lnTo>
                  <a:lnTo>
                    <a:pt x="130" y="2"/>
                  </a:lnTo>
                  <a:lnTo>
                    <a:pt x="132" y="8"/>
                  </a:lnTo>
                  <a:lnTo>
                    <a:pt x="136" y="12"/>
                  </a:lnTo>
                  <a:lnTo>
                    <a:pt x="138" y="18"/>
                  </a:lnTo>
                  <a:lnTo>
                    <a:pt x="134" y="22"/>
                  </a:lnTo>
                  <a:lnTo>
                    <a:pt x="134" y="25"/>
                  </a:lnTo>
                  <a:lnTo>
                    <a:pt x="130" y="29"/>
                  </a:lnTo>
                  <a:lnTo>
                    <a:pt x="126" y="33"/>
                  </a:lnTo>
                  <a:lnTo>
                    <a:pt x="124" y="39"/>
                  </a:lnTo>
                  <a:lnTo>
                    <a:pt x="122" y="41"/>
                  </a:lnTo>
                  <a:lnTo>
                    <a:pt x="119" y="47"/>
                  </a:lnTo>
                  <a:lnTo>
                    <a:pt x="124" y="50"/>
                  </a:lnTo>
                  <a:lnTo>
                    <a:pt x="128" y="54"/>
                  </a:lnTo>
                  <a:lnTo>
                    <a:pt x="126" y="64"/>
                  </a:lnTo>
                  <a:lnTo>
                    <a:pt x="132" y="66"/>
                  </a:lnTo>
                  <a:lnTo>
                    <a:pt x="134" y="66"/>
                  </a:lnTo>
                  <a:lnTo>
                    <a:pt x="134" y="71"/>
                  </a:lnTo>
                  <a:lnTo>
                    <a:pt x="132" y="77"/>
                  </a:lnTo>
                  <a:lnTo>
                    <a:pt x="134" y="81"/>
                  </a:lnTo>
                  <a:lnTo>
                    <a:pt x="130" y="83"/>
                  </a:lnTo>
                  <a:lnTo>
                    <a:pt x="132" y="89"/>
                  </a:lnTo>
                  <a:lnTo>
                    <a:pt x="140" y="93"/>
                  </a:lnTo>
                  <a:lnTo>
                    <a:pt x="143" y="94"/>
                  </a:lnTo>
                  <a:lnTo>
                    <a:pt x="151" y="96"/>
                  </a:lnTo>
                  <a:lnTo>
                    <a:pt x="155" y="100"/>
                  </a:lnTo>
                  <a:lnTo>
                    <a:pt x="159" y="104"/>
                  </a:lnTo>
                  <a:lnTo>
                    <a:pt x="151" y="110"/>
                  </a:lnTo>
                  <a:lnTo>
                    <a:pt x="147" y="118"/>
                  </a:lnTo>
                  <a:lnTo>
                    <a:pt x="149" y="125"/>
                  </a:lnTo>
                  <a:lnTo>
                    <a:pt x="155" y="127"/>
                  </a:lnTo>
                  <a:lnTo>
                    <a:pt x="157" y="133"/>
                  </a:lnTo>
                  <a:lnTo>
                    <a:pt x="165" y="135"/>
                  </a:lnTo>
                  <a:lnTo>
                    <a:pt x="170" y="139"/>
                  </a:lnTo>
                  <a:lnTo>
                    <a:pt x="180" y="142"/>
                  </a:lnTo>
                  <a:lnTo>
                    <a:pt x="188" y="142"/>
                  </a:lnTo>
                  <a:lnTo>
                    <a:pt x="191" y="146"/>
                  </a:lnTo>
                  <a:lnTo>
                    <a:pt x="195" y="152"/>
                  </a:lnTo>
                  <a:lnTo>
                    <a:pt x="201" y="152"/>
                  </a:lnTo>
                  <a:lnTo>
                    <a:pt x="207" y="158"/>
                  </a:lnTo>
                  <a:lnTo>
                    <a:pt x="216" y="158"/>
                  </a:lnTo>
                  <a:lnTo>
                    <a:pt x="228" y="164"/>
                  </a:lnTo>
                  <a:lnTo>
                    <a:pt x="234" y="164"/>
                  </a:lnTo>
                  <a:lnTo>
                    <a:pt x="241" y="165"/>
                  </a:lnTo>
                  <a:lnTo>
                    <a:pt x="247" y="164"/>
                  </a:lnTo>
                  <a:lnTo>
                    <a:pt x="249" y="162"/>
                  </a:lnTo>
                  <a:lnTo>
                    <a:pt x="249" y="158"/>
                  </a:lnTo>
                  <a:lnTo>
                    <a:pt x="245" y="154"/>
                  </a:lnTo>
                  <a:lnTo>
                    <a:pt x="249" y="150"/>
                  </a:lnTo>
                  <a:lnTo>
                    <a:pt x="249" y="142"/>
                  </a:lnTo>
                  <a:lnTo>
                    <a:pt x="253" y="141"/>
                  </a:lnTo>
                  <a:lnTo>
                    <a:pt x="257" y="141"/>
                  </a:lnTo>
                  <a:lnTo>
                    <a:pt x="261" y="146"/>
                  </a:lnTo>
                  <a:lnTo>
                    <a:pt x="262" y="150"/>
                  </a:lnTo>
                  <a:lnTo>
                    <a:pt x="266" y="154"/>
                  </a:lnTo>
                  <a:lnTo>
                    <a:pt x="272" y="154"/>
                  </a:lnTo>
                  <a:lnTo>
                    <a:pt x="278" y="152"/>
                  </a:lnTo>
                  <a:lnTo>
                    <a:pt x="285" y="154"/>
                  </a:lnTo>
                  <a:lnTo>
                    <a:pt x="297" y="154"/>
                  </a:lnTo>
                  <a:lnTo>
                    <a:pt x="301" y="152"/>
                  </a:lnTo>
                  <a:lnTo>
                    <a:pt x="301" y="146"/>
                  </a:lnTo>
                  <a:lnTo>
                    <a:pt x="299" y="137"/>
                  </a:lnTo>
                  <a:lnTo>
                    <a:pt x="305" y="137"/>
                  </a:lnTo>
                  <a:lnTo>
                    <a:pt x="310" y="133"/>
                  </a:lnTo>
                  <a:lnTo>
                    <a:pt x="316" y="129"/>
                  </a:lnTo>
                  <a:lnTo>
                    <a:pt x="322" y="129"/>
                  </a:lnTo>
                  <a:lnTo>
                    <a:pt x="326" y="131"/>
                  </a:lnTo>
                  <a:lnTo>
                    <a:pt x="332" y="125"/>
                  </a:lnTo>
                  <a:lnTo>
                    <a:pt x="335" y="127"/>
                  </a:lnTo>
                  <a:lnTo>
                    <a:pt x="343" y="129"/>
                  </a:lnTo>
                  <a:lnTo>
                    <a:pt x="343" y="137"/>
                  </a:lnTo>
                  <a:lnTo>
                    <a:pt x="345" y="139"/>
                  </a:lnTo>
                  <a:lnTo>
                    <a:pt x="349" y="139"/>
                  </a:lnTo>
                  <a:lnTo>
                    <a:pt x="353" y="139"/>
                  </a:lnTo>
                  <a:lnTo>
                    <a:pt x="356" y="141"/>
                  </a:lnTo>
                  <a:lnTo>
                    <a:pt x="362" y="142"/>
                  </a:lnTo>
                  <a:lnTo>
                    <a:pt x="364" y="146"/>
                  </a:lnTo>
                  <a:lnTo>
                    <a:pt x="364" y="150"/>
                  </a:lnTo>
                  <a:lnTo>
                    <a:pt x="364" y="160"/>
                  </a:lnTo>
                  <a:lnTo>
                    <a:pt x="360" y="165"/>
                  </a:lnTo>
                  <a:lnTo>
                    <a:pt x="356" y="165"/>
                  </a:lnTo>
                  <a:lnTo>
                    <a:pt x="349" y="165"/>
                  </a:lnTo>
                  <a:lnTo>
                    <a:pt x="345" y="175"/>
                  </a:lnTo>
                  <a:lnTo>
                    <a:pt x="345" y="179"/>
                  </a:lnTo>
                  <a:lnTo>
                    <a:pt x="339" y="183"/>
                  </a:lnTo>
                  <a:lnTo>
                    <a:pt x="335" y="189"/>
                  </a:lnTo>
                  <a:lnTo>
                    <a:pt x="330" y="190"/>
                  </a:lnTo>
                  <a:lnTo>
                    <a:pt x="328" y="192"/>
                  </a:lnTo>
                  <a:lnTo>
                    <a:pt x="332" y="196"/>
                  </a:lnTo>
                  <a:lnTo>
                    <a:pt x="332" y="200"/>
                  </a:lnTo>
                  <a:lnTo>
                    <a:pt x="326" y="206"/>
                  </a:lnTo>
                  <a:lnTo>
                    <a:pt x="324" y="213"/>
                  </a:lnTo>
                  <a:lnTo>
                    <a:pt x="316" y="210"/>
                  </a:lnTo>
                  <a:lnTo>
                    <a:pt x="316" y="221"/>
                  </a:lnTo>
                  <a:lnTo>
                    <a:pt x="318" y="227"/>
                  </a:lnTo>
                  <a:lnTo>
                    <a:pt x="320" y="233"/>
                  </a:lnTo>
                  <a:lnTo>
                    <a:pt x="318" y="236"/>
                  </a:lnTo>
                  <a:lnTo>
                    <a:pt x="316" y="240"/>
                  </a:lnTo>
                  <a:lnTo>
                    <a:pt x="314" y="242"/>
                  </a:lnTo>
                  <a:lnTo>
                    <a:pt x="310" y="240"/>
                  </a:lnTo>
                  <a:lnTo>
                    <a:pt x="307" y="242"/>
                  </a:lnTo>
                  <a:lnTo>
                    <a:pt x="307" y="235"/>
                  </a:lnTo>
                  <a:lnTo>
                    <a:pt x="307" y="229"/>
                  </a:lnTo>
                  <a:lnTo>
                    <a:pt x="301" y="219"/>
                  </a:lnTo>
                  <a:lnTo>
                    <a:pt x="299" y="225"/>
                  </a:lnTo>
                  <a:lnTo>
                    <a:pt x="293" y="225"/>
                  </a:lnTo>
                  <a:lnTo>
                    <a:pt x="291" y="221"/>
                  </a:lnTo>
                  <a:lnTo>
                    <a:pt x="293" y="212"/>
                  </a:lnTo>
                  <a:lnTo>
                    <a:pt x="297" y="206"/>
                  </a:lnTo>
                  <a:lnTo>
                    <a:pt x="297" y="202"/>
                  </a:lnTo>
                  <a:lnTo>
                    <a:pt x="301" y="198"/>
                  </a:lnTo>
                  <a:lnTo>
                    <a:pt x="299" y="192"/>
                  </a:lnTo>
                  <a:lnTo>
                    <a:pt x="305" y="189"/>
                  </a:lnTo>
                  <a:lnTo>
                    <a:pt x="297" y="189"/>
                  </a:lnTo>
                  <a:lnTo>
                    <a:pt x="289" y="190"/>
                  </a:lnTo>
                  <a:lnTo>
                    <a:pt x="282" y="190"/>
                  </a:lnTo>
                  <a:lnTo>
                    <a:pt x="274" y="190"/>
                  </a:lnTo>
                  <a:lnTo>
                    <a:pt x="270" y="190"/>
                  </a:lnTo>
                  <a:lnTo>
                    <a:pt x="268" y="181"/>
                  </a:lnTo>
                  <a:lnTo>
                    <a:pt x="270" y="173"/>
                  </a:lnTo>
                  <a:lnTo>
                    <a:pt x="266" y="169"/>
                  </a:lnTo>
                  <a:lnTo>
                    <a:pt x="259" y="171"/>
                  </a:lnTo>
                  <a:lnTo>
                    <a:pt x="253" y="165"/>
                  </a:lnTo>
                  <a:lnTo>
                    <a:pt x="249" y="171"/>
                  </a:lnTo>
                  <a:lnTo>
                    <a:pt x="255" y="177"/>
                  </a:lnTo>
                  <a:lnTo>
                    <a:pt x="253" y="183"/>
                  </a:lnTo>
                  <a:lnTo>
                    <a:pt x="245" y="187"/>
                  </a:lnTo>
                  <a:lnTo>
                    <a:pt x="241" y="189"/>
                  </a:lnTo>
                  <a:lnTo>
                    <a:pt x="243" y="198"/>
                  </a:lnTo>
                  <a:lnTo>
                    <a:pt x="243" y="202"/>
                  </a:lnTo>
                  <a:lnTo>
                    <a:pt x="251" y="206"/>
                  </a:lnTo>
                  <a:lnTo>
                    <a:pt x="255" y="210"/>
                  </a:lnTo>
                  <a:lnTo>
                    <a:pt x="253" y="219"/>
                  </a:lnTo>
                  <a:lnTo>
                    <a:pt x="257" y="223"/>
                  </a:lnTo>
                  <a:lnTo>
                    <a:pt x="257" y="233"/>
                  </a:lnTo>
                  <a:lnTo>
                    <a:pt x="253" y="238"/>
                  </a:lnTo>
                  <a:lnTo>
                    <a:pt x="255" y="248"/>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8" name="Freeform 535">
              <a:extLst>
                <a:ext uri="{FF2B5EF4-FFF2-40B4-BE49-F238E27FC236}">
                  <a16:creationId xmlns:a16="http://schemas.microsoft.com/office/drawing/2014/main" id="{A528C782-B5F1-BB74-4874-74DA36AC7D9F}"/>
                </a:ext>
              </a:extLst>
            </p:cNvPr>
            <p:cNvSpPr>
              <a:spLocks/>
            </p:cNvSpPr>
            <p:nvPr/>
          </p:nvSpPr>
          <p:spPr bwMode="auto">
            <a:xfrm>
              <a:off x="5589065" y="4382173"/>
              <a:ext cx="40917" cy="39571"/>
            </a:xfrm>
            <a:custGeom>
              <a:avLst/>
              <a:gdLst>
                <a:gd name="T0" fmla="*/ 0 w 36"/>
                <a:gd name="T1" fmla="*/ 0 h 38"/>
                <a:gd name="T2" fmla="*/ 2147483647 w 36"/>
                <a:gd name="T3" fmla="*/ 2147483647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2147483647 w 36"/>
                <a:gd name="T19" fmla="*/ 2147483647 h 38"/>
                <a:gd name="T20" fmla="*/ 2147483647 w 36"/>
                <a:gd name="T21" fmla="*/ 2147483647 h 38"/>
                <a:gd name="T22" fmla="*/ 2147483647 w 36"/>
                <a:gd name="T23" fmla="*/ 2147483647 h 38"/>
                <a:gd name="T24" fmla="*/ 2147483647 w 36"/>
                <a:gd name="T25" fmla="*/ 2147483647 h 38"/>
                <a:gd name="T26" fmla="*/ 2147483647 w 36"/>
                <a:gd name="T27" fmla="*/ 2147483647 h 38"/>
                <a:gd name="T28" fmla="*/ 2147483647 w 36"/>
                <a:gd name="T29" fmla="*/ 2147483647 h 38"/>
                <a:gd name="T30" fmla="*/ 2147483647 w 36"/>
                <a:gd name="T31" fmla="*/ 2147483647 h 38"/>
                <a:gd name="T32" fmla="*/ 2147483647 w 36"/>
                <a:gd name="T33" fmla="*/ 2147483647 h 38"/>
                <a:gd name="T34" fmla="*/ 0 w 36"/>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38"/>
                <a:gd name="T56" fmla="*/ 36 w 36"/>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38">
                  <a:moveTo>
                    <a:pt x="0" y="0"/>
                  </a:moveTo>
                  <a:lnTo>
                    <a:pt x="3" y="9"/>
                  </a:lnTo>
                  <a:lnTo>
                    <a:pt x="7" y="19"/>
                  </a:lnTo>
                  <a:lnTo>
                    <a:pt x="13" y="25"/>
                  </a:lnTo>
                  <a:lnTo>
                    <a:pt x="19" y="28"/>
                  </a:lnTo>
                  <a:lnTo>
                    <a:pt x="19" y="32"/>
                  </a:lnTo>
                  <a:lnTo>
                    <a:pt x="26" y="36"/>
                  </a:lnTo>
                  <a:lnTo>
                    <a:pt x="36" y="38"/>
                  </a:lnTo>
                  <a:lnTo>
                    <a:pt x="36" y="36"/>
                  </a:lnTo>
                  <a:lnTo>
                    <a:pt x="36" y="32"/>
                  </a:lnTo>
                  <a:lnTo>
                    <a:pt x="32" y="30"/>
                  </a:lnTo>
                  <a:lnTo>
                    <a:pt x="30" y="28"/>
                  </a:lnTo>
                  <a:lnTo>
                    <a:pt x="21" y="23"/>
                  </a:lnTo>
                  <a:lnTo>
                    <a:pt x="13" y="15"/>
                  </a:lnTo>
                  <a:lnTo>
                    <a:pt x="9" y="7"/>
                  </a:lnTo>
                  <a:lnTo>
                    <a:pt x="7" y="2"/>
                  </a:lnTo>
                  <a:lnTo>
                    <a:pt x="3" y="2"/>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19" name="Freeform 536">
              <a:extLst>
                <a:ext uri="{FF2B5EF4-FFF2-40B4-BE49-F238E27FC236}">
                  <a16:creationId xmlns:a16="http://schemas.microsoft.com/office/drawing/2014/main" id="{97F2D623-AFDA-C3EB-145F-7915A9491CC1}"/>
                </a:ext>
              </a:extLst>
            </p:cNvPr>
            <p:cNvSpPr>
              <a:spLocks/>
            </p:cNvSpPr>
            <p:nvPr/>
          </p:nvSpPr>
          <p:spPr bwMode="auto">
            <a:xfrm>
              <a:off x="5627371" y="4393252"/>
              <a:ext cx="4353" cy="6331"/>
            </a:xfrm>
            <a:custGeom>
              <a:avLst/>
              <a:gdLst>
                <a:gd name="T0" fmla="*/ 0 w 4"/>
                <a:gd name="T1" fmla="*/ 0 h 6"/>
                <a:gd name="T2" fmla="*/ 0 w 4"/>
                <a:gd name="T3" fmla="*/ 2147483647 h 6"/>
                <a:gd name="T4" fmla="*/ 0 w 4"/>
                <a:gd name="T5" fmla="*/ 2147483647 h 6"/>
                <a:gd name="T6" fmla="*/ 2147483647 w 4"/>
                <a:gd name="T7" fmla="*/ 2147483647 h 6"/>
                <a:gd name="T8" fmla="*/ 2147483647 w 4"/>
                <a:gd name="T9" fmla="*/ 2147483647 h 6"/>
                <a:gd name="T10" fmla="*/ 2147483647 w 4"/>
                <a:gd name="T11" fmla="*/ 2147483647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4"/>
                  </a:lnTo>
                  <a:lnTo>
                    <a:pt x="0" y="6"/>
                  </a:lnTo>
                  <a:lnTo>
                    <a:pt x="4" y="6"/>
                  </a:lnTo>
                  <a:lnTo>
                    <a:pt x="4" y="4"/>
                  </a:lnTo>
                  <a:lnTo>
                    <a:pt x="2" y="2"/>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0" name="Freeform 539">
              <a:extLst>
                <a:ext uri="{FF2B5EF4-FFF2-40B4-BE49-F238E27FC236}">
                  <a16:creationId xmlns:a16="http://schemas.microsoft.com/office/drawing/2014/main" id="{5EC18F54-91E4-C307-B5BE-C73967DDD312}"/>
                </a:ext>
              </a:extLst>
            </p:cNvPr>
            <p:cNvSpPr>
              <a:spLocks/>
            </p:cNvSpPr>
            <p:nvPr/>
          </p:nvSpPr>
          <p:spPr bwMode="auto">
            <a:xfrm>
              <a:off x="5793649" y="4322023"/>
              <a:ext cx="19153" cy="12663"/>
            </a:xfrm>
            <a:custGeom>
              <a:avLst/>
              <a:gdLst>
                <a:gd name="T0" fmla="*/ 2147483647 w 17"/>
                <a:gd name="T1" fmla="*/ 0 h 12"/>
                <a:gd name="T2" fmla="*/ 2147483647 w 17"/>
                <a:gd name="T3" fmla="*/ 2147483647 h 12"/>
                <a:gd name="T4" fmla="*/ 2147483647 w 17"/>
                <a:gd name="T5" fmla="*/ 2147483647 h 12"/>
                <a:gd name="T6" fmla="*/ 0 w 17"/>
                <a:gd name="T7" fmla="*/ 2147483647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2147483647 w 17"/>
                <a:gd name="T19" fmla="*/ 2147483647 h 12"/>
                <a:gd name="T20" fmla="*/ 2147483647 w 17"/>
                <a:gd name="T21" fmla="*/ 0 h 12"/>
                <a:gd name="T22" fmla="*/ 2147483647 w 17"/>
                <a:gd name="T23" fmla="*/ 0 h 12"/>
                <a:gd name="T24" fmla="*/ 2147483647 w 17"/>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1" y="0"/>
                  </a:moveTo>
                  <a:lnTo>
                    <a:pt x="8" y="2"/>
                  </a:lnTo>
                  <a:lnTo>
                    <a:pt x="2" y="8"/>
                  </a:lnTo>
                  <a:lnTo>
                    <a:pt x="0" y="10"/>
                  </a:lnTo>
                  <a:lnTo>
                    <a:pt x="0" y="12"/>
                  </a:lnTo>
                  <a:lnTo>
                    <a:pt x="4" y="12"/>
                  </a:lnTo>
                  <a:lnTo>
                    <a:pt x="10" y="10"/>
                  </a:lnTo>
                  <a:lnTo>
                    <a:pt x="15" y="4"/>
                  </a:lnTo>
                  <a:lnTo>
                    <a:pt x="17" y="2"/>
                  </a:lnTo>
                  <a:lnTo>
                    <a:pt x="17" y="0"/>
                  </a:lnTo>
                  <a:lnTo>
                    <a:pt x="15" y="0"/>
                  </a:lnTo>
                  <a:lnTo>
                    <a:pt x="11"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1" name="Freeform 540">
              <a:extLst>
                <a:ext uri="{FF2B5EF4-FFF2-40B4-BE49-F238E27FC236}">
                  <a16:creationId xmlns:a16="http://schemas.microsoft.com/office/drawing/2014/main" id="{EF232105-F270-AD23-B683-FCE7BDB7E1AD}"/>
                </a:ext>
              </a:extLst>
            </p:cNvPr>
            <p:cNvSpPr>
              <a:spLocks/>
            </p:cNvSpPr>
            <p:nvPr/>
          </p:nvSpPr>
          <p:spPr bwMode="auto">
            <a:xfrm>
              <a:off x="5778849" y="4344183"/>
              <a:ext cx="17411" cy="10289"/>
            </a:xfrm>
            <a:custGeom>
              <a:avLst/>
              <a:gdLst>
                <a:gd name="T0" fmla="*/ 2147483647 w 15"/>
                <a:gd name="T1" fmla="*/ 0 h 10"/>
                <a:gd name="T2" fmla="*/ 2147483647 w 15"/>
                <a:gd name="T3" fmla="*/ 2147483647 h 10"/>
                <a:gd name="T4" fmla="*/ 2147483647 w 15"/>
                <a:gd name="T5" fmla="*/ 2147483647 h 10"/>
                <a:gd name="T6" fmla="*/ 0 w 15"/>
                <a:gd name="T7" fmla="*/ 2147483647 h 10"/>
                <a:gd name="T8" fmla="*/ 0 w 15"/>
                <a:gd name="T9" fmla="*/ 2147483647 h 10"/>
                <a:gd name="T10" fmla="*/ 2147483647 w 15"/>
                <a:gd name="T11" fmla="*/ 2147483647 h 10"/>
                <a:gd name="T12" fmla="*/ 2147483647 w 15"/>
                <a:gd name="T13" fmla="*/ 2147483647 h 10"/>
                <a:gd name="T14" fmla="*/ 2147483647 w 15"/>
                <a:gd name="T15" fmla="*/ 2147483647 h 10"/>
                <a:gd name="T16" fmla="*/ 2147483647 w 15"/>
                <a:gd name="T17" fmla="*/ 2147483647 h 10"/>
                <a:gd name="T18" fmla="*/ 2147483647 w 15"/>
                <a:gd name="T19" fmla="*/ 2147483647 h 10"/>
                <a:gd name="T20" fmla="*/ 2147483647 w 15"/>
                <a:gd name="T21" fmla="*/ 2147483647 h 10"/>
                <a:gd name="T22" fmla="*/ 2147483647 w 15"/>
                <a:gd name="T23" fmla="*/ 2147483647 h 10"/>
                <a:gd name="T24" fmla="*/ 2147483647 w 15"/>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0"/>
                <a:gd name="T41" fmla="*/ 15 w 15"/>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0">
                  <a:moveTo>
                    <a:pt x="9" y="0"/>
                  </a:moveTo>
                  <a:lnTo>
                    <a:pt x="5" y="2"/>
                  </a:lnTo>
                  <a:lnTo>
                    <a:pt x="1" y="4"/>
                  </a:lnTo>
                  <a:lnTo>
                    <a:pt x="0" y="6"/>
                  </a:lnTo>
                  <a:lnTo>
                    <a:pt x="0" y="8"/>
                  </a:lnTo>
                  <a:lnTo>
                    <a:pt x="1" y="8"/>
                  </a:lnTo>
                  <a:lnTo>
                    <a:pt x="3" y="10"/>
                  </a:lnTo>
                  <a:lnTo>
                    <a:pt x="11" y="10"/>
                  </a:lnTo>
                  <a:lnTo>
                    <a:pt x="15" y="10"/>
                  </a:lnTo>
                  <a:lnTo>
                    <a:pt x="15" y="6"/>
                  </a:lnTo>
                  <a:lnTo>
                    <a:pt x="15" y="2"/>
                  </a:lnTo>
                  <a:lnTo>
                    <a:pt x="13" y="2"/>
                  </a:lnTo>
                  <a:lnTo>
                    <a:pt x="9"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2" name="Freeform 570">
              <a:extLst>
                <a:ext uri="{FF2B5EF4-FFF2-40B4-BE49-F238E27FC236}">
                  <a16:creationId xmlns:a16="http://schemas.microsoft.com/office/drawing/2014/main" id="{E6615667-B1FE-0083-8155-CDC492CBAD62}"/>
                </a:ext>
              </a:extLst>
            </p:cNvPr>
            <p:cNvSpPr>
              <a:spLocks/>
            </p:cNvSpPr>
            <p:nvPr/>
          </p:nvSpPr>
          <p:spPr bwMode="auto">
            <a:xfrm>
              <a:off x="4721975" y="3812343"/>
              <a:ext cx="76610" cy="73603"/>
            </a:xfrm>
            <a:custGeom>
              <a:avLst/>
              <a:gdLst>
                <a:gd name="T0" fmla="*/ 2147483647 w 67"/>
                <a:gd name="T1" fmla="*/ 2147483647 h 71"/>
                <a:gd name="T2" fmla="*/ 2147483647 w 67"/>
                <a:gd name="T3" fmla="*/ 2147483647 h 71"/>
                <a:gd name="T4" fmla="*/ 2147483647 w 67"/>
                <a:gd name="T5" fmla="*/ 2147483647 h 71"/>
                <a:gd name="T6" fmla="*/ 2147483647 w 67"/>
                <a:gd name="T7" fmla="*/ 2147483647 h 71"/>
                <a:gd name="T8" fmla="*/ 2147483647 w 67"/>
                <a:gd name="T9" fmla="*/ 2147483647 h 71"/>
                <a:gd name="T10" fmla="*/ 2147483647 w 67"/>
                <a:gd name="T11" fmla="*/ 2147483647 h 71"/>
                <a:gd name="T12" fmla="*/ 2147483647 w 67"/>
                <a:gd name="T13" fmla="*/ 2147483647 h 71"/>
                <a:gd name="T14" fmla="*/ 2147483647 w 67"/>
                <a:gd name="T15" fmla="*/ 2147483647 h 71"/>
                <a:gd name="T16" fmla="*/ 2147483647 w 67"/>
                <a:gd name="T17" fmla="*/ 2147483647 h 71"/>
                <a:gd name="T18" fmla="*/ 2147483647 w 67"/>
                <a:gd name="T19" fmla="*/ 2147483647 h 71"/>
                <a:gd name="T20" fmla="*/ 2147483647 w 67"/>
                <a:gd name="T21" fmla="*/ 2147483647 h 71"/>
                <a:gd name="T22" fmla="*/ 2147483647 w 67"/>
                <a:gd name="T23" fmla="*/ 2147483647 h 71"/>
                <a:gd name="T24" fmla="*/ 2147483647 w 67"/>
                <a:gd name="T25" fmla="*/ 2147483647 h 71"/>
                <a:gd name="T26" fmla="*/ 2147483647 w 67"/>
                <a:gd name="T27" fmla="*/ 2147483647 h 71"/>
                <a:gd name="T28" fmla="*/ 2147483647 w 67"/>
                <a:gd name="T29" fmla="*/ 2147483647 h 71"/>
                <a:gd name="T30" fmla="*/ 2147483647 w 67"/>
                <a:gd name="T31" fmla="*/ 2147483647 h 71"/>
                <a:gd name="T32" fmla="*/ 2147483647 w 67"/>
                <a:gd name="T33" fmla="*/ 2147483647 h 71"/>
                <a:gd name="T34" fmla="*/ 2147483647 w 67"/>
                <a:gd name="T35" fmla="*/ 2147483647 h 71"/>
                <a:gd name="T36" fmla="*/ 2147483647 w 67"/>
                <a:gd name="T37" fmla="*/ 2147483647 h 71"/>
                <a:gd name="T38" fmla="*/ 2147483647 w 67"/>
                <a:gd name="T39" fmla="*/ 2147483647 h 71"/>
                <a:gd name="T40" fmla="*/ 2147483647 w 67"/>
                <a:gd name="T41" fmla="*/ 2147483647 h 71"/>
                <a:gd name="T42" fmla="*/ 2147483647 w 67"/>
                <a:gd name="T43" fmla="*/ 2147483647 h 71"/>
                <a:gd name="T44" fmla="*/ 2147483647 w 67"/>
                <a:gd name="T45" fmla="*/ 2147483647 h 71"/>
                <a:gd name="T46" fmla="*/ 2147483647 w 67"/>
                <a:gd name="T47" fmla="*/ 2147483647 h 71"/>
                <a:gd name="T48" fmla="*/ 2147483647 w 67"/>
                <a:gd name="T49" fmla="*/ 2147483647 h 71"/>
                <a:gd name="T50" fmla="*/ 2147483647 w 67"/>
                <a:gd name="T51" fmla="*/ 0 h 71"/>
                <a:gd name="T52" fmla="*/ 2147483647 w 67"/>
                <a:gd name="T53" fmla="*/ 0 h 71"/>
                <a:gd name="T54" fmla="*/ 2147483647 w 67"/>
                <a:gd name="T55" fmla="*/ 2147483647 h 71"/>
                <a:gd name="T56" fmla="*/ 2147483647 w 67"/>
                <a:gd name="T57" fmla="*/ 2147483647 h 71"/>
                <a:gd name="T58" fmla="*/ 2147483647 w 67"/>
                <a:gd name="T59" fmla="*/ 2147483647 h 71"/>
                <a:gd name="T60" fmla="*/ 2147483647 w 67"/>
                <a:gd name="T61" fmla="*/ 2147483647 h 71"/>
                <a:gd name="T62" fmla="*/ 2147483647 w 67"/>
                <a:gd name="T63" fmla="*/ 2147483647 h 71"/>
                <a:gd name="T64" fmla="*/ 2147483647 w 67"/>
                <a:gd name="T65" fmla="*/ 2147483647 h 71"/>
                <a:gd name="T66" fmla="*/ 2147483647 w 67"/>
                <a:gd name="T67" fmla="*/ 2147483647 h 71"/>
                <a:gd name="T68" fmla="*/ 2147483647 w 67"/>
                <a:gd name="T69" fmla="*/ 2147483647 h 71"/>
                <a:gd name="T70" fmla="*/ 2147483647 w 67"/>
                <a:gd name="T71" fmla="*/ 2147483647 h 71"/>
                <a:gd name="T72" fmla="*/ 2147483647 w 67"/>
                <a:gd name="T73" fmla="*/ 2147483647 h 71"/>
                <a:gd name="T74" fmla="*/ 2147483647 w 67"/>
                <a:gd name="T75" fmla="*/ 2147483647 h 71"/>
                <a:gd name="T76" fmla="*/ 2147483647 w 67"/>
                <a:gd name="T77" fmla="*/ 2147483647 h 71"/>
                <a:gd name="T78" fmla="*/ 0 w 67"/>
                <a:gd name="T79" fmla="*/ 2147483647 h 71"/>
                <a:gd name="T80" fmla="*/ 2147483647 w 67"/>
                <a:gd name="T81" fmla="*/ 2147483647 h 71"/>
                <a:gd name="T82" fmla="*/ 2147483647 w 67"/>
                <a:gd name="T83" fmla="*/ 2147483647 h 71"/>
                <a:gd name="T84" fmla="*/ 2147483647 w 67"/>
                <a:gd name="T85" fmla="*/ 2147483647 h 71"/>
                <a:gd name="T86" fmla="*/ 2147483647 w 67"/>
                <a:gd name="T87" fmla="*/ 2147483647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7"/>
                <a:gd name="T133" fmla="*/ 0 h 71"/>
                <a:gd name="T134" fmla="*/ 67 w 67"/>
                <a:gd name="T135" fmla="*/ 71 h 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7" h="71">
                  <a:moveTo>
                    <a:pt x="5" y="50"/>
                  </a:moveTo>
                  <a:lnTo>
                    <a:pt x="9" y="57"/>
                  </a:lnTo>
                  <a:lnTo>
                    <a:pt x="13" y="65"/>
                  </a:lnTo>
                  <a:lnTo>
                    <a:pt x="15" y="63"/>
                  </a:lnTo>
                  <a:lnTo>
                    <a:pt x="19" y="63"/>
                  </a:lnTo>
                  <a:lnTo>
                    <a:pt x="19" y="65"/>
                  </a:lnTo>
                  <a:lnTo>
                    <a:pt x="17" y="69"/>
                  </a:lnTo>
                  <a:lnTo>
                    <a:pt x="21" y="71"/>
                  </a:lnTo>
                  <a:lnTo>
                    <a:pt x="25" y="71"/>
                  </a:lnTo>
                  <a:lnTo>
                    <a:pt x="27" y="67"/>
                  </a:lnTo>
                  <a:lnTo>
                    <a:pt x="30" y="63"/>
                  </a:lnTo>
                  <a:lnTo>
                    <a:pt x="34" y="61"/>
                  </a:lnTo>
                  <a:lnTo>
                    <a:pt x="38" y="61"/>
                  </a:lnTo>
                  <a:lnTo>
                    <a:pt x="48" y="63"/>
                  </a:lnTo>
                  <a:lnTo>
                    <a:pt x="50" y="57"/>
                  </a:lnTo>
                  <a:lnTo>
                    <a:pt x="55" y="54"/>
                  </a:lnTo>
                  <a:lnTo>
                    <a:pt x="63" y="50"/>
                  </a:lnTo>
                  <a:lnTo>
                    <a:pt x="67" y="40"/>
                  </a:lnTo>
                  <a:lnTo>
                    <a:pt x="67" y="32"/>
                  </a:lnTo>
                  <a:lnTo>
                    <a:pt x="67" y="27"/>
                  </a:lnTo>
                  <a:lnTo>
                    <a:pt x="65" y="21"/>
                  </a:lnTo>
                  <a:lnTo>
                    <a:pt x="65" y="15"/>
                  </a:lnTo>
                  <a:lnTo>
                    <a:pt x="63" y="9"/>
                  </a:lnTo>
                  <a:lnTo>
                    <a:pt x="61" y="2"/>
                  </a:lnTo>
                  <a:lnTo>
                    <a:pt x="55" y="4"/>
                  </a:lnTo>
                  <a:lnTo>
                    <a:pt x="53" y="0"/>
                  </a:lnTo>
                  <a:lnTo>
                    <a:pt x="50" y="0"/>
                  </a:lnTo>
                  <a:lnTo>
                    <a:pt x="46" y="4"/>
                  </a:lnTo>
                  <a:lnTo>
                    <a:pt x="46" y="9"/>
                  </a:lnTo>
                  <a:lnTo>
                    <a:pt x="42" y="11"/>
                  </a:lnTo>
                  <a:lnTo>
                    <a:pt x="38" y="8"/>
                  </a:lnTo>
                  <a:lnTo>
                    <a:pt x="36" y="4"/>
                  </a:lnTo>
                  <a:lnTo>
                    <a:pt x="28" y="4"/>
                  </a:lnTo>
                  <a:lnTo>
                    <a:pt x="27" y="8"/>
                  </a:lnTo>
                  <a:lnTo>
                    <a:pt x="19" y="11"/>
                  </a:lnTo>
                  <a:lnTo>
                    <a:pt x="15" y="11"/>
                  </a:lnTo>
                  <a:lnTo>
                    <a:pt x="11" y="11"/>
                  </a:lnTo>
                  <a:lnTo>
                    <a:pt x="5" y="13"/>
                  </a:lnTo>
                  <a:lnTo>
                    <a:pt x="2" y="15"/>
                  </a:lnTo>
                  <a:lnTo>
                    <a:pt x="0" y="23"/>
                  </a:lnTo>
                  <a:lnTo>
                    <a:pt x="2" y="32"/>
                  </a:lnTo>
                  <a:lnTo>
                    <a:pt x="5" y="40"/>
                  </a:lnTo>
                  <a:lnTo>
                    <a:pt x="5" y="5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3" name="Freeform 572">
              <a:extLst>
                <a:ext uri="{FF2B5EF4-FFF2-40B4-BE49-F238E27FC236}">
                  <a16:creationId xmlns:a16="http://schemas.microsoft.com/office/drawing/2014/main" id="{BABDEA9F-488F-B77C-26B8-9C87B8C3BC97}"/>
                </a:ext>
              </a:extLst>
            </p:cNvPr>
            <p:cNvSpPr>
              <a:spLocks/>
            </p:cNvSpPr>
            <p:nvPr/>
          </p:nvSpPr>
          <p:spPr bwMode="auto">
            <a:xfrm>
              <a:off x="4584425" y="3609737"/>
              <a:ext cx="121880" cy="263546"/>
            </a:xfrm>
            <a:custGeom>
              <a:avLst/>
              <a:gdLst>
                <a:gd name="T0" fmla="*/ 2147483647 w 107"/>
                <a:gd name="T1" fmla="*/ 2147483647 h 255"/>
                <a:gd name="T2" fmla="*/ 2147483647 w 107"/>
                <a:gd name="T3" fmla="*/ 2147483647 h 255"/>
                <a:gd name="T4" fmla="*/ 2147483647 w 107"/>
                <a:gd name="T5" fmla="*/ 2147483647 h 255"/>
                <a:gd name="T6" fmla="*/ 2147483647 w 107"/>
                <a:gd name="T7" fmla="*/ 2147483647 h 255"/>
                <a:gd name="T8" fmla="*/ 2147483647 w 107"/>
                <a:gd name="T9" fmla="*/ 2147483647 h 255"/>
                <a:gd name="T10" fmla="*/ 2147483647 w 107"/>
                <a:gd name="T11" fmla="*/ 2147483647 h 255"/>
                <a:gd name="T12" fmla="*/ 2147483647 w 107"/>
                <a:gd name="T13" fmla="*/ 2147483647 h 255"/>
                <a:gd name="T14" fmla="*/ 2147483647 w 107"/>
                <a:gd name="T15" fmla="*/ 2147483647 h 255"/>
                <a:gd name="T16" fmla="*/ 2147483647 w 107"/>
                <a:gd name="T17" fmla="*/ 2147483647 h 255"/>
                <a:gd name="T18" fmla="*/ 2147483647 w 107"/>
                <a:gd name="T19" fmla="*/ 2147483647 h 255"/>
                <a:gd name="T20" fmla="*/ 2147483647 w 107"/>
                <a:gd name="T21" fmla="*/ 2147483647 h 255"/>
                <a:gd name="T22" fmla="*/ 2147483647 w 107"/>
                <a:gd name="T23" fmla="*/ 2147483647 h 255"/>
                <a:gd name="T24" fmla="*/ 2147483647 w 107"/>
                <a:gd name="T25" fmla="*/ 2147483647 h 255"/>
                <a:gd name="T26" fmla="*/ 2147483647 w 107"/>
                <a:gd name="T27" fmla="*/ 2147483647 h 255"/>
                <a:gd name="T28" fmla="*/ 2147483647 w 107"/>
                <a:gd name="T29" fmla="*/ 2147483647 h 255"/>
                <a:gd name="T30" fmla="*/ 2147483647 w 107"/>
                <a:gd name="T31" fmla="*/ 2147483647 h 255"/>
                <a:gd name="T32" fmla="*/ 2147483647 w 107"/>
                <a:gd name="T33" fmla="*/ 2147483647 h 255"/>
                <a:gd name="T34" fmla="*/ 2147483647 w 107"/>
                <a:gd name="T35" fmla="*/ 2147483647 h 255"/>
                <a:gd name="T36" fmla="*/ 2147483647 w 107"/>
                <a:gd name="T37" fmla="*/ 2147483647 h 255"/>
                <a:gd name="T38" fmla="*/ 2147483647 w 107"/>
                <a:gd name="T39" fmla="*/ 0 h 255"/>
                <a:gd name="T40" fmla="*/ 2147483647 w 107"/>
                <a:gd name="T41" fmla="*/ 2147483647 h 255"/>
                <a:gd name="T42" fmla="*/ 2147483647 w 107"/>
                <a:gd name="T43" fmla="*/ 2147483647 h 255"/>
                <a:gd name="T44" fmla="*/ 2147483647 w 107"/>
                <a:gd name="T45" fmla="*/ 2147483647 h 255"/>
                <a:gd name="T46" fmla="*/ 2147483647 w 107"/>
                <a:gd name="T47" fmla="*/ 2147483647 h 255"/>
                <a:gd name="T48" fmla="*/ 2147483647 w 107"/>
                <a:gd name="T49" fmla="*/ 2147483647 h 255"/>
                <a:gd name="T50" fmla="*/ 2147483647 w 107"/>
                <a:gd name="T51" fmla="*/ 2147483647 h 255"/>
                <a:gd name="T52" fmla="*/ 2147483647 w 107"/>
                <a:gd name="T53" fmla="*/ 2147483647 h 255"/>
                <a:gd name="T54" fmla="*/ 2147483647 w 107"/>
                <a:gd name="T55" fmla="*/ 2147483647 h 255"/>
                <a:gd name="T56" fmla="*/ 2147483647 w 107"/>
                <a:gd name="T57" fmla="*/ 2147483647 h 255"/>
                <a:gd name="T58" fmla="*/ 0 w 107"/>
                <a:gd name="T59" fmla="*/ 2147483647 h 255"/>
                <a:gd name="T60" fmla="*/ 2147483647 w 107"/>
                <a:gd name="T61" fmla="*/ 2147483647 h 255"/>
                <a:gd name="T62" fmla="*/ 2147483647 w 107"/>
                <a:gd name="T63" fmla="*/ 2147483647 h 255"/>
                <a:gd name="T64" fmla="*/ 2147483647 w 107"/>
                <a:gd name="T65" fmla="*/ 2147483647 h 255"/>
                <a:gd name="T66" fmla="*/ 2147483647 w 107"/>
                <a:gd name="T67" fmla="*/ 2147483647 h 255"/>
                <a:gd name="T68" fmla="*/ 2147483647 w 107"/>
                <a:gd name="T69" fmla="*/ 2147483647 h 255"/>
                <a:gd name="T70" fmla="*/ 2147483647 w 107"/>
                <a:gd name="T71" fmla="*/ 2147483647 h 255"/>
                <a:gd name="T72" fmla="*/ 2147483647 w 107"/>
                <a:gd name="T73" fmla="*/ 2147483647 h 255"/>
                <a:gd name="T74" fmla="*/ 2147483647 w 107"/>
                <a:gd name="T75" fmla="*/ 2147483647 h 255"/>
                <a:gd name="T76" fmla="*/ 2147483647 w 107"/>
                <a:gd name="T77" fmla="*/ 2147483647 h 255"/>
                <a:gd name="T78" fmla="*/ 2147483647 w 107"/>
                <a:gd name="T79" fmla="*/ 2147483647 h 255"/>
                <a:gd name="T80" fmla="*/ 2147483647 w 107"/>
                <a:gd name="T81" fmla="*/ 2147483647 h 255"/>
                <a:gd name="T82" fmla="*/ 2147483647 w 107"/>
                <a:gd name="T83" fmla="*/ 2147483647 h 255"/>
                <a:gd name="T84" fmla="*/ 2147483647 w 107"/>
                <a:gd name="T85" fmla="*/ 2147483647 h 255"/>
                <a:gd name="T86" fmla="*/ 2147483647 w 107"/>
                <a:gd name="T87" fmla="*/ 2147483647 h 255"/>
                <a:gd name="T88" fmla="*/ 2147483647 w 107"/>
                <a:gd name="T89" fmla="*/ 2147483647 h 255"/>
                <a:gd name="T90" fmla="*/ 2147483647 w 107"/>
                <a:gd name="T91" fmla="*/ 2147483647 h 2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55"/>
                <a:gd name="T140" fmla="*/ 107 w 107"/>
                <a:gd name="T141" fmla="*/ 255 h 2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55">
                  <a:moveTo>
                    <a:pt x="80" y="255"/>
                  </a:moveTo>
                  <a:lnTo>
                    <a:pt x="82" y="255"/>
                  </a:lnTo>
                  <a:lnTo>
                    <a:pt x="82" y="250"/>
                  </a:lnTo>
                  <a:lnTo>
                    <a:pt x="86" y="242"/>
                  </a:lnTo>
                  <a:lnTo>
                    <a:pt x="88" y="236"/>
                  </a:lnTo>
                  <a:lnTo>
                    <a:pt x="88" y="228"/>
                  </a:lnTo>
                  <a:lnTo>
                    <a:pt x="84" y="219"/>
                  </a:lnTo>
                  <a:lnTo>
                    <a:pt x="78" y="211"/>
                  </a:lnTo>
                  <a:lnTo>
                    <a:pt x="75" y="202"/>
                  </a:lnTo>
                  <a:lnTo>
                    <a:pt x="73" y="188"/>
                  </a:lnTo>
                  <a:lnTo>
                    <a:pt x="78" y="186"/>
                  </a:lnTo>
                  <a:lnTo>
                    <a:pt x="78" y="179"/>
                  </a:lnTo>
                  <a:lnTo>
                    <a:pt x="75" y="173"/>
                  </a:lnTo>
                  <a:lnTo>
                    <a:pt x="67" y="167"/>
                  </a:lnTo>
                  <a:lnTo>
                    <a:pt x="65" y="156"/>
                  </a:lnTo>
                  <a:lnTo>
                    <a:pt x="67" y="148"/>
                  </a:lnTo>
                  <a:lnTo>
                    <a:pt x="69" y="142"/>
                  </a:lnTo>
                  <a:lnTo>
                    <a:pt x="67" y="134"/>
                  </a:lnTo>
                  <a:lnTo>
                    <a:pt x="67" y="131"/>
                  </a:lnTo>
                  <a:lnTo>
                    <a:pt x="73" y="129"/>
                  </a:lnTo>
                  <a:lnTo>
                    <a:pt x="77" y="125"/>
                  </a:lnTo>
                  <a:lnTo>
                    <a:pt x="80" y="123"/>
                  </a:lnTo>
                  <a:lnTo>
                    <a:pt x="80" y="119"/>
                  </a:lnTo>
                  <a:lnTo>
                    <a:pt x="82" y="113"/>
                  </a:lnTo>
                  <a:lnTo>
                    <a:pt x="84" y="113"/>
                  </a:lnTo>
                  <a:lnTo>
                    <a:pt x="88" y="117"/>
                  </a:lnTo>
                  <a:lnTo>
                    <a:pt x="98" y="117"/>
                  </a:lnTo>
                  <a:lnTo>
                    <a:pt x="101" y="110"/>
                  </a:lnTo>
                  <a:lnTo>
                    <a:pt x="101" y="104"/>
                  </a:lnTo>
                  <a:lnTo>
                    <a:pt x="107" y="98"/>
                  </a:lnTo>
                  <a:lnTo>
                    <a:pt x="98" y="94"/>
                  </a:lnTo>
                  <a:lnTo>
                    <a:pt x="96" y="88"/>
                  </a:lnTo>
                  <a:lnTo>
                    <a:pt x="94" y="83"/>
                  </a:lnTo>
                  <a:lnTo>
                    <a:pt x="90" y="81"/>
                  </a:lnTo>
                  <a:lnTo>
                    <a:pt x="86" y="81"/>
                  </a:lnTo>
                  <a:lnTo>
                    <a:pt x="86" y="77"/>
                  </a:lnTo>
                  <a:lnTo>
                    <a:pt x="90" y="71"/>
                  </a:lnTo>
                  <a:lnTo>
                    <a:pt x="88" y="67"/>
                  </a:lnTo>
                  <a:lnTo>
                    <a:pt x="84" y="67"/>
                  </a:lnTo>
                  <a:lnTo>
                    <a:pt x="82" y="63"/>
                  </a:lnTo>
                  <a:lnTo>
                    <a:pt x="84" y="58"/>
                  </a:lnTo>
                  <a:lnTo>
                    <a:pt x="80" y="56"/>
                  </a:lnTo>
                  <a:lnTo>
                    <a:pt x="77" y="54"/>
                  </a:lnTo>
                  <a:lnTo>
                    <a:pt x="73" y="56"/>
                  </a:lnTo>
                  <a:lnTo>
                    <a:pt x="69" y="60"/>
                  </a:lnTo>
                  <a:lnTo>
                    <a:pt x="67" y="60"/>
                  </a:lnTo>
                  <a:lnTo>
                    <a:pt x="67" y="58"/>
                  </a:lnTo>
                  <a:lnTo>
                    <a:pt x="67" y="54"/>
                  </a:lnTo>
                  <a:lnTo>
                    <a:pt x="63" y="50"/>
                  </a:lnTo>
                  <a:lnTo>
                    <a:pt x="63" y="46"/>
                  </a:lnTo>
                  <a:lnTo>
                    <a:pt x="69" y="40"/>
                  </a:lnTo>
                  <a:lnTo>
                    <a:pt x="73" y="33"/>
                  </a:lnTo>
                  <a:lnTo>
                    <a:pt x="73" y="25"/>
                  </a:lnTo>
                  <a:lnTo>
                    <a:pt x="75" y="21"/>
                  </a:lnTo>
                  <a:lnTo>
                    <a:pt x="73" y="15"/>
                  </a:lnTo>
                  <a:lnTo>
                    <a:pt x="75" y="10"/>
                  </a:lnTo>
                  <a:lnTo>
                    <a:pt x="71" y="6"/>
                  </a:lnTo>
                  <a:lnTo>
                    <a:pt x="69" y="0"/>
                  </a:lnTo>
                  <a:lnTo>
                    <a:pt x="65" y="0"/>
                  </a:lnTo>
                  <a:lnTo>
                    <a:pt x="61" y="0"/>
                  </a:lnTo>
                  <a:lnTo>
                    <a:pt x="61" y="10"/>
                  </a:lnTo>
                  <a:lnTo>
                    <a:pt x="57" y="15"/>
                  </a:lnTo>
                  <a:lnTo>
                    <a:pt x="53" y="15"/>
                  </a:lnTo>
                  <a:lnTo>
                    <a:pt x="46" y="15"/>
                  </a:lnTo>
                  <a:lnTo>
                    <a:pt x="42" y="25"/>
                  </a:lnTo>
                  <a:lnTo>
                    <a:pt x="42" y="29"/>
                  </a:lnTo>
                  <a:lnTo>
                    <a:pt x="36" y="33"/>
                  </a:lnTo>
                  <a:lnTo>
                    <a:pt x="32" y="39"/>
                  </a:lnTo>
                  <a:lnTo>
                    <a:pt x="27" y="40"/>
                  </a:lnTo>
                  <a:lnTo>
                    <a:pt x="25" y="42"/>
                  </a:lnTo>
                  <a:lnTo>
                    <a:pt x="29" y="46"/>
                  </a:lnTo>
                  <a:lnTo>
                    <a:pt x="29" y="50"/>
                  </a:lnTo>
                  <a:lnTo>
                    <a:pt x="23" y="56"/>
                  </a:lnTo>
                  <a:lnTo>
                    <a:pt x="21" y="63"/>
                  </a:lnTo>
                  <a:lnTo>
                    <a:pt x="13" y="60"/>
                  </a:lnTo>
                  <a:lnTo>
                    <a:pt x="13" y="71"/>
                  </a:lnTo>
                  <a:lnTo>
                    <a:pt x="15" y="77"/>
                  </a:lnTo>
                  <a:lnTo>
                    <a:pt x="17" y="83"/>
                  </a:lnTo>
                  <a:lnTo>
                    <a:pt x="15" y="86"/>
                  </a:lnTo>
                  <a:lnTo>
                    <a:pt x="13" y="90"/>
                  </a:lnTo>
                  <a:lnTo>
                    <a:pt x="11" y="92"/>
                  </a:lnTo>
                  <a:lnTo>
                    <a:pt x="7" y="90"/>
                  </a:lnTo>
                  <a:lnTo>
                    <a:pt x="4" y="90"/>
                  </a:lnTo>
                  <a:lnTo>
                    <a:pt x="6" y="96"/>
                  </a:lnTo>
                  <a:lnTo>
                    <a:pt x="6" y="100"/>
                  </a:lnTo>
                  <a:lnTo>
                    <a:pt x="7" y="106"/>
                  </a:lnTo>
                  <a:lnTo>
                    <a:pt x="2" y="104"/>
                  </a:lnTo>
                  <a:lnTo>
                    <a:pt x="0" y="108"/>
                  </a:lnTo>
                  <a:lnTo>
                    <a:pt x="2" y="110"/>
                  </a:lnTo>
                  <a:lnTo>
                    <a:pt x="0" y="111"/>
                  </a:lnTo>
                  <a:lnTo>
                    <a:pt x="2" y="113"/>
                  </a:lnTo>
                  <a:lnTo>
                    <a:pt x="2" y="115"/>
                  </a:lnTo>
                  <a:lnTo>
                    <a:pt x="2" y="119"/>
                  </a:lnTo>
                  <a:lnTo>
                    <a:pt x="6" y="119"/>
                  </a:lnTo>
                  <a:lnTo>
                    <a:pt x="6" y="117"/>
                  </a:lnTo>
                  <a:lnTo>
                    <a:pt x="7" y="117"/>
                  </a:lnTo>
                  <a:lnTo>
                    <a:pt x="9" y="115"/>
                  </a:lnTo>
                  <a:lnTo>
                    <a:pt x="11" y="115"/>
                  </a:lnTo>
                  <a:lnTo>
                    <a:pt x="13" y="115"/>
                  </a:lnTo>
                  <a:lnTo>
                    <a:pt x="15" y="127"/>
                  </a:lnTo>
                  <a:lnTo>
                    <a:pt x="17" y="140"/>
                  </a:lnTo>
                  <a:lnTo>
                    <a:pt x="21" y="144"/>
                  </a:lnTo>
                  <a:lnTo>
                    <a:pt x="25" y="150"/>
                  </a:lnTo>
                  <a:lnTo>
                    <a:pt x="23" y="159"/>
                  </a:lnTo>
                  <a:lnTo>
                    <a:pt x="19" y="167"/>
                  </a:lnTo>
                  <a:lnTo>
                    <a:pt x="19" y="173"/>
                  </a:lnTo>
                  <a:lnTo>
                    <a:pt x="19" y="179"/>
                  </a:lnTo>
                  <a:lnTo>
                    <a:pt x="25" y="179"/>
                  </a:lnTo>
                  <a:lnTo>
                    <a:pt x="32" y="179"/>
                  </a:lnTo>
                  <a:lnTo>
                    <a:pt x="38" y="179"/>
                  </a:lnTo>
                  <a:lnTo>
                    <a:pt x="40" y="177"/>
                  </a:lnTo>
                  <a:lnTo>
                    <a:pt x="44" y="175"/>
                  </a:lnTo>
                  <a:lnTo>
                    <a:pt x="46" y="171"/>
                  </a:lnTo>
                  <a:lnTo>
                    <a:pt x="46" y="167"/>
                  </a:lnTo>
                  <a:lnTo>
                    <a:pt x="46" y="163"/>
                  </a:lnTo>
                  <a:lnTo>
                    <a:pt x="50" y="163"/>
                  </a:lnTo>
                  <a:lnTo>
                    <a:pt x="53" y="169"/>
                  </a:lnTo>
                  <a:lnTo>
                    <a:pt x="57" y="173"/>
                  </a:lnTo>
                  <a:lnTo>
                    <a:pt x="61" y="173"/>
                  </a:lnTo>
                  <a:lnTo>
                    <a:pt x="61" y="179"/>
                  </a:lnTo>
                  <a:lnTo>
                    <a:pt x="59" y="184"/>
                  </a:lnTo>
                  <a:lnTo>
                    <a:pt x="61" y="188"/>
                  </a:lnTo>
                  <a:lnTo>
                    <a:pt x="65" y="190"/>
                  </a:lnTo>
                  <a:lnTo>
                    <a:pt x="67" y="200"/>
                  </a:lnTo>
                  <a:lnTo>
                    <a:pt x="67" y="209"/>
                  </a:lnTo>
                  <a:lnTo>
                    <a:pt x="67" y="211"/>
                  </a:lnTo>
                  <a:lnTo>
                    <a:pt x="69" y="215"/>
                  </a:lnTo>
                  <a:lnTo>
                    <a:pt x="73" y="215"/>
                  </a:lnTo>
                  <a:lnTo>
                    <a:pt x="75" y="225"/>
                  </a:lnTo>
                  <a:lnTo>
                    <a:pt x="75" y="232"/>
                  </a:lnTo>
                  <a:lnTo>
                    <a:pt x="77" y="232"/>
                  </a:lnTo>
                  <a:lnTo>
                    <a:pt x="75" y="240"/>
                  </a:lnTo>
                  <a:lnTo>
                    <a:pt x="73" y="244"/>
                  </a:lnTo>
                  <a:lnTo>
                    <a:pt x="78" y="246"/>
                  </a:lnTo>
                  <a:lnTo>
                    <a:pt x="78" y="250"/>
                  </a:lnTo>
                  <a:lnTo>
                    <a:pt x="80" y="253"/>
                  </a:lnTo>
                  <a:lnTo>
                    <a:pt x="80" y="255"/>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4" name="Freeform 575">
              <a:extLst>
                <a:ext uri="{FF2B5EF4-FFF2-40B4-BE49-F238E27FC236}">
                  <a16:creationId xmlns:a16="http://schemas.microsoft.com/office/drawing/2014/main" id="{38C7B309-2C0F-8806-91BE-1F6A3A28D3CD}"/>
                </a:ext>
              </a:extLst>
            </p:cNvPr>
            <p:cNvSpPr>
              <a:spLocks/>
            </p:cNvSpPr>
            <p:nvPr/>
          </p:nvSpPr>
          <p:spPr bwMode="auto">
            <a:xfrm>
              <a:off x="4891737" y="3974586"/>
              <a:ext cx="20023" cy="14246"/>
            </a:xfrm>
            <a:custGeom>
              <a:avLst/>
              <a:gdLst>
                <a:gd name="T0" fmla="*/ 0 w 18"/>
                <a:gd name="T1" fmla="*/ 2147483647 h 14"/>
                <a:gd name="T2" fmla="*/ 2147483647 w 18"/>
                <a:gd name="T3" fmla="*/ 2147483647 h 14"/>
                <a:gd name="T4" fmla="*/ 2147483647 w 18"/>
                <a:gd name="T5" fmla="*/ 2147483647 h 14"/>
                <a:gd name="T6" fmla="*/ 2147483647 w 18"/>
                <a:gd name="T7" fmla="*/ 2147483647 h 14"/>
                <a:gd name="T8" fmla="*/ 2147483647 w 18"/>
                <a:gd name="T9" fmla="*/ 2147483647 h 14"/>
                <a:gd name="T10" fmla="*/ 2147483647 w 18"/>
                <a:gd name="T11" fmla="*/ 2147483647 h 14"/>
                <a:gd name="T12" fmla="*/ 2147483647 w 18"/>
                <a:gd name="T13" fmla="*/ 2147483647 h 14"/>
                <a:gd name="T14" fmla="*/ 2147483647 w 18"/>
                <a:gd name="T15" fmla="*/ 0 h 14"/>
                <a:gd name="T16" fmla="*/ 2147483647 w 18"/>
                <a:gd name="T17" fmla="*/ 0 h 14"/>
                <a:gd name="T18" fmla="*/ 2147483647 w 18"/>
                <a:gd name="T19" fmla="*/ 2147483647 h 14"/>
                <a:gd name="T20" fmla="*/ 2147483647 w 18"/>
                <a:gd name="T21" fmla="*/ 2147483647 h 14"/>
                <a:gd name="T22" fmla="*/ 2147483647 w 18"/>
                <a:gd name="T23" fmla="*/ 2147483647 h 14"/>
                <a:gd name="T24" fmla="*/ 2147483647 w 18"/>
                <a:gd name="T25" fmla="*/ 2147483647 h 14"/>
                <a:gd name="T26" fmla="*/ 0 w 18"/>
                <a:gd name="T27" fmla="*/ 2147483647 h 14"/>
                <a:gd name="T28" fmla="*/ 0 w 18"/>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4"/>
                <a:gd name="T47" fmla="*/ 18 w 1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4">
                  <a:moveTo>
                    <a:pt x="0" y="8"/>
                  </a:moveTo>
                  <a:lnTo>
                    <a:pt x="4" y="14"/>
                  </a:lnTo>
                  <a:lnTo>
                    <a:pt x="8" y="12"/>
                  </a:lnTo>
                  <a:lnTo>
                    <a:pt x="10" y="10"/>
                  </a:lnTo>
                  <a:lnTo>
                    <a:pt x="12" y="8"/>
                  </a:lnTo>
                  <a:lnTo>
                    <a:pt x="16" y="10"/>
                  </a:lnTo>
                  <a:lnTo>
                    <a:pt x="18" y="8"/>
                  </a:lnTo>
                  <a:lnTo>
                    <a:pt x="14" y="0"/>
                  </a:lnTo>
                  <a:lnTo>
                    <a:pt x="10" y="0"/>
                  </a:lnTo>
                  <a:lnTo>
                    <a:pt x="6" y="2"/>
                  </a:lnTo>
                  <a:lnTo>
                    <a:pt x="4" y="6"/>
                  </a:lnTo>
                  <a:lnTo>
                    <a:pt x="4" y="8"/>
                  </a:lnTo>
                  <a:lnTo>
                    <a:pt x="2" y="8"/>
                  </a:lnTo>
                  <a:lnTo>
                    <a:pt x="0" y="8"/>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5" name="Freeform 580">
              <a:extLst>
                <a:ext uri="{FF2B5EF4-FFF2-40B4-BE49-F238E27FC236}">
                  <a16:creationId xmlns:a16="http://schemas.microsoft.com/office/drawing/2014/main" id="{2D6B0D95-38AB-E75C-EC67-D632D0B9593E}"/>
                </a:ext>
              </a:extLst>
            </p:cNvPr>
            <p:cNvSpPr>
              <a:spLocks/>
            </p:cNvSpPr>
            <p:nvPr/>
          </p:nvSpPr>
          <p:spPr bwMode="auto">
            <a:xfrm>
              <a:off x="4538285" y="3593909"/>
              <a:ext cx="44399" cy="19786"/>
            </a:xfrm>
            <a:custGeom>
              <a:avLst/>
              <a:gdLst>
                <a:gd name="T0" fmla="*/ 0 w 39"/>
                <a:gd name="T1" fmla="*/ 2147483647 h 19"/>
                <a:gd name="T2" fmla="*/ 0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0 h 19"/>
                <a:gd name="T26" fmla="*/ 2147483647 w 39"/>
                <a:gd name="T27" fmla="*/ 0 h 19"/>
                <a:gd name="T28" fmla="*/ 2147483647 w 39"/>
                <a:gd name="T29" fmla="*/ 2147483647 h 19"/>
                <a:gd name="T30" fmla="*/ 0 w 39"/>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9"/>
                <a:gd name="T50" fmla="*/ 39 w 39"/>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9">
                  <a:moveTo>
                    <a:pt x="0" y="9"/>
                  </a:moveTo>
                  <a:lnTo>
                    <a:pt x="0" y="15"/>
                  </a:lnTo>
                  <a:lnTo>
                    <a:pt x="4" y="19"/>
                  </a:lnTo>
                  <a:lnTo>
                    <a:pt x="10" y="19"/>
                  </a:lnTo>
                  <a:lnTo>
                    <a:pt x="16" y="17"/>
                  </a:lnTo>
                  <a:lnTo>
                    <a:pt x="23" y="19"/>
                  </a:lnTo>
                  <a:lnTo>
                    <a:pt x="35" y="19"/>
                  </a:lnTo>
                  <a:lnTo>
                    <a:pt x="39" y="17"/>
                  </a:lnTo>
                  <a:lnTo>
                    <a:pt x="39" y="11"/>
                  </a:lnTo>
                  <a:lnTo>
                    <a:pt x="35" y="2"/>
                  </a:lnTo>
                  <a:lnTo>
                    <a:pt x="27" y="2"/>
                  </a:lnTo>
                  <a:lnTo>
                    <a:pt x="22" y="2"/>
                  </a:lnTo>
                  <a:lnTo>
                    <a:pt x="16" y="0"/>
                  </a:lnTo>
                  <a:lnTo>
                    <a:pt x="8" y="0"/>
                  </a:lnTo>
                  <a:lnTo>
                    <a:pt x="4" y="2"/>
                  </a:lnTo>
                  <a:lnTo>
                    <a:pt x="0" y="9"/>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6" name="Freeform 585">
              <a:extLst>
                <a:ext uri="{FF2B5EF4-FFF2-40B4-BE49-F238E27FC236}">
                  <a16:creationId xmlns:a16="http://schemas.microsoft.com/office/drawing/2014/main" id="{7F0C4C9B-107D-22C1-F550-8287810914EC}"/>
                </a:ext>
              </a:extLst>
            </p:cNvPr>
            <p:cNvSpPr>
              <a:spLocks/>
            </p:cNvSpPr>
            <p:nvPr/>
          </p:nvSpPr>
          <p:spPr bwMode="auto">
            <a:xfrm>
              <a:off x="4513909" y="3624775"/>
              <a:ext cx="78351" cy="99720"/>
            </a:xfrm>
            <a:custGeom>
              <a:avLst/>
              <a:gdLst>
                <a:gd name="T0" fmla="*/ 2147483647 w 69"/>
                <a:gd name="T1" fmla="*/ 2147483647 h 96"/>
                <a:gd name="T2" fmla="*/ 2147483647 w 69"/>
                <a:gd name="T3" fmla="*/ 2147483647 h 96"/>
                <a:gd name="T4" fmla="*/ 2147483647 w 69"/>
                <a:gd name="T5" fmla="*/ 2147483647 h 96"/>
                <a:gd name="T6" fmla="*/ 2147483647 w 69"/>
                <a:gd name="T7" fmla="*/ 2147483647 h 96"/>
                <a:gd name="T8" fmla="*/ 2147483647 w 69"/>
                <a:gd name="T9" fmla="*/ 2147483647 h 96"/>
                <a:gd name="T10" fmla="*/ 2147483647 w 69"/>
                <a:gd name="T11" fmla="*/ 2147483647 h 96"/>
                <a:gd name="T12" fmla="*/ 2147483647 w 69"/>
                <a:gd name="T13" fmla="*/ 2147483647 h 96"/>
                <a:gd name="T14" fmla="*/ 2147483647 w 69"/>
                <a:gd name="T15" fmla="*/ 2147483647 h 96"/>
                <a:gd name="T16" fmla="*/ 2147483647 w 69"/>
                <a:gd name="T17" fmla="*/ 2147483647 h 96"/>
                <a:gd name="T18" fmla="*/ 2147483647 w 69"/>
                <a:gd name="T19" fmla="*/ 2147483647 h 96"/>
                <a:gd name="T20" fmla="*/ 2147483647 w 69"/>
                <a:gd name="T21" fmla="*/ 2147483647 h 96"/>
                <a:gd name="T22" fmla="*/ 2147483647 w 69"/>
                <a:gd name="T23" fmla="*/ 2147483647 h 96"/>
                <a:gd name="T24" fmla="*/ 2147483647 w 69"/>
                <a:gd name="T25" fmla="*/ 2147483647 h 96"/>
                <a:gd name="T26" fmla="*/ 2147483647 w 69"/>
                <a:gd name="T27" fmla="*/ 2147483647 h 96"/>
                <a:gd name="T28" fmla="*/ 2147483647 w 69"/>
                <a:gd name="T29" fmla="*/ 2147483647 h 96"/>
                <a:gd name="T30" fmla="*/ 2147483647 w 69"/>
                <a:gd name="T31" fmla="*/ 2147483647 h 96"/>
                <a:gd name="T32" fmla="*/ 2147483647 w 69"/>
                <a:gd name="T33" fmla="*/ 2147483647 h 96"/>
                <a:gd name="T34" fmla="*/ 2147483647 w 69"/>
                <a:gd name="T35" fmla="*/ 2147483647 h 96"/>
                <a:gd name="T36" fmla="*/ 2147483647 w 69"/>
                <a:gd name="T37" fmla="*/ 2147483647 h 96"/>
                <a:gd name="T38" fmla="*/ 2147483647 w 69"/>
                <a:gd name="T39" fmla="*/ 2147483647 h 96"/>
                <a:gd name="T40" fmla="*/ 2147483647 w 69"/>
                <a:gd name="T41" fmla="*/ 2147483647 h 96"/>
                <a:gd name="T42" fmla="*/ 2147483647 w 69"/>
                <a:gd name="T43" fmla="*/ 2147483647 h 96"/>
                <a:gd name="T44" fmla="*/ 2147483647 w 69"/>
                <a:gd name="T45" fmla="*/ 2147483647 h 96"/>
                <a:gd name="T46" fmla="*/ 2147483647 w 69"/>
                <a:gd name="T47" fmla="*/ 2147483647 h 96"/>
                <a:gd name="T48" fmla="*/ 2147483647 w 69"/>
                <a:gd name="T49" fmla="*/ 2147483647 h 96"/>
                <a:gd name="T50" fmla="*/ 2147483647 w 69"/>
                <a:gd name="T51" fmla="*/ 2147483647 h 96"/>
                <a:gd name="T52" fmla="*/ 2147483647 w 69"/>
                <a:gd name="T53" fmla="*/ 2147483647 h 96"/>
                <a:gd name="T54" fmla="*/ 2147483647 w 69"/>
                <a:gd name="T55" fmla="*/ 2147483647 h 96"/>
                <a:gd name="T56" fmla="*/ 2147483647 w 69"/>
                <a:gd name="T57" fmla="*/ 0 h 96"/>
                <a:gd name="T58" fmla="*/ 2147483647 w 69"/>
                <a:gd name="T59" fmla="*/ 2147483647 h 96"/>
                <a:gd name="T60" fmla="*/ 2147483647 w 69"/>
                <a:gd name="T61" fmla="*/ 2147483647 h 96"/>
                <a:gd name="T62" fmla="*/ 2147483647 w 69"/>
                <a:gd name="T63" fmla="*/ 2147483647 h 96"/>
                <a:gd name="T64" fmla="*/ 2147483647 w 69"/>
                <a:gd name="T65" fmla="*/ 2147483647 h 96"/>
                <a:gd name="T66" fmla="*/ 0 w 69"/>
                <a:gd name="T67" fmla="*/ 2147483647 h 96"/>
                <a:gd name="T68" fmla="*/ 2147483647 w 69"/>
                <a:gd name="T69" fmla="*/ 2147483647 h 96"/>
                <a:gd name="T70" fmla="*/ 2147483647 w 69"/>
                <a:gd name="T71" fmla="*/ 2147483647 h 96"/>
                <a:gd name="T72" fmla="*/ 2147483647 w 69"/>
                <a:gd name="T73" fmla="*/ 2147483647 h 96"/>
                <a:gd name="T74" fmla="*/ 2147483647 w 69"/>
                <a:gd name="T75" fmla="*/ 2147483647 h 96"/>
                <a:gd name="T76" fmla="*/ 2147483647 w 69"/>
                <a:gd name="T77" fmla="*/ 2147483647 h 96"/>
                <a:gd name="T78" fmla="*/ 2147483647 w 69"/>
                <a:gd name="T79" fmla="*/ 2147483647 h 96"/>
                <a:gd name="T80" fmla="*/ 2147483647 w 69"/>
                <a:gd name="T81" fmla="*/ 2147483647 h 96"/>
                <a:gd name="T82" fmla="*/ 2147483647 w 69"/>
                <a:gd name="T83" fmla="*/ 2147483647 h 96"/>
                <a:gd name="T84" fmla="*/ 2147483647 w 69"/>
                <a:gd name="T85" fmla="*/ 2147483647 h 96"/>
                <a:gd name="T86" fmla="*/ 2147483647 w 69"/>
                <a:gd name="T87" fmla="*/ 2147483647 h 96"/>
                <a:gd name="T88" fmla="*/ 2147483647 w 69"/>
                <a:gd name="T89" fmla="*/ 2147483647 h 96"/>
                <a:gd name="T90" fmla="*/ 2147483647 w 69"/>
                <a:gd name="T91" fmla="*/ 2147483647 h 96"/>
                <a:gd name="T92" fmla="*/ 2147483647 w 69"/>
                <a:gd name="T93" fmla="*/ 2147483647 h 96"/>
                <a:gd name="T94" fmla="*/ 2147483647 w 69"/>
                <a:gd name="T95" fmla="*/ 2147483647 h 96"/>
                <a:gd name="T96" fmla="*/ 2147483647 w 69"/>
                <a:gd name="T97" fmla="*/ 2147483647 h 96"/>
                <a:gd name="T98" fmla="*/ 2147483647 w 69"/>
                <a:gd name="T99" fmla="*/ 2147483647 h 96"/>
                <a:gd name="T100" fmla="*/ 2147483647 w 69"/>
                <a:gd name="T101" fmla="*/ 2147483647 h 96"/>
                <a:gd name="T102" fmla="*/ 2147483647 w 69"/>
                <a:gd name="T103" fmla="*/ 2147483647 h 96"/>
                <a:gd name="T104" fmla="*/ 2147483647 w 69"/>
                <a:gd name="T105" fmla="*/ 2147483647 h 96"/>
                <a:gd name="T106" fmla="*/ 2147483647 w 69"/>
                <a:gd name="T107" fmla="*/ 2147483647 h 96"/>
                <a:gd name="T108" fmla="*/ 2147483647 w 69"/>
                <a:gd name="T109" fmla="*/ 2147483647 h 96"/>
                <a:gd name="T110" fmla="*/ 2147483647 w 69"/>
                <a:gd name="T111" fmla="*/ 2147483647 h 96"/>
                <a:gd name="T112" fmla="*/ 2147483647 w 69"/>
                <a:gd name="T113" fmla="*/ 2147483647 h 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96"/>
                <a:gd name="T173" fmla="*/ 69 w 69"/>
                <a:gd name="T174" fmla="*/ 96 h 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96">
                  <a:moveTo>
                    <a:pt x="64" y="96"/>
                  </a:moveTo>
                  <a:lnTo>
                    <a:pt x="62" y="93"/>
                  </a:lnTo>
                  <a:lnTo>
                    <a:pt x="64" y="89"/>
                  </a:lnTo>
                  <a:lnTo>
                    <a:pt x="69" y="91"/>
                  </a:lnTo>
                  <a:lnTo>
                    <a:pt x="68" y="85"/>
                  </a:lnTo>
                  <a:lnTo>
                    <a:pt x="68" y="81"/>
                  </a:lnTo>
                  <a:lnTo>
                    <a:pt x="66" y="75"/>
                  </a:lnTo>
                  <a:lnTo>
                    <a:pt x="66" y="70"/>
                  </a:lnTo>
                  <a:lnTo>
                    <a:pt x="66" y="64"/>
                  </a:lnTo>
                  <a:lnTo>
                    <a:pt x="60" y="54"/>
                  </a:lnTo>
                  <a:lnTo>
                    <a:pt x="58" y="60"/>
                  </a:lnTo>
                  <a:lnTo>
                    <a:pt x="52" y="60"/>
                  </a:lnTo>
                  <a:lnTo>
                    <a:pt x="50" y="56"/>
                  </a:lnTo>
                  <a:lnTo>
                    <a:pt x="52" y="47"/>
                  </a:lnTo>
                  <a:lnTo>
                    <a:pt x="56" y="41"/>
                  </a:lnTo>
                  <a:lnTo>
                    <a:pt x="56" y="37"/>
                  </a:lnTo>
                  <a:lnTo>
                    <a:pt x="60" y="33"/>
                  </a:lnTo>
                  <a:lnTo>
                    <a:pt x="58" y="27"/>
                  </a:lnTo>
                  <a:lnTo>
                    <a:pt x="64" y="24"/>
                  </a:lnTo>
                  <a:lnTo>
                    <a:pt x="56" y="24"/>
                  </a:lnTo>
                  <a:lnTo>
                    <a:pt x="48" y="25"/>
                  </a:lnTo>
                  <a:lnTo>
                    <a:pt x="41" y="25"/>
                  </a:lnTo>
                  <a:lnTo>
                    <a:pt x="33" y="25"/>
                  </a:lnTo>
                  <a:lnTo>
                    <a:pt x="29" y="25"/>
                  </a:lnTo>
                  <a:lnTo>
                    <a:pt x="27" y="16"/>
                  </a:lnTo>
                  <a:lnTo>
                    <a:pt x="29" y="8"/>
                  </a:lnTo>
                  <a:lnTo>
                    <a:pt x="25" y="4"/>
                  </a:lnTo>
                  <a:lnTo>
                    <a:pt x="18" y="6"/>
                  </a:lnTo>
                  <a:lnTo>
                    <a:pt x="12" y="0"/>
                  </a:lnTo>
                  <a:lnTo>
                    <a:pt x="8" y="6"/>
                  </a:lnTo>
                  <a:lnTo>
                    <a:pt x="14" y="12"/>
                  </a:lnTo>
                  <a:lnTo>
                    <a:pt x="12" y="18"/>
                  </a:lnTo>
                  <a:lnTo>
                    <a:pt x="4" y="22"/>
                  </a:lnTo>
                  <a:lnTo>
                    <a:pt x="0" y="24"/>
                  </a:lnTo>
                  <a:lnTo>
                    <a:pt x="2" y="33"/>
                  </a:lnTo>
                  <a:lnTo>
                    <a:pt x="2" y="37"/>
                  </a:lnTo>
                  <a:lnTo>
                    <a:pt x="10" y="41"/>
                  </a:lnTo>
                  <a:lnTo>
                    <a:pt x="14" y="45"/>
                  </a:lnTo>
                  <a:lnTo>
                    <a:pt x="12" y="54"/>
                  </a:lnTo>
                  <a:lnTo>
                    <a:pt x="16" y="58"/>
                  </a:lnTo>
                  <a:lnTo>
                    <a:pt x="16" y="68"/>
                  </a:lnTo>
                  <a:lnTo>
                    <a:pt x="12" y="73"/>
                  </a:lnTo>
                  <a:lnTo>
                    <a:pt x="14" y="83"/>
                  </a:lnTo>
                  <a:lnTo>
                    <a:pt x="21" y="79"/>
                  </a:lnTo>
                  <a:lnTo>
                    <a:pt x="31" y="73"/>
                  </a:lnTo>
                  <a:lnTo>
                    <a:pt x="31" y="75"/>
                  </a:lnTo>
                  <a:lnTo>
                    <a:pt x="35" y="75"/>
                  </a:lnTo>
                  <a:lnTo>
                    <a:pt x="37" y="66"/>
                  </a:lnTo>
                  <a:lnTo>
                    <a:pt x="39" y="56"/>
                  </a:lnTo>
                  <a:lnTo>
                    <a:pt x="44" y="60"/>
                  </a:lnTo>
                  <a:lnTo>
                    <a:pt x="50" y="64"/>
                  </a:lnTo>
                  <a:lnTo>
                    <a:pt x="52" y="68"/>
                  </a:lnTo>
                  <a:lnTo>
                    <a:pt x="54" y="71"/>
                  </a:lnTo>
                  <a:lnTo>
                    <a:pt x="54" y="81"/>
                  </a:lnTo>
                  <a:lnTo>
                    <a:pt x="58" y="93"/>
                  </a:lnTo>
                  <a:lnTo>
                    <a:pt x="60" y="95"/>
                  </a:lnTo>
                  <a:lnTo>
                    <a:pt x="64" y="96"/>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7" name="Freeform 619">
              <a:extLst>
                <a:ext uri="{FF2B5EF4-FFF2-40B4-BE49-F238E27FC236}">
                  <a16:creationId xmlns:a16="http://schemas.microsoft.com/office/drawing/2014/main" id="{DD6524FA-739C-C12F-A4CE-F54FBBA988D0}"/>
                </a:ext>
              </a:extLst>
            </p:cNvPr>
            <p:cNvSpPr>
              <a:spLocks/>
            </p:cNvSpPr>
            <p:nvPr/>
          </p:nvSpPr>
          <p:spPr bwMode="auto">
            <a:xfrm>
              <a:off x="4132598" y="3427709"/>
              <a:ext cx="188914" cy="136126"/>
            </a:xfrm>
            <a:custGeom>
              <a:avLst/>
              <a:gdLst>
                <a:gd name="T0" fmla="*/ 2147483647 w 166"/>
                <a:gd name="T1" fmla="*/ 2147483647 h 132"/>
                <a:gd name="T2" fmla="*/ 2147483647 w 166"/>
                <a:gd name="T3" fmla="*/ 2147483647 h 132"/>
                <a:gd name="T4" fmla="*/ 2147483647 w 166"/>
                <a:gd name="T5" fmla="*/ 2147483647 h 132"/>
                <a:gd name="T6" fmla="*/ 2147483647 w 166"/>
                <a:gd name="T7" fmla="*/ 0 h 132"/>
                <a:gd name="T8" fmla="*/ 2147483647 w 166"/>
                <a:gd name="T9" fmla="*/ 2147483647 h 132"/>
                <a:gd name="T10" fmla="*/ 2147483647 w 166"/>
                <a:gd name="T11" fmla="*/ 2147483647 h 132"/>
                <a:gd name="T12" fmla="*/ 2147483647 w 166"/>
                <a:gd name="T13" fmla="*/ 2147483647 h 132"/>
                <a:gd name="T14" fmla="*/ 2147483647 w 166"/>
                <a:gd name="T15" fmla="*/ 2147483647 h 132"/>
                <a:gd name="T16" fmla="*/ 2147483647 w 166"/>
                <a:gd name="T17" fmla="*/ 2147483647 h 132"/>
                <a:gd name="T18" fmla="*/ 2147483647 w 166"/>
                <a:gd name="T19" fmla="*/ 2147483647 h 132"/>
                <a:gd name="T20" fmla="*/ 2147483647 w 166"/>
                <a:gd name="T21" fmla="*/ 2147483647 h 132"/>
                <a:gd name="T22" fmla="*/ 0 w 166"/>
                <a:gd name="T23" fmla="*/ 2147483647 h 132"/>
                <a:gd name="T24" fmla="*/ 2147483647 w 166"/>
                <a:gd name="T25" fmla="*/ 2147483647 h 132"/>
                <a:gd name="T26" fmla="*/ 2147483647 w 166"/>
                <a:gd name="T27" fmla="*/ 2147483647 h 132"/>
                <a:gd name="T28" fmla="*/ 2147483647 w 166"/>
                <a:gd name="T29" fmla="*/ 2147483647 h 132"/>
                <a:gd name="T30" fmla="*/ 2147483647 w 166"/>
                <a:gd name="T31" fmla="*/ 2147483647 h 132"/>
                <a:gd name="T32" fmla="*/ 2147483647 w 166"/>
                <a:gd name="T33" fmla="*/ 2147483647 h 132"/>
                <a:gd name="T34" fmla="*/ 2147483647 w 166"/>
                <a:gd name="T35" fmla="*/ 2147483647 h 132"/>
                <a:gd name="T36" fmla="*/ 2147483647 w 166"/>
                <a:gd name="T37" fmla="*/ 2147483647 h 132"/>
                <a:gd name="T38" fmla="*/ 2147483647 w 166"/>
                <a:gd name="T39" fmla="*/ 2147483647 h 132"/>
                <a:gd name="T40" fmla="*/ 2147483647 w 166"/>
                <a:gd name="T41" fmla="*/ 2147483647 h 132"/>
                <a:gd name="T42" fmla="*/ 2147483647 w 166"/>
                <a:gd name="T43" fmla="*/ 2147483647 h 132"/>
                <a:gd name="T44" fmla="*/ 2147483647 w 166"/>
                <a:gd name="T45" fmla="*/ 2147483647 h 132"/>
                <a:gd name="T46" fmla="*/ 2147483647 w 166"/>
                <a:gd name="T47" fmla="*/ 2147483647 h 132"/>
                <a:gd name="T48" fmla="*/ 2147483647 w 166"/>
                <a:gd name="T49" fmla="*/ 2147483647 h 132"/>
                <a:gd name="T50" fmla="*/ 2147483647 w 166"/>
                <a:gd name="T51" fmla="*/ 2147483647 h 132"/>
                <a:gd name="T52" fmla="*/ 2147483647 w 166"/>
                <a:gd name="T53" fmla="*/ 2147483647 h 132"/>
                <a:gd name="T54" fmla="*/ 2147483647 w 166"/>
                <a:gd name="T55" fmla="*/ 2147483647 h 132"/>
                <a:gd name="T56" fmla="*/ 2147483647 w 166"/>
                <a:gd name="T57" fmla="*/ 2147483647 h 132"/>
                <a:gd name="T58" fmla="*/ 2147483647 w 166"/>
                <a:gd name="T59" fmla="*/ 2147483647 h 132"/>
                <a:gd name="T60" fmla="*/ 2147483647 w 166"/>
                <a:gd name="T61" fmla="*/ 2147483647 h 132"/>
                <a:gd name="T62" fmla="*/ 2147483647 w 166"/>
                <a:gd name="T63" fmla="*/ 2147483647 h 132"/>
                <a:gd name="T64" fmla="*/ 2147483647 w 166"/>
                <a:gd name="T65" fmla="*/ 2147483647 h 132"/>
                <a:gd name="T66" fmla="*/ 2147483647 w 166"/>
                <a:gd name="T67" fmla="*/ 2147483647 h 132"/>
                <a:gd name="T68" fmla="*/ 2147483647 w 166"/>
                <a:gd name="T69" fmla="*/ 2147483647 h 132"/>
                <a:gd name="T70" fmla="*/ 2147483647 w 166"/>
                <a:gd name="T71" fmla="*/ 2147483647 h 132"/>
                <a:gd name="T72" fmla="*/ 2147483647 w 166"/>
                <a:gd name="T73" fmla="*/ 2147483647 h 132"/>
                <a:gd name="T74" fmla="*/ 2147483647 w 166"/>
                <a:gd name="T75" fmla="*/ 2147483647 h 132"/>
                <a:gd name="T76" fmla="*/ 2147483647 w 166"/>
                <a:gd name="T77" fmla="*/ 2147483647 h 132"/>
                <a:gd name="T78" fmla="*/ 2147483647 w 166"/>
                <a:gd name="T79" fmla="*/ 2147483647 h 132"/>
                <a:gd name="T80" fmla="*/ 2147483647 w 166"/>
                <a:gd name="T81" fmla="*/ 2147483647 h 132"/>
                <a:gd name="T82" fmla="*/ 2147483647 w 166"/>
                <a:gd name="T83" fmla="*/ 2147483647 h 132"/>
                <a:gd name="T84" fmla="*/ 2147483647 w 166"/>
                <a:gd name="T85" fmla="*/ 2147483647 h 132"/>
                <a:gd name="T86" fmla="*/ 2147483647 w 166"/>
                <a:gd name="T87" fmla="*/ 2147483647 h 132"/>
                <a:gd name="T88" fmla="*/ 2147483647 w 166"/>
                <a:gd name="T89" fmla="*/ 2147483647 h 132"/>
                <a:gd name="T90" fmla="*/ 2147483647 w 166"/>
                <a:gd name="T91" fmla="*/ 2147483647 h 132"/>
                <a:gd name="T92" fmla="*/ 2147483647 w 166"/>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132"/>
                <a:gd name="T143" fmla="*/ 166 w 166"/>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132">
                  <a:moveTo>
                    <a:pt x="86" y="7"/>
                  </a:moveTo>
                  <a:lnTo>
                    <a:pt x="82" y="9"/>
                  </a:lnTo>
                  <a:lnTo>
                    <a:pt x="76" y="9"/>
                  </a:lnTo>
                  <a:lnTo>
                    <a:pt x="71" y="5"/>
                  </a:lnTo>
                  <a:lnTo>
                    <a:pt x="67" y="3"/>
                  </a:lnTo>
                  <a:lnTo>
                    <a:pt x="61" y="3"/>
                  </a:lnTo>
                  <a:lnTo>
                    <a:pt x="57" y="1"/>
                  </a:lnTo>
                  <a:lnTo>
                    <a:pt x="51" y="0"/>
                  </a:lnTo>
                  <a:lnTo>
                    <a:pt x="49" y="3"/>
                  </a:lnTo>
                  <a:lnTo>
                    <a:pt x="47" y="5"/>
                  </a:lnTo>
                  <a:lnTo>
                    <a:pt x="47" y="13"/>
                  </a:lnTo>
                  <a:lnTo>
                    <a:pt x="46" y="19"/>
                  </a:lnTo>
                  <a:lnTo>
                    <a:pt x="38" y="26"/>
                  </a:lnTo>
                  <a:lnTo>
                    <a:pt x="40" y="30"/>
                  </a:lnTo>
                  <a:lnTo>
                    <a:pt x="30" y="38"/>
                  </a:lnTo>
                  <a:lnTo>
                    <a:pt x="24" y="36"/>
                  </a:lnTo>
                  <a:lnTo>
                    <a:pt x="23" y="38"/>
                  </a:lnTo>
                  <a:lnTo>
                    <a:pt x="17" y="36"/>
                  </a:lnTo>
                  <a:lnTo>
                    <a:pt x="13" y="42"/>
                  </a:lnTo>
                  <a:lnTo>
                    <a:pt x="13" y="46"/>
                  </a:lnTo>
                  <a:lnTo>
                    <a:pt x="7" y="46"/>
                  </a:lnTo>
                  <a:lnTo>
                    <a:pt x="3" y="48"/>
                  </a:lnTo>
                  <a:lnTo>
                    <a:pt x="1" y="53"/>
                  </a:lnTo>
                  <a:lnTo>
                    <a:pt x="0" y="63"/>
                  </a:lnTo>
                  <a:lnTo>
                    <a:pt x="1" y="65"/>
                  </a:lnTo>
                  <a:lnTo>
                    <a:pt x="5" y="69"/>
                  </a:lnTo>
                  <a:lnTo>
                    <a:pt x="0" y="73"/>
                  </a:lnTo>
                  <a:lnTo>
                    <a:pt x="1" y="78"/>
                  </a:lnTo>
                  <a:lnTo>
                    <a:pt x="5" y="84"/>
                  </a:lnTo>
                  <a:lnTo>
                    <a:pt x="9" y="90"/>
                  </a:lnTo>
                  <a:lnTo>
                    <a:pt x="9" y="97"/>
                  </a:lnTo>
                  <a:lnTo>
                    <a:pt x="9" y="101"/>
                  </a:lnTo>
                  <a:lnTo>
                    <a:pt x="21" y="101"/>
                  </a:lnTo>
                  <a:lnTo>
                    <a:pt x="24" y="105"/>
                  </a:lnTo>
                  <a:lnTo>
                    <a:pt x="24" y="109"/>
                  </a:lnTo>
                  <a:lnTo>
                    <a:pt x="11" y="124"/>
                  </a:lnTo>
                  <a:lnTo>
                    <a:pt x="23" y="132"/>
                  </a:lnTo>
                  <a:lnTo>
                    <a:pt x="28" y="130"/>
                  </a:lnTo>
                  <a:lnTo>
                    <a:pt x="32" y="130"/>
                  </a:lnTo>
                  <a:lnTo>
                    <a:pt x="44" y="130"/>
                  </a:lnTo>
                  <a:lnTo>
                    <a:pt x="49" y="132"/>
                  </a:lnTo>
                  <a:lnTo>
                    <a:pt x="51" y="126"/>
                  </a:lnTo>
                  <a:lnTo>
                    <a:pt x="59" y="126"/>
                  </a:lnTo>
                  <a:lnTo>
                    <a:pt x="59" y="120"/>
                  </a:lnTo>
                  <a:lnTo>
                    <a:pt x="61" y="115"/>
                  </a:lnTo>
                  <a:lnTo>
                    <a:pt x="67" y="111"/>
                  </a:lnTo>
                  <a:lnTo>
                    <a:pt x="76" y="99"/>
                  </a:lnTo>
                  <a:lnTo>
                    <a:pt x="80" y="101"/>
                  </a:lnTo>
                  <a:lnTo>
                    <a:pt x="82" y="99"/>
                  </a:lnTo>
                  <a:lnTo>
                    <a:pt x="84" y="97"/>
                  </a:lnTo>
                  <a:lnTo>
                    <a:pt x="80" y="92"/>
                  </a:lnTo>
                  <a:lnTo>
                    <a:pt x="86" y="88"/>
                  </a:lnTo>
                  <a:lnTo>
                    <a:pt x="90" y="84"/>
                  </a:lnTo>
                  <a:lnTo>
                    <a:pt x="92" y="86"/>
                  </a:lnTo>
                  <a:lnTo>
                    <a:pt x="97" y="88"/>
                  </a:lnTo>
                  <a:lnTo>
                    <a:pt x="103" y="88"/>
                  </a:lnTo>
                  <a:lnTo>
                    <a:pt x="103" y="82"/>
                  </a:lnTo>
                  <a:lnTo>
                    <a:pt x="103" y="76"/>
                  </a:lnTo>
                  <a:lnTo>
                    <a:pt x="109" y="73"/>
                  </a:lnTo>
                  <a:lnTo>
                    <a:pt x="109" y="65"/>
                  </a:lnTo>
                  <a:lnTo>
                    <a:pt x="105" y="61"/>
                  </a:lnTo>
                  <a:lnTo>
                    <a:pt x="107" y="55"/>
                  </a:lnTo>
                  <a:lnTo>
                    <a:pt x="113" y="57"/>
                  </a:lnTo>
                  <a:lnTo>
                    <a:pt x="118" y="55"/>
                  </a:lnTo>
                  <a:lnTo>
                    <a:pt x="120" y="48"/>
                  </a:lnTo>
                  <a:lnTo>
                    <a:pt x="118" y="44"/>
                  </a:lnTo>
                  <a:lnTo>
                    <a:pt x="122" y="40"/>
                  </a:lnTo>
                  <a:lnTo>
                    <a:pt x="122" y="32"/>
                  </a:lnTo>
                  <a:lnTo>
                    <a:pt x="136" y="25"/>
                  </a:lnTo>
                  <a:lnTo>
                    <a:pt x="143" y="23"/>
                  </a:lnTo>
                  <a:lnTo>
                    <a:pt x="153" y="19"/>
                  </a:lnTo>
                  <a:lnTo>
                    <a:pt x="161" y="19"/>
                  </a:lnTo>
                  <a:lnTo>
                    <a:pt x="165" y="19"/>
                  </a:lnTo>
                  <a:lnTo>
                    <a:pt x="166" y="17"/>
                  </a:lnTo>
                  <a:lnTo>
                    <a:pt x="166" y="11"/>
                  </a:lnTo>
                  <a:lnTo>
                    <a:pt x="159" y="13"/>
                  </a:lnTo>
                  <a:lnTo>
                    <a:pt x="149" y="11"/>
                  </a:lnTo>
                  <a:lnTo>
                    <a:pt x="143" y="11"/>
                  </a:lnTo>
                  <a:lnTo>
                    <a:pt x="136" y="17"/>
                  </a:lnTo>
                  <a:lnTo>
                    <a:pt x="132" y="17"/>
                  </a:lnTo>
                  <a:lnTo>
                    <a:pt x="128" y="23"/>
                  </a:lnTo>
                  <a:lnTo>
                    <a:pt x="122" y="26"/>
                  </a:lnTo>
                  <a:lnTo>
                    <a:pt x="117" y="28"/>
                  </a:lnTo>
                  <a:lnTo>
                    <a:pt x="111" y="23"/>
                  </a:lnTo>
                  <a:lnTo>
                    <a:pt x="113" y="15"/>
                  </a:lnTo>
                  <a:lnTo>
                    <a:pt x="115" y="9"/>
                  </a:lnTo>
                  <a:lnTo>
                    <a:pt x="111" y="5"/>
                  </a:lnTo>
                  <a:lnTo>
                    <a:pt x="109" y="1"/>
                  </a:lnTo>
                  <a:lnTo>
                    <a:pt x="105" y="0"/>
                  </a:lnTo>
                  <a:lnTo>
                    <a:pt x="103" y="3"/>
                  </a:lnTo>
                  <a:lnTo>
                    <a:pt x="99" y="5"/>
                  </a:lnTo>
                  <a:lnTo>
                    <a:pt x="94" y="7"/>
                  </a:lnTo>
                  <a:lnTo>
                    <a:pt x="90" y="7"/>
                  </a:lnTo>
                  <a:lnTo>
                    <a:pt x="86" y="7"/>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8" name="Freeform 6">
              <a:extLst>
                <a:ext uri="{FF2B5EF4-FFF2-40B4-BE49-F238E27FC236}">
                  <a16:creationId xmlns:a16="http://schemas.microsoft.com/office/drawing/2014/main" id="{81DC9A39-0A7D-CF2F-EAB1-854B9356BD6C}"/>
                </a:ext>
              </a:extLst>
            </p:cNvPr>
            <p:cNvSpPr>
              <a:spLocks/>
            </p:cNvSpPr>
            <p:nvPr/>
          </p:nvSpPr>
          <p:spPr bwMode="auto">
            <a:xfrm>
              <a:off x="4120939" y="2569800"/>
              <a:ext cx="1838990" cy="768477"/>
            </a:xfrm>
            <a:custGeom>
              <a:avLst/>
              <a:gdLst/>
              <a:ahLst/>
              <a:cxnLst/>
              <a:rect l="l" t="t" r="r" b="b"/>
              <a:pathLst>
                <a:path w="3353423" h="1541462">
                  <a:moveTo>
                    <a:pt x="159373" y="438150"/>
                  </a:moveTo>
                  <a:lnTo>
                    <a:pt x="160961" y="438150"/>
                  </a:lnTo>
                  <a:lnTo>
                    <a:pt x="159902" y="439208"/>
                  </a:lnTo>
                  <a:close/>
                  <a:moveTo>
                    <a:pt x="1140448" y="0"/>
                  </a:moveTo>
                  <a:lnTo>
                    <a:pt x="1167436" y="3175"/>
                  </a:lnTo>
                  <a:lnTo>
                    <a:pt x="1191248" y="15875"/>
                  </a:lnTo>
                  <a:lnTo>
                    <a:pt x="1183311" y="23813"/>
                  </a:lnTo>
                  <a:lnTo>
                    <a:pt x="1178548" y="36513"/>
                  </a:lnTo>
                  <a:lnTo>
                    <a:pt x="1202361" y="36513"/>
                  </a:lnTo>
                  <a:lnTo>
                    <a:pt x="1230936" y="44450"/>
                  </a:lnTo>
                  <a:lnTo>
                    <a:pt x="1222998" y="55563"/>
                  </a:lnTo>
                  <a:lnTo>
                    <a:pt x="1218236" y="71438"/>
                  </a:lnTo>
                  <a:lnTo>
                    <a:pt x="1230936" y="71438"/>
                  </a:lnTo>
                  <a:lnTo>
                    <a:pt x="1238873" y="71438"/>
                  </a:lnTo>
                  <a:lnTo>
                    <a:pt x="1246811" y="58738"/>
                  </a:lnTo>
                  <a:lnTo>
                    <a:pt x="1265861" y="49213"/>
                  </a:lnTo>
                  <a:lnTo>
                    <a:pt x="1283323" y="44450"/>
                  </a:lnTo>
                  <a:lnTo>
                    <a:pt x="1299198" y="44450"/>
                  </a:lnTo>
                  <a:lnTo>
                    <a:pt x="1300786" y="50800"/>
                  </a:lnTo>
                  <a:lnTo>
                    <a:pt x="1313486" y="44450"/>
                  </a:lnTo>
                  <a:lnTo>
                    <a:pt x="1330948" y="39688"/>
                  </a:lnTo>
                  <a:lnTo>
                    <a:pt x="1334123" y="39688"/>
                  </a:lnTo>
                  <a:lnTo>
                    <a:pt x="1343648" y="44450"/>
                  </a:lnTo>
                  <a:lnTo>
                    <a:pt x="1346823" y="58738"/>
                  </a:lnTo>
                  <a:lnTo>
                    <a:pt x="1353173" y="71438"/>
                  </a:lnTo>
                  <a:lnTo>
                    <a:pt x="1365873" y="71438"/>
                  </a:lnTo>
                  <a:lnTo>
                    <a:pt x="1378573" y="76200"/>
                  </a:lnTo>
                  <a:lnTo>
                    <a:pt x="1378573" y="84138"/>
                  </a:lnTo>
                  <a:lnTo>
                    <a:pt x="1378573" y="92075"/>
                  </a:lnTo>
                  <a:lnTo>
                    <a:pt x="1386511" y="96838"/>
                  </a:lnTo>
                  <a:lnTo>
                    <a:pt x="1394448" y="103188"/>
                  </a:lnTo>
                  <a:lnTo>
                    <a:pt x="1394448" y="106363"/>
                  </a:lnTo>
                  <a:lnTo>
                    <a:pt x="1394448" y="114300"/>
                  </a:lnTo>
                  <a:lnTo>
                    <a:pt x="1386511" y="119063"/>
                  </a:lnTo>
                  <a:lnTo>
                    <a:pt x="1378573" y="114300"/>
                  </a:lnTo>
                  <a:lnTo>
                    <a:pt x="1373811" y="114300"/>
                  </a:lnTo>
                  <a:lnTo>
                    <a:pt x="1373811" y="119063"/>
                  </a:lnTo>
                  <a:lnTo>
                    <a:pt x="1381748" y="127000"/>
                  </a:lnTo>
                  <a:lnTo>
                    <a:pt x="1386511" y="131763"/>
                  </a:lnTo>
                  <a:lnTo>
                    <a:pt x="1391273" y="131763"/>
                  </a:lnTo>
                  <a:lnTo>
                    <a:pt x="1394448" y="139700"/>
                  </a:lnTo>
                  <a:lnTo>
                    <a:pt x="1394448" y="150813"/>
                  </a:lnTo>
                  <a:lnTo>
                    <a:pt x="1338886" y="166688"/>
                  </a:lnTo>
                  <a:lnTo>
                    <a:pt x="1278561" y="184150"/>
                  </a:lnTo>
                  <a:lnTo>
                    <a:pt x="1270623" y="201613"/>
                  </a:lnTo>
                  <a:lnTo>
                    <a:pt x="1262686" y="219075"/>
                  </a:lnTo>
                  <a:lnTo>
                    <a:pt x="1246811" y="234950"/>
                  </a:lnTo>
                  <a:lnTo>
                    <a:pt x="1230936" y="242887"/>
                  </a:lnTo>
                  <a:lnTo>
                    <a:pt x="1218236" y="242887"/>
                  </a:lnTo>
                  <a:lnTo>
                    <a:pt x="1205536" y="247650"/>
                  </a:lnTo>
                  <a:lnTo>
                    <a:pt x="1202361" y="254000"/>
                  </a:lnTo>
                  <a:lnTo>
                    <a:pt x="1202361" y="261937"/>
                  </a:lnTo>
                  <a:lnTo>
                    <a:pt x="1175373" y="271462"/>
                  </a:lnTo>
                  <a:lnTo>
                    <a:pt x="1157911" y="274637"/>
                  </a:lnTo>
                  <a:lnTo>
                    <a:pt x="1178548" y="282575"/>
                  </a:lnTo>
                  <a:lnTo>
                    <a:pt x="1196011" y="282575"/>
                  </a:lnTo>
                  <a:lnTo>
                    <a:pt x="1205536" y="271462"/>
                  </a:lnTo>
                  <a:lnTo>
                    <a:pt x="1210298" y="258762"/>
                  </a:lnTo>
                  <a:lnTo>
                    <a:pt x="1243636" y="254000"/>
                  </a:lnTo>
                  <a:lnTo>
                    <a:pt x="1270623" y="249237"/>
                  </a:lnTo>
                  <a:lnTo>
                    <a:pt x="1275386" y="242887"/>
                  </a:lnTo>
                  <a:lnTo>
                    <a:pt x="1270623" y="234950"/>
                  </a:lnTo>
                  <a:lnTo>
                    <a:pt x="1278561" y="239712"/>
                  </a:lnTo>
                  <a:lnTo>
                    <a:pt x="1291261" y="242887"/>
                  </a:lnTo>
                  <a:lnTo>
                    <a:pt x="1291261" y="239712"/>
                  </a:lnTo>
                  <a:lnTo>
                    <a:pt x="1296023" y="234950"/>
                  </a:lnTo>
                  <a:lnTo>
                    <a:pt x="1286498" y="231775"/>
                  </a:lnTo>
                  <a:lnTo>
                    <a:pt x="1283323" y="227013"/>
                  </a:lnTo>
                  <a:lnTo>
                    <a:pt x="1283323" y="222250"/>
                  </a:lnTo>
                  <a:lnTo>
                    <a:pt x="1283323" y="219075"/>
                  </a:lnTo>
                  <a:lnTo>
                    <a:pt x="1286498" y="211138"/>
                  </a:lnTo>
                  <a:lnTo>
                    <a:pt x="1296023" y="201613"/>
                  </a:lnTo>
                  <a:lnTo>
                    <a:pt x="1300786" y="206375"/>
                  </a:lnTo>
                  <a:lnTo>
                    <a:pt x="1310311" y="211138"/>
                  </a:lnTo>
                  <a:lnTo>
                    <a:pt x="1313486" y="201613"/>
                  </a:lnTo>
                  <a:lnTo>
                    <a:pt x="1313486" y="200025"/>
                  </a:lnTo>
                  <a:lnTo>
                    <a:pt x="1323011" y="211138"/>
                  </a:lnTo>
                  <a:lnTo>
                    <a:pt x="1326186" y="219075"/>
                  </a:lnTo>
                  <a:lnTo>
                    <a:pt x="1338886" y="219075"/>
                  </a:lnTo>
                  <a:lnTo>
                    <a:pt x="1357936" y="222250"/>
                  </a:lnTo>
                  <a:lnTo>
                    <a:pt x="1357936" y="214313"/>
                  </a:lnTo>
                  <a:lnTo>
                    <a:pt x="1357936" y="206375"/>
                  </a:lnTo>
                  <a:lnTo>
                    <a:pt x="1361111" y="211138"/>
                  </a:lnTo>
                  <a:lnTo>
                    <a:pt x="1370636" y="211138"/>
                  </a:lnTo>
                  <a:lnTo>
                    <a:pt x="1370636" y="231775"/>
                  </a:lnTo>
                  <a:lnTo>
                    <a:pt x="1373811" y="242887"/>
                  </a:lnTo>
                  <a:lnTo>
                    <a:pt x="1373811" y="234950"/>
                  </a:lnTo>
                  <a:lnTo>
                    <a:pt x="1373811" y="231775"/>
                  </a:lnTo>
                  <a:lnTo>
                    <a:pt x="1381748" y="222250"/>
                  </a:lnTo>
                  <a:lnTo>
                    <a:pt x="1399211" y="211138"/>
                  </a:lnTo>
                  <a:lnTo>
                    <a:pt x="1413498" y="201613"/>
                  </a:lnTo>
                  <a:lnTo>
                    <a:pt x="1429373" y="200025"/>
                  </a:lnTo>
                  <a:lnTo>
                    <a:pt x="1442073" y="206375"/>
                  </a:lnTo>
                  <a:lnTo>
                    <a:pt x="1448423" y="201613"/>
                  </a:lnTo>
                  <a:lnTo>
                    <a:pt x="1457948" y="201613"/>
                  </a:lnTo>
                  <a:lnTo>
                    <a:pt x="1461123" y="211138"/>
                  </a:lnTo>
                  <a:lnTo>
                    <a:pt x="1486523" y="206375"/>
                  </a:lnTo>
                  <a:lnTo>
                    <a:pt x="1500811" y="206375"/>
                  </a:lnTo>
                  <a:lnTo>
                    <a:pt x="1505573" y="214313"/>
                  </a:lnTo>
                  <a:lnTo>
                    <a:pt x="1505573" y="222250"/>
                  </a:lnTo>
                  <a:lnTo>
                    <a:pt x="1505573" y="231775"/>
                  </a:lnTo>
                  <a:lnTo>
                    <a:pt x="1500811" y="234950"/>
                  </a:lnTo>
                  <a:lnTo>
                    <a:pt x="1505573" y="239712"/>
                  </a:lnTo>
                  <a:lnTo>
                    <a:pt x="1508748" y="242887"/>
                  </a:lnTo>
                  <a:lnTo>
                    <a:pt x="1526211" y="247650"/>
                  </a:lnTo>
                  <a:lnTo>
                    <a:pt x="1538911" y="247650"/>
                  </a:lnTo>
                  <a:lnTo>
                    <a:pt x="1542086" y="254000"/>
                  </a:lnTo>
                  <a:lnTo>
                    <a:pt x="1564311" y="249237"/>
                  </a:lnTo>
                  <a:lnTo>
                    <a:pt x="1589711" y="249237"/>
                  </a:lnTo>
                  <a:lnTo>
                    <a:pt x="1611936" y="258762"/>
                  </a:lnTo>
                  <a:lnTo>
                    <a:pt x="1645273" y="266700"/>
                  </a:lnTo>
                  <a:lnTo>
                    <a:pt x="1642098" y="254000"/>
                  </a:lnTo>
                  <a:lnTo>
                    <a:pt x="1656386" y="258762"/>
                  </a:lnTo>
                  <a:lnTo>
                    <a:pt x="1656386" y="254000"/>
                  </a:lnTo>
                  <a:lnTo>
                    <a:pt x="1651623" y="247650"/>
                  </a:lnTo>
                  <a:lnTo>
                    <a:pt x="1661148" y="242887"/>
                  </a:lnTo>
                  <a:lnTo>
                    <a:pt x="1661148" y="239712"/>
                  </a:lnTo>
                  <a:lnTo>
                    <a:pt x="1648448" y="239712"/>
                  </a:lnTo>
                  <a:lnTo>
                    <a:pt x="1634161" y="234950"/>
                  </a:lnTo>
                  <a:lnTo>
                    <a:pt x="1634161" y="227013"/>
                  </a:lnTo>
                  <a:lnTo>
                    <a:pt x="1624636" y="219075"/>
                  </a:lnTo>
                  <a:lnTo>
                    <a:pt x="1621461" y="214313"/>
                  </a:lnTo>
                  <a:lnTo>
                    <a:pt x="1621461" y="206375"/>
                  </a:lnTo>
                  <a:lnTo>
                    <a:pt x="1624636" y="200025"/>
                  </a:lnTo>
                  <a:lnTo>
                    <a:pt x="1634161" y="200025"/>
                  </a:lnTo>
                  <a:lnTo>
                    <a:pt x="1637336" y="200025"/>
                  </a:lnTo>
                  <a:lnTo>
                    <a:pt x="1648448" y="192088"/>
                  </a:lnTo>
                  <a:lnTo>
                    <a:pt x="1669086" y="192088"/>
                  </a:lnTo>
                  <a:lnTo>
                    <a:pt x="1681786" y="200025"/>
                  </a:lnTo>
                  <a:lnTo>
                    <a:pt x="1689723" y="206375"/>
                  </a:lnTo>
                  <a:lnTo>
                    <a:pt x="1699248" y="211138"/>
                  </a:lnTo>
                  <a:lnTo>
                    <a:pt x="1716711" y="214313"/>
                  </a:lnTo>
                  <a:lnTo>
                    <a:pt x="1708773" y="227013"/>
                  </a:lnTo>
                  <a:lnTo>
                    <a:pt x="1699248" y="239712"/>
                  </a:lnTo>
                  <a:lnTo>
                    <a:pt x="1689723" y="242887"/>
                  </a:lnTo>
                  <a:lnTo>
                    <a:pt x="1672261" y="247650"/>
                  </a:lnTo>
                  <a:lnTo>
                    <a:pt x="1672261" y="254000"/>
                  </a:lnTo>
                  <a:lnTo>
                    <a:pt x="1669086" y="258762"/>
                  </a:lnTo>
                  <a:lnTo>
                    <a:pt x="1672261" y="261937"/>
                  </a:lnTo>
                  <a:lnTo>
                    <a:pt x="1677023" y="261937"/>
                  </a:lnTo>
                  <a:lnTo>
                    <a:pt x="1677023" y="266700"/>
                  </a:lnTo>
                  <a:lnTo>
                    <a:pt x="1677023" y="271462"/>
                  </a:lnTo>
                  <a:lnTo>
                    <a:pt x="1681786" y="279400"/>
                  </a:lnTo>
                  <a:lnTo>
                    <a:pt x="1689723" y="274637"/>
                  </a:lnTo>
                  <a:lnTo>
                    <a:pt x="1699248" y="271462"/>
                  </a:lnTo>
                  <a:lnTo>
                    <a:pt x="1708773" y="271462"/>
                  </a:lnTo>
                  <a:lnTo>
                    <a:pt x="1708773" y="279400"/>
                  </a:lnTo>
                  <a:lnTo>
                    <a:pt x="1704011" y="282575"/>
                  </a:lnTo>
                  <a:lnTo>
                    <a:pt x="1699248" y="287337"/>
                  </a:lnTo>
                  <a:lnTo>
                    <a:pt x="1708773" y="287337"/>
                  </a:lnTo>
                  <a:lnTo>
                    <a:pt x="1716711" y="287337"/>
                  </a:lnTo>
                  <a:lnTo>
                    <a:pt x="1719886" y="279400"/>
                  </a:lnTo>
                  <a:lnTo>
                    <a:pt x="1724648" y="274637"/>
                  </a:lnTo>
                  <a:lnTo>
                    <a:pt x="1724648" y="282575"/>
                  </a:lnTo>
                  <a:lnTo>
                    <a:pt x="1724648" y="292100"/>
                  </a:lnTo>
                  <a:lnTo>
                    <a:pt x="1724648" y="295275"/>
                  </a:lnTo>
                  <a:lnTo>
                    <a:pt x="1724648" y="296862"/>
                  </a:lnTo>
                  <a:lnTo>
                    <a:pt x="1729411" y="301625"/>
                  </a:lnTo>
                  <a:lnTo>
                    <a:pt x="1732586" y="282575"/>
                  </a:lnTo>
                  <a:lnTo>
                    <a:pt x="1746873" y="292100"/>
                  </a:lnTo>
                  <a:lnTo>
                    <a:pt x="1764336" y="296862"/>
                  </a:lnTo>
                  <a:lnTo>
                    <a:pt x="1767511" y="306387"/>
                  </a:lnTo>
                  <a:lnTo>
                    <a:pt x="1767511" y="314325"/>
                  </a:lnTo>
                  <a:lnTo>
                    <a:pt x="1780211" y="309562"/>
                  </a:lnTo>
                  <a:lnTo>
                    <a:pt x="1784973" y="309562"/>
                  </a:lnTo>
                  <a:lnTo>
                    <a:pt x="1789736" y="314325"/>
                  </a:lnTo>
                  <a:lnTo>
                    <a:pt x="1789736" y="319087"/>
                  </a:lnTo>
                  <a:lnTo>
                    <a:pt x="1784973" y="319087"/>
                  </a:lnTo>
                  <a:lnTo>
                    <a:pt x="1777036" y="319087"/>
                  </a:lnTo>
                  <a:lnTo>
                    <a:pt x="1777036" y="322262"/>
                  </a:lnTo>
                  <a:lnTo>
                    <a:pt x="1777036" y="330200"/>
                  </a:lnTo>
                  <a:lnTo>
                    <a:pt x="1784973" y="330200"/>
                  </a:lnTo>
                  <a:lnTo>
                    <a:pt x="1789736" y="327025"/>
                  </a:lnTo>
                  <a:lnTo>
                    <a:pt x="1799261" y="339725"/>
                  </a:lnTo>
                  <a:lnTo>
                    <a:pt x="1804023" y="342900"/>
                  </a:lnTo>
                  <a:lnTo>
                    <a:pt x="1811961" y="342900"/>
                  </a:lnTo>
                  <a:lnTo>
                    <a:pt x="1819898" y="342900"/>
                  </a:lnTo>
                  <a:lnTo>
                    <a:pt x="1824661" y="347662"/>
                  </a:lnTo>
                  <a:lnTo>
                    <a:pt x="1832598" y="354012"/>
                  </a:lnTo>
                  <a:lnTo>
                    <a:pt x="1840536" y="349250"/>
                  </a:lnTo>
                  <a:lnTo>
                    <a:pt x="1843711" y="349250"/>
                  </a:lnTo>
                  <a:lnTo>
                    <a:pt x="1843711" y="354012"/>
                  </a:lnTo>
                  <a:lnTo>
                    <a:pt x="1840536" y="357187"/>
                  </a:lnTo>
                  <a:lnTo>
                    <a:pt x="1840536" y="361950"/>
                  </a:lnTo>
                  <a:lnTo>
                    <a:pt x="1840536" y="369887"/>
                  </a:lnTo>
                  <a:lnTo>
                    <a:pt x="1840536" y="374650"/>
                  </a:lnTo>
                  <a:lnTo>
                    <a:pt x="1843711" y="374650"/>
                  </a:lnTo>
                  <a:lnTo>
                    <a:pt x="1846886" y="374650"/>
                  </a:lnTo>
                  <a:lnTo>
                    <a:pt x="1859586" y="361950"/>
                  </a:lnTo>
                  <a:lnTo>
                    <a:pt x="1867523" y="339725"/>
                  </a:lnTo>
                  <a:lnTo>
                    <a:pt x="1872286" y="314325"/>
                  </a:lnTo>
                  <a:lnTo>
                    <a:pt x="1875461" y="296862"/>
                  </a:lnTo>
                  <a:lnTo>
                    <a:pt x="1880223" y="306387"/>
                  </a:lnTo>
                  <a:lnTo>
                    <a:pt x="1884986" y="314325"/>
                  </a:lnTo>
                  <a:lnTo>
                    <a:pt x="1891336" y="314325"/>
                  </a:lnTo>
                  <a:lnTo>
                    <a:pt x="1891336" y="322262"/>
                  </a:lnTo>
                  <a:lnTo>
                    <a:pt x="1888161" y="334962"/>
                  </a:lnTo>
                  <a:lnTo>
                    <a:pt x="1902448" y="330200"/>
                  </a:lnTo>
                  <a:lnTo>
                    <a:pt x="1915148" y="327025"/>
                  </a:lnTo>
                  <a:lnTo>
                    <a:pt x="1923086" y="319087"/>
                  </a:lnTo>
                  <a:lnTo>
                    <a:pt x="1932611" y="309562"/>
                  </a:lnTo>
                  <a:lnTo>
                    <a:pt x="1940548" y="309562"/>
                  </a:lnTo>
                  <a:lnTo>
                    <a:pt x="1942136" y="309562"/>
                  </a:lnTo>
                  <a:lnTo>
                    <a:pt x="1946898" y="314325"/>
                  </a:lnTo>
                  <a:lnTo>
                    <a:pt x="1946898" y="319087"/>
                  </a:lnTo>
                  <a:lnTo>
                    <a:pt x="1962773" y="322262"/>
                  </a:lnTo>
                  <a:lnTo>
                    <a:pt x="1975473" y="327025"/>
                  </a:lnTo>
                  <a:lnTo>
                    <a:pt x="1988173" y="339725"/>
                  </a:lnTo>
                  <a:lnTo>
                    <a:pt x="2002461" y="347662"/>
                  </a:lnTo>
                  <a:lnTo>
                    <a:pt x="2023098" y="330200"/>
                  </a:lnTo>
                  <a:lnTo>
                    <a:pt x="2040561" y="319087"/>
                  </a:lnTo>
                  <a:lnTo>
                    <a:pt x="2040561" y="327025"/>
                  </a:lnTo>
                  <a:lnTo>
                    <a:pt x="2040561" y="334962"/>
                  </a:lnTo>
                  <a:lnTo>
                    <a:pt x="2046911" y="334962"/>
                  </a:lnTo>
                  <a:lnTo>
                    <a:pt x="2046911" y="330200"/>
                  </a:lnTo>
                  <a:lnTo>
                    <a:pt x="2050086" y="334962"/>
                  </a:lnTo>
                  <a:lnTo>
                    <a:pt x="2067548" y="327025"/>
                  </a:lnTo>
                  <a:lnTo>
                    <a:pt x="2067548" y="322262"/>
                  </a:lnTo>
                  <a:lnTo>
                    <a:pt x="2062786" y="314325"/>
                  </a:lnTo>
                  <a:lnTo>
                    <a:pt x="2058023" y="306387"/>
                  </a:lnTo>
                  <a:lnTo>
                    <a:pt x="2054848" y="296862"/>
                  </a:lnTo>
                  <a:lnTo>
                    <a:pt x="2058023" y="292100"/>
                  </a:lnTo>
                  <a:lnTo>
                    <a:pt x="2067548" y="292100"/>
                  </a:lnTo>
                  <a:lnTo>
                    <a:pt x="2070723" y="287337"/>
                  </a:lnTo>
                  <a:lnTo>
                    <a:pt x="2067548" y="282575"/>
                  </a:lnTo>
                  <a:lnTo>
                    <a:pt x="2058023" y="282575"/>
                  </a:lnTo>
                  <a:lnTo>
                    <a:pt x="2062786" y="271462"/>
                  </a:lnTo>
                  <a:lnTo>
                    <a:pt x="2075486" y="271462"/>
                  </a:lnTo>
                  <a:lnTo>
                    <a:pt x="2089773" y="271462"/>
                  </a:lnTo>
                  <a:lnTo>
                    <a:pt x="2088186" y="261937"/>
                  </a:lnTo>
                  <a:lnTo>
                    <a:pt x="2078661" y="258762"/>
                  </a:lnTo>
                  <a:lnTo>
                    <a:pt x="2078661" y="249237"/>
                  </a:lnTo>
                  <a:lnTo>
                    <a:pt x="2088186" y="249237"/>
                  </a:lnTo>
                  <a:lnTo>
                    <a:pt x="2094536" y="249237"/>
                  </a:lnTo>
                  <a:lnTo>
                    <a:pt x="2097711" y="254000"/>
                  </a:lnTo>
                  <a:lnTo>
                    <a:pt x="2102473" y="261937"/>
                  </a:lnTo>
                  <a:lnTo>
                    <a:pt x="2145336" y="271462"/>
                  </a:lnTo>
                  <a:lnTo>
                    <a:pt x="2192961" y="274637"/>
                  </a:lnTo>
                  <a:lnTo>
                    <a:pt x="2210423" y="279400"/>
                  </a:lnTo>
                  <a:lnTo>
                    <a:pt x="2205661" y="282575"/>
                  </a:lnTo>
                  <a:lnTo>
                    <a:pt x="2192961" y="282575"/>
                  </a:lnTo>
                  <a:lnTo>
                    <a:pt x="2178673" y="282575"/>
                  </a:lnTo>
                  <a:lnTo>
                    <a:pt x="2183436" y="292100"/>
                  </a:lnTo>
                  <a:lnTo>
                    <a:pt x="2183436" y="296862"/>
                  </a:lnTo>
                  <a:lnTo>
                    <a:pt x="2210423" y="295275"/>
                  </a:lnTo>
                  <a:lnTo>
                    <a:pt x="2237411" y="295275"/>
                  </a:lnTo>
                  <a:lnTo>
                    <a:pt x="2234236" y="301625"/>
                  </a:lnTo>
                  <a:lnTo>
                    <a:pt x="2234236" y="309562"/>
                  </a:lnTo>
                  <a:lnTo>
                    <a:pt x="2226298" y="306387"/>
                  </a:lnTo>
                  <a:lnTo>
                    <a:pt x="2223123" y="296862"/>
                  </a:lnTo>
                  <a:lnTo>
                    <a:pt x="2223123" y="301625"/>
                  </a:lnTo>
                  <a:lnTo>
                    <a:pt x="2213598" y="309562"/>
                  </a:lnTo>
                  <a:lnTo>
                    <a:pt x="2202486" y="319087"/>
                  </a:lnTo>
                  <a:lnTo>
                    <a:pt x="2205661" y="322262"/>
                  </a:lnTo>
                  <a:lnTo>
                    <a:pt x="2210423" y="327025"/>
                  </a:lnTo>
                  <a:lnTo>
                    <a:pt x="2205661" y="330200"/>
                  </a:lnTo>
                  <a:lnTo>
                    <a:pt x="2197723" y="334962"/>
                  </a:lnTo>
                  <a:lnTo>
                    <a:pt x="2197723" y="339725"/>
                  </a:lnTo>
                  <a:lnTo>
                    <a:pt x="2213598" y="339725"/>
                  </a:lnTo>
                  <a:lnTo>
                    <a:pt x="2226298" y="334962"/>
                  </a:lnTo>
                  <a:lnTo>
                    <a:pt x="2234236" y="327025"/>
                  </a:lnTo>
                  <a:lnTo>
                    <a:pt x="2237411" y="314325"/>
                  </a:lnTo>
                  <a:lnTo>
                    <a:pt x="2240586" y="306387"/>
                  </a:lnTo>
                  <a:lnTo>
                    <a:pt x="2240586" y="296862"/>
                  </a:lnTo>
                  <a:lnTo>
                    <a:pt x="2240586" y="295275"/>
                  </a:lnTo>
                  <a:lnTo>
                    <a:pt x="2258048" y="292100"/>
                  </a:lnTo>
                  <a:lnTo>
                    <a:pt x="2273923" y="292100"/>
                  </a:lnTo>
                  <a:lnTo>
                    <a:pt x="2273923" y="287337"/>
                  </a:lnTo>
                  <a:lnTo>
                    <a:pt x="2283448" y="287337"/>
                  </a:lnTo>
                  <a:lnTo>
                    <a:pt x="2305673" y="295275"/>
                  </a:lnTo>
                  <a:lnTo>
                    <a:pt x="2331073" y="306387"/>
                  </a:lnTo>
                  <a:lnTo>
                    <a:pt x="2326311" y="314325"/>
                  </a:lnTo>
                  <a:lnTo>
                    <a:pt x="2321548" y="327025"/>
                  </a:lnTo>
                  <a:lnTo>
                    <a:pt x="2308848" y="322262"/>
                  </a:lnTo>
                  <a:lnTo>
                    <a:pt x="2305673" y="322262"/>
                  </a:lnTo>
                  <a:lnTo>
                    <a:pt x="2300911" y="322262"/>
                  </a:lnTo>
                  <a:lnTo>
                    <a:pt x="2300911" y="330200"/>
                  </a:lnTo>
                  <a:lnTo>
                    <a:pt x="2308848" y="334962"/>
                  </a:lnTo>
                  <a:lnTo>
                    <a:pt x="2318373" y="339725"/>
                  </a:lnTo>
                  <a:lnTo>
                    <a:pt x="2326311" y="339725"/>
                  </a:lnTo>
                  <a:lnTo>
                    <a:pt x="2331073" y="339725"/>
                  </a:lnTo>
                  <a:lnTo>
                    <a:pt x="2331073" y="334962"/>
                  </a:lnTo>
                  <a:lnTo>
                    <a:pt x="2334248" y="330200"/>
                  </a:lnTo>
                  <a:lnTo>
                    <a:pt x="2345361" y="319087"/>
                  </a:lnTo>
                  <a:lnTo>
                    <a:pt x="2348535" y="319087"/>
                  </a:lnTo>
                  <a:lnTo>
                    <a:pt x="2348535" y="322262"/>
                  </a:lnTo>
                  <a:lnTo>
                    <a:pt x="2345361" y="330200"/>
                  </a:lnTo>
                  <a:lnTo>
                    <a:pt x="2334248" y="347662"/>
                  </a:lnTo>
                  <a:lnTo>
                    <a:pt x="2318373" y="357187"/>
                  </a:lnTo>
                  <a:lnTo>
                    <a:pt x="2308848" y="357187"/>
                  </a:lnTo>
                  <a:lnTo>
                    <a:pt x="2300911" y="354012"/>
                  </a:lnTo>
                  <a:lnTo>
                    <a:pt x="2297735" y="357187"/>
                  </a:lnTo>
                  <a:lnTo>
                    <a:pt x="2292973" y="361950"/>
                  </a:lnTo>
                  <a:lnTo>
                    <a:pt x="2340598" y="366712"/>
                  </a:lnTo>
                  <a:lnTo>
                    <a:pt x="2396161" y="361950"/>
                  </a:lnTo>
                  <a:lnTo>
                    <a:pt x="2405685" y="354012"/>
                  </a:lnTo>
                  <a:lnTo>
                    <a:pt x="2426323" y="357187"/>
                  </a:lnTo>
                  <a:lnTo>
                    <a:pt x="2440611" y="357187"/>
                  </a:lnTo>
                  <a:lnTo>
                    <a:pt x="2453311" y="349250"/>
                  </a:lnTo>
                  <a:lnTo>
                    <a:pt x="2473948" y="349250"/>
                  </a:lnTo>
                  <a:lnTo>
                    <a:pt x="2488235" y="349250"/>
                  </a:lnTo>
                  <a:lnTo>
                    <a:pt x="2491411" y="354012"/>
                  </a:lnTo>
                  <a:lnTo>
                    <a:pt x="2496173" y="357187"/>
                  </a:lnTo>
                  <a:lnTo>
                    <a:pt x="2521573" y="349250"/>
                  </a:lnTo>
                  <a:lnTo>
                    <a:pt x="2535861" y="347662"/>
                  </a:lnTo>
                  <a:lnTo>
                    <a:pt x="2543798" y="354012"/>
                  </a:lnTo>
                  <a:lnTo>
                    <a:pt x="2556498" y="354012"/>
                  </a:lnTo>
                  <a:lnTo>
                    <a:pt x="2569198" y="357187"/>
                  </a:lnTo>
                  <a:lnTo>
                    <a:pt x="2572373" y="361950"/>
                  </a:lnTo>
                  <a:lnTo>
                    <a:pt x="2572373" y="369887"/>
                  </a:lnTo>
                  <a:lnTo>
                    <a:pt x="2583485" y="377825"/>
                  </a:lnTo>
                  <a:lnTo>
                    <a:pt x="2596185" y="387350"/>
                  </a:lnTo>
                  <a:lnTo>
                    <a:pt x="2596185" y="390525"/>
                  </a:lnTo>
                  <a:lnTo>
                    <a:pt x="2588248" y="390525"/>
                  </a:lnTo>
                  <a:lnTo>
                    <a:pt x="2591423" y="396875"/>
                  </a:lnTo>
                  <a:lnTo>
                    <a:pt x="2588248" y="409575"/>
                  </a:lnTo>
                  <a:lnTo>
                    <a:pt x="2596185" y="414337"/>
                  </a:lnTo>
                  <a:lnTo>
                    <a:pt x="2604123" y="414337"/>
                  </a:lnTo>
                  <a:lnTo>
                    <a:pt x="2612061" y="434975"/>
                  </a:lnTo>
                  <a:lnTo>
                    <a:pt x="2616823" y="449262"/>
                  </a:lnTo>
                  <a:lnTo>
                    <a:pt x="2619998" y="434975"/>
                  </a:lnTo>
                  <a:lnTo>
                    <a:pt x="2629523" y="422275"/>
                  </a:lnTo>
                  <a:lnTo>
                    <a:pt x="2635873" y="414337"/>
                  </a:lnTo>
                  <a:lnTo>
                    <a:pt x="2643811" y="409575"/>
                  </a:lnTo>
                  <a:lnTo>
                    <a:pt x="2672385" y="404812"/>
                  </a:lnTo>
                  <a:lnTo>
                    <a:pt x="2707311" y="404812"/>
                  </a:lnTo>
                  <a:lnTo>
                    <a:pt x="2707311" y="414337"/>
                  </a:lnTo>
                  <a:lnTo>
                    <a:pt x="2712073" y="417512"/>
                  </a:lnTo>
                  <a:lnTo>
                    <a:pt x="2720011" y="414337"/>
                  </a:lnTo>
                  <a:lnTo>
                    <a:pt x="2724773" y="409575"/>
                  </a:lnTo>
                  <a:lnTo>
                    <a:pt x="2743823" y="409575"/>
                  </a:lnTo>
                  <a:lnTo>
                    <a:pt x="2764461" y="414337"/>
                  </a:lnTo>
                  <a:lnTo>
                    <a:pt x="2759698" y="414337"/>
                  </a:lnTo>
                  <a:lnTo>
                    <a:pt x="2759698" y="417512"/>
                  </a:lnTo>
                  <a:lnTo>
                    <a:pt x="2764461" y="422275"/>
                  </a:lnTo>
                  <a:lnTo>
                    <a:pt x="2772398" y="422275"/>
                  </a:lnTo>
                  <a:lnTo>
                    <a:pt x="2786685" y="414337"/>
                  </a:lnTo>
                  <a:lnTo>
                    <a:pt x="2802561" y="404812"/>
                  </a:lnTo>
                  <a:lnTo>
                    <a:pt x="2807323" y="417512"/>
                  </a:lnTo>
                  <a:lnTo>
                    <a:pt x="2802561" y="427037"/>
                  </a:lnTo>
                  <a:lnTo>
                    <a:pt x="2815261" y="430212"/>
                  </a:lnTo>
                  <a:lnTo>
                    <a:pt x="2820023" y="442912"/>
                  </a:lnTo>
                  <a:lnTo>
                    <a:pt x="2820023" y="457200"/>
                  </a:lnTo>
                  <a:lnTo>
                    <a:pt x="2829548" y="457200"/>
                  </a:lnTo>
                  <a:lnTo>
                    <a:pt x="2839073" y="457200"/>
                  </a:lnTo>
                  <a:lnTo>
                    <a:pt x="2842248" y="454025"/>
                  </a:lnTo>
                  <a:lnTo>
                    <a:pt x="2842248" y="449262"/>
                  </a:lnTo>
                  <a:lnTo>
                    <a:pt x="2847011" y="449262"/>
                  </a:lnTo>
                  <a:lnTo>
                    <a:pt x="2854948" y="454025"/>
                  </a:lnTo>
                  <a:lnTo>
                    <a:pt x="2862885" y="444500"/>
                  </a:lnTo>
                  <a:lnTo>
                    <a:pt x="2867648" y="438150"/>
                  </a:lnTo>
                  <a:lnTo>
                    <a:pt x="2872411" y="434975"/>
                  </a:lnTo>
                  <a:lnTo>
                    <a:pt x="2875585" y="434975"/>
                  </a:lnTo>
                  <a:lnTo>
                    <a:pt x="2872411" y="422275"/>
                  </a:lnTo>
                  <a:lnTo>
                    <a:pt x="2872411" y="417512"/>
                  </a:lnTo>
                  <a:lnTo>
                    <a:pt x="2875585" y="414337"/>
                  </a:lnTo>
                  <a:lnTo>
                    <a:pt x="2867648" y="409575"/>
                  </a:lnTo>
                  <a:lnTo>
                    <a:pt x="2859711" y="401637"/>
                  </a:lnTo>
                  <a:lnTo>
                    <a:pt x="2862885" y="377825"/>
                  </a:lnTo>
                  <a:lnTo>
                    <a:pt x="2872411" y="382587"/>
                  </a:lnTo>
                  <a:lnTo>
                    <a:pt x="2875585" y="387350"/>
                  </a:lnTo>
                  <a:lnTo>
                    <a:pt x="2894635" y="387350"/>
                  </a:lnTo>
                  <a:lnTo>
                    <a:pt x="2910511" y="382587"/>
                  </a:lnTo>
                  <a:lnTo>
                    <a:pt x="2915273" y="390525"/>
                  </a:lnTo>
                  <a:lnTo>
                    <a:pt x="2950198" y="387350"/>
                  </a:lnTo>
                  <a:lnTo>
                    <a:pt x="2981948" y="387350"/>
                  </a:lnTo>
                  <a:lnTo>
                    <a:pt x="2986711" y="390525"/>
                  </a:lnTo>
                  <a:lnTo>
                    <a:pt x="2989885" y="396875"/>
                  </a:lnTo>
                  <a:lnTo>
                    <a:pt x="3002585" y="396875"/>
                  </a:lnTo>
                  <a:lnTo>
                    <a:pt x="3015285" y="401637"/>
                  </a:lnTo>
                  <a:lnTo>
                    <a:pt x="3023223" y="414337"/>
                  </a:lnTo>
                  <a:lnTo>
                    <a:pt x="3034335" y="422275"/>
                  </a:lnTo>
                  <a:lnTo>
                    <a:pt x="3042273" y="417512"/>
                  </a:lnTo>
                  <a:lnTo>
                    <a:pt x="3050211" y="417512"/>
                  </a:lnTo>
                  <a:lnTo>
                    <a:pt x="3062911" y="414337"/>
                  </a:lnTo>
                  <a:lnTo>
                    <a:pt x="3072435" y="422275"/>
                  </a:lnTo>
                  <a:lnTo>
                    <a:pt x="3077198" y="427037"/>
                  </a:lnTo>
                  <a:lnTo>
                    <a:pt x="3077198" y="434975"/>
                  </a:lnTo>
                  <a:lnTo>
                    <a:pt x="3093073" y="444500"/>
                  </a:lnTo>
                  <a:lnTo>
                    <a:pt x="3105773" y="457200"/>
                  </a:lnTo>
                  <a:lnTo>
                    <a:pt x="3113711" y="457200"/>
                  </a:lnTo>
                  <a:lnTo>
                    <a:pt x="3123235" y="457200"/>
                  </a:lnTo>
                  <a:lnTo>
                    <a:pt x="3132761" y="469900"/>
                  </a:lnTo>
                  <a:lnTo>
                    <a:pt x="3140698" y="482600"/>
                  </a:lnTo>
                  <a:lnTo>
                    <a:pt x="3153398" y="482600"/>
                  </a:lnTo>
                  <a:lnTo>
                    <a:pt x="3162923" y="485775"/>
                  </a:lnTo>
                  <a:lnTo>
                    <a:pt x="3162923" y="495300"/>
                  </a:lnTo>
                  <a:lnTo>
                    <a:pt x="3170861" y="495300"/>
                  </a:lnTo>
                  <a:lnTo>
                    <a:pt x="3172448" y="496887"/>
                  </a:lnTo>
                  <a:lnTo>
                    <a:pt x="3172448" y="501650"/>
                  </a:lnTo>
                  <a:lnTo>
                    <a:pt x="3172448" y="509587"/>
                  </a:lnTo>
                  <a:lnTo>
                    <a:pt x="3185148" y="509587"/>
                  </a:lnTo>
                  <a:lnTo>
                    <a:pt x="3197848" y="509587"/>
                  </a:lnTo>
                  <a:lnTo>
                    <a:pt x="3201023" y="514350"/>
                  </a:lnTo>
                  <a:lnTo>
                    <a:pt x="3205785" y="522287"/>
                  </a:lnTo>
                  <a:lnTo>
                    <a:pt x="3210548" y="522287"/>
                  </a:lnTo>
                  <a:lnTo>
                    <a:pt x="3213723" y="517525"/>
                  </a:lnTo>
                  <a:lnTo>
                    <a:pt x="3218485" y="525462"/>
                  </a:lnTo>
                  <a:lnTo>
                    <a:pt x="3228011" y="542925"/>
                  </a:lnTo>
                  <a:lnTo>
                    <a:pt x="3228011" y="549275"/>
                  </a:lnTo>
                  <a:lnTo>
                    <a:pt x="3232773" y="557212"/>
                  </a:lnTo>
                  <a:lnTo>
                    <a:pt x="3228011" y="561975"/>
                  </a:lnTo>
                  <a:lnTo>
                    <a:pt x="3224835" y="565150"/>
                  </a:lnTo>
                  <a:lnTo>
                    <a:pt x="3237535" y="565150"/>
                  </a:lnTo>
                  <a:lnTo>
                    <a:pt x="3237535" y="557212"/>
                  </a:lnTo>
                  <a:lnTo>
                    <a:pt x="3232773" y="552450"/>
                  </a:lnTo>
                  <a:lnTo>
                    <a:pt x="3237535" y="549275"/>
                  </a:lnTo>
                  <a:lnTo>
                    <a:pt x="3240711" y="544512"/>
                  </a:lnTo>
                  <a:lnTo>
                    <a:pt x="3266111" y="544512"/>
                  </a:lnTo>
                  <a:lnTo>
                    <a:pt x="3285161" y="544512"/>
                  </a:lnTo>
                  <a:lnTo>
                    <a:pt x="3305798" y="561975"/>
                  </a:lnTo>
                  <a:lnTo>
                    <a:pt x="3320085" y="582612"/>
                  </a:lnTo>
                  <a:lnTo>
                    <a:pt x="3335961" y="590550"/>
                  </a:lnTo>
                  <a:lnTo>
                    <a:pt x="3353423" y="596900"/>
                  </a:lnTo>
                  <a:lnTo>
                    <a:pt x="3345485" y="596900"/>
                  </a:lnTo>
                  <a:lnTo>
                    <a:pt x="3345485" y="604837"/>
                  </a:lnTo>
                  <a:lnTo>
                    <a:pt x="3340723" y="612775"/>
                  </a:lnTo>
                  <a:lnTo>
                    <a:pt x="3332785" y="612775"/>
                  </a:lnTo>
                  <a:lnTo>
                    <a:pt x="3335961" y="620712"/>
                  </a:lnTo>
                  <a:lnTo>
                    <a:pt x="3335961" y="630237"/>
                  </a:lnTo>
                  <a:lnTo>
                    <a:pt x="3332785" y="630237"/>
                  </a:lnTo>
                  <a:lnTo>
                    <a:pt x="3332785" y="625475"/>
                  </a:lnTo>
                  <a:lnTo>
                    <a:pt x="3313735" y="620712"/>
                  </a:lnTo>
                  <a:lnTo>
                    <a:pt x="3308973" y="620712"/>
                  </a:lnTo>
                  <a:lnTo>
                    <a:pt x="3305798" y="620712"/>
                  </a:lnTo>
                  <a:lnTo>
                    <a:pt x="3305798" y="617537"/>
                  </a:lnTo>
                  <a:lnTo>
                    <a:pt x="3297861" y="617537"/>
                  </a:lnTo>
                  <a:lnTo>
                    <a:pt x="3288335" y="617537"/>
                  </a:lnTo>
                  <a:lnTo>
                    <a:pt x="3293098" y="620712"/>
                  </a:lnTo>
                  <a:lnTo>
                    <a:pt x="3293098" y="625475"/>
                  </a:lnTo>
                  <a:lnTo>
                    <a:pt x="3293098" y="633412"/>
                  </a:lnTo>
                  <a:lnTo>
                    <a:pt x="3297861" y="633412"/>
                  </a:lnTo>
                  <a:lnTo>
                    <a:pt x="3305798" y="630237"/>
                  </a:lnTo>
                  <a:lnTo>
                    <a:pt x="3305798" y="638175"/>
                  </a:lnTo>
                  <a:lnTo>
                    <a:pt x="3305798" y="644525"/>
                  </a:lnTo>
                  <a:lnTo>
                    <a:pt x="3297861" y="644525"/>
                  </a:lnTo>
                  <a:lnTo>
                    <a:pt x="3288335" y="644525"/>
                  </a:lnTo>
                  <a:lnTo>
                    <a:pt x="3288335" y="652462"/>
                  </a:lnTo>
                  <a:lnTo>
                    <a:pt x="3301035" y="669925"/>
                  </a:lnTo>
                  <a:lnTo>
                    <a:pt x="3301035" y="673100"/>
                  </a:lnTo>
                  <a:lnTo>
                    <a:pt x="3293098" y="673100"/>
                  </a:lnTo>
                  <a:lnTo>
                    <a:pt x="3275635" y="673100"/>
                  </a:lnTo>
                  <a:lnTo>
                    <a:pt x="3275635" y="665162"/>
                  </a:lnTo>
                  <a:lnTo>
                    <a:pt x="3269285" y="669925"/>
                  </a:lnTo>
                  <a:lnTo>
                    <a:pt x="3258173" y="673100"/>
                  </a:lnTo>
                  <a:lnTo>
                    <a:pt x="3258173" y="665162"/>
                  </a:lnTo>
                  <a:lnTo>
                    <a:pt x="3224835" y="652462"/>
                  </a:lnTo>
                  <a:lnTo>
                    <a:pt x="3201023" y="644525"/>
                  </a:lnTo>
                  <a:lnTo>
                    <a:pt x="3205785" y="638175"/>
                  </a:lnTo>
                  <a:lnTo>
                    <a:pt x="3205785" y="630237"/>
                  </a:lnTo>
                  <a:lnTo>
                    <a:pt x="3201023" y="625475"/>
                  </a:lnTo>
                  <a:lnTo>
                    <a:pt x="3193085" y="620712"/>
                  </a:lnTo>
                  <a:lnTo>
                    <a:pt x="3180385" y="609600"/>
                  </a:lnTo>
                  <a:lnTo>
                    <a:pt x="3170861" y="604837"/>
                  </a:lnTo>
                  <a:lnTo>
                    <a:pt x="3158161" y="609600"/>
                  </a:lnTo>
                  <a:lnTo>
                    <a:pt x="3140698" y="617537"/>
                  </a:lnTo>
                  <a:lnTo>
                    <a:pt x="3145461" y="620712"/>
                  </a:lnTo>
                  <a:lnTo>
                    <a:pt x="3140698" y="625475"/>
                  </a:lnTo>
                  <a:lnTo>
                    <a:pt x="3132761" y="617537"/>
                  </a:lnTo>
                  <a:lnTo>
                    <a:pt x="3123235" y="609600"/>
                  </a:lnTo>
                  <a:lnTo>
                    <a:pt x="3118473" y="600075"/>
                  </a:lnTo>
                  <a:lnTo>
                    <a:pt x="3118473" y="596900"/>
                  </a:lnTo>
                  <a:lnTo>
                    <a:pt x="3123235" y="592137"/>
                  </a:lnTo>
                  <a:lnTo>
                    <a:pt x="3124823" y="590550"/>
                  </a:lnTo>
                  <a:lnTo>
                    <a:pt x="3123235" y="585787"/>
                  </a:lnTo>
                  <a:lnTo>
                    <a:pt x="3118473" y="585787"/>
                  </a:lnTo>
                  <a:lnTo>
                    <a:pt x="3123235" y="573087"/>
                  </a:lnTo>
                  <a:lnTo>
                    <a:pt x="3113711" y="573087"/>
                  </a:lnTo>
                  <a:lnTo>
                    <a:pt x="3105773" y="577850"/>
                  </a:lnTo>
                  <a:lnTo>
                    <a:pt x="3105773" y="585787"/>
                  </a:lnTo>
                  <a:lnTo>
                    <a:pt x="3105773" y="592137"/>
                  </a:lnTo>
                  <a:lnTo>
                    <a:pt x="3102598" y="596900"/>
                  </a:lnTo>
                  <a:lnTo>
                    <a:pt x="3102598" y="604837"/>
                  </a:lnTo>
                  <a:lnTo>
                    <a:pt x="3110535" y="604837"/>
                  </a:lnTo>
                  <a:lnTo>
                    <a:pt x="3113711" y="609600"/>
                  </a:lnTo>
                  <a:lnTo>
                    <a:pt x="3113711" y="625475"/>
                  </a:lnTo>
                  <a:lnTo>
                    <a:pt x="3105773" y="642937"/>
                  </a:lnTo>
                  <a:lnTo>
                    <a:pt x="3089898" y="652462"/>
                  </a:lnTo>
                  <a:lnTo>
                    <a:pt x="3070848" y="652462"/>
                  </a:lnTo>
                  <a:lnTo>
                    <a:pt x="3042273" y="649287"/>
                  </a:lnTo>
                  <a:lnTo>
                    <a:pt x="3034335" y="642937"/>
                  </a:lnTo>
                  <a:lnTo>
                    <a:pt x="3023223" y="642937"/>
                  </a:lnTo>
                  <a:lnTo>
                    <a:pt x="3002585" y="644525"/>
                  </a:lnTo>
                  <a:lnTo>
                    <a:pt x="3002585" y="652462"/>
                  </a:lnTo>
                  <a:lnTo>
                    <a:pt x="3023223" y="652462"/>
                  </a:lnTo>
                  <a:lnTo>
                    <a:pt x="3037511" y="652462"/>
                  </a:lnTo>
                  <a:lnTo>
                    <a:pt x="3034335" y="660400"/>
                  </a:lnTo>
                  <a:lnTo>
                    <a:pt x="3029573" y="665162"/>
                  </a:lnTo>
                  <a:lnTo>
                    <a:pt x="3029573" y="673100"/>
                  </a:lnTo>
                  <a:lnTo>
                    <a:pt x="3037511" y="669925"/>
                  </a:lnTo>
                  <a:lnTo>
                    <a:pt x="3045448" y="665162"/>
                  </a:lnTo>
                  <a:lnTo>
                    <a:pt x="3050211" y="665162"/>
                  </a:lnTo>
                  <a:lnTo>
                    <a:pt x="3050211" y="669925"/>
                  </a:lnTo>
                  <a:lnTo>
                    <a:pt x="3054973" y="673100"/>
                  </a:lnTo>
                  <a:lnTo>
                    <a:pt x="3062911" y="696912"/>
                  </a:lnTo>
                  <a:lnTo>
                    <a:pt x="3070848" y="717550"/>
                  </a:lnTo>
                  <a:lnTo>
                    <a:pt x="3077198" y="717550"/>
                  </a:lnTo>
                  <a:lnTo>
                    <a:pt x="3081961" y="720725"/>
                  </a:lnTo>
                  <a:lnTo>
                    <a:pt x="3081961" y="730250"/>
                  </a:lnTo>
                  <a:lnTo>
                    <a:pt x="3081961" y="738187"/>
                  </a:lnTo>
                  <a:lnTo>
                    <a:pt x="3077198" y="739775"/>
                  </a:lnTo>
                  <a:lnTo>
                    <a:pt x="3070848" y="747712"/>
                  </a:lnTo>
                  <a:lnTo>
                    <a:pt x="3045448" y="744537"/>
                  </a:lnTo>
                  <a:lnTo>
                    <a:pt x="3010523" y="739775"/>
                  </a:lnTo>
                  <a:lnTo>
                    <a:pt x="2989885" y="747712"/>
                  </a:lnTo>
                  <a:lnTo>
                    <a:pt x="2975598" y="760412"/>
                  </a:lnTo>
                  <a:lnTo>
                    <a:pt x="2962898" y="760412"/>
                  </a:lnTo>
                  <a:lnTo>
                    <a:pt x="2950198" y="765175"/>
                  </a:lnTo>
                  <a:lnTo>
                    <a:pt x="2947023" y="768350"/>
                  </a:lnTo>
                  <a:lnTo>
                    <a:pt x="2942261" y="777875"/>
                  </a:lnTo>
                  <a:lnTo>
                    <a:pt x="2934323" y="773112"/>
                  </a:lnTo>
                  <a:lnTo>
                    <a:pt x="2926385" y="773112"/>
                  </a:lnTo>
                  <a:lnTo>
                    <a:pt x="2929561" y="781050"/>
                  </a:lnTo>
                  <a:lnTo>
                    <a:pt x="2926385" y="788987"/>
                  </a:lnTo>
                  <a:lnTo>
                    <a:pt x="2920035" y="785812"/>
                  </a:lnTo>
                  <a:lnTo>
                    <a:pt x="2907335" y="785812"/>
                  </a:lnTo>
                  <a:lnTo>
                    <a:pt x="2907335" y="788987"/>
                  </a:lnTo>
                  <a:lnTo>
                    <a:pt x="2910511" y="788987"/>
                  </a:lnTo>
                  <a:lnTo>
                    <a:pt x="2910511" y="795337"/>
                  </a:lnTo>
                  <a:lnTo>
                    <a:pt x="2889873" y="804862"/>
                  </a:lnTo>
                  <a:lnTo>
                    <a:pt x="2875585" y="815975"/>
                  </a:lnTo>
                  <a:lnTo>
                    <a:pt x="2867648" y="833437"/>
                  </a:lnTo>
                  <a:lnTo>
                    <a:pt x="2854948" y="852487"/>
                  </a:lnTo>
                  <a:lnTo>
                    <a:pt x="2842248" y="842962"/>
                  </a:lnTo>
                  <a:lnTo>
                    <a:pt x="2829548" y="839787"/>
                  </a:lnTo>
                  <a:lnTo>
                    <a:pt x="2829548" y="833437"/>
                  </a:lnTo>
                  <a:lnTo>
                    <a:pt x="2829548" y="828675"/>
                  </a:lnTo>
                  <a:lnTo>
                    <a:pt x="2815261" y="820737"/>
                  </a:lnTo>
                  <a:lnTo>
                    <a:pt x="2802561" y="815975"/>
                  </a:lnTo>
                  <a:lnTo>
                    <a:pt x="2791448" y="815975"/>
                  </a:lnTo>
                  <a:lnTo>
                    <a:pt x="2775573" y="825500"/>
                  </a:lnTo>
                  <a:lnTo>
                    <a:pt x="2767635" y="836612"/>
                  </a:lnTo>
                  <a:lnTo>
                    <a:pt x="2759698" y="852487"/>
                  </a:lnTo>
                  <a:lnTo>
                    <a:pt x="2754935" y="852487"/>
                  </a:lnTo>
                  <a:lnTo>
                    <a:pt x="2751761" y="855662"/>
                  </a:lnTo>
                  <a:lnTo>
                    <a:pt x="2746998" y="855662"/>
                  </a:lnTo>
                  <a:lnTo>
                    <a:pt x="2743823" y="852487"/>
                  </a:lnTo>
                  <a:lnTo>
                    <a:pt x="2743823" y="847725"/>
                  </a:lnTo>
                  <a:lnTo>
                    <a:pt x="2743823" y="842962"/>
                  </a:lnTo>
                  <a:lnTo>
                    <a:pt x="2746998" y="833437"/>
                  </a:lnTo>
                  <a:lnTo>
                    <a:pt x="2746998" y="825500"/>
                  </a:lnTo>
                  <a:lnTo>
                    <a:pt x="2731123" y="833437"/>
                  </a:lnTo>
                  <a:lnTo>
                    <a:pt x="2720011" y="839787"/>
                  </a:lnTo>
                  <a:lnTo>
                    <a:pt x="2720011" y="842962"/>
                  </a:lnTo>
                  <a:lnTo>
                    <a:pt x="2720011" y="852487"/>
                  </a:lnTo>
                  <a:lnTo>
                    <a:pt x="2678735" y="847725"/>
                  </a:lnTo>
                  <a:lnTo>
                    <a:pt x="2677148" y="855662"/>
                  </a:lnTo>
                  <a:lnTo>
                    <a:pt x="2672385" y="860425"/>
                  </a:lnTo>
                  <a:lnTo>
                    <a:pt x="2677148" y="865187"/>
                  </a:lnTo>
                  <a:lnTo>
                    <a:pt x="2677148" y="873125"/>
                  </a:lnTo>
                  <a:lnTo>
                    <a:pt x="2669211" y="873125"/>
                  </a:lnTo>
                  <a:lnTo>
                    <a:pt x="2669211" y="876300"/>
                  </a:lnTo>
                  <a:lnTo>
                    <a:pt x="2669211" y="885825"/>
                  </a:lnTo>
                  <a:lnTo>
                    <a:pt x="2656511" y="895350"/>
                  </a:lnTo>
                  <a:lnTo>
                    <a:pt x="2639048" y="908050"/>
                  </a:lnTo>
                  <a:lnTo>
                    <a:pt x="2639048" y="920750"/>
                  </a:lnTo>
                  <a:lnTo>
                    <a:pt x="2639048" y="936625"/>
                  </a:lnTo>
                  <a:lnTo>
                    <a:pt x="2646985" y="936625"/>
                  </a:lnTo>
                  <a:lnTo>
                    <a:pt x="2656511" y="939800"/>
                  </a:lnTo>
                  <a:lnTo>
                    <a:pt x="2664448" y="939800"/>
                  </a:lnTo>
                  <a:lnTo>
                    <a:pt x="2669211" y="939800"/>
                  </a:lnTo>
                  <a:lnTo>
                    <a:pt x="2669211" y="942975"/>
                  </a:lnTo>
                  <a:lnTo>
                    <a:pt x="2664448" y="947737"/>
                  </a:lnTo>
                  <a:lnTo>
                    <a:pt x="2664448" y="950912"/>
                  </a:lnTo>
                  <a:lnTo>
                    <a:pt x="2664448" y="960437"/>
                  </a:lnTo>
                  <a:lnTo>
                    <a:pt x="2656511" y="960437"/>
                  </a:lnTo>
                  <a:lnTo>
                    <a:pt x="2651748" y="971550"/>
                  </a:lnTo>
                  <a:lnTo>
                    <a:pt x="2646985" y="971550"/>
                  </a:lnTo>
                  <a:lnTo>
                    <a:pt x="2651748" y="984250"/>
                  </a:lnTo>
                  <a:lnTo>
                    <a:pt x="2656511" y="998537"/>
                  </a:lnTo>
                  <a:lnTo>
                    <a:pt x="2664448" y="995362"/>
                  </a:lnTo>
                  <a:lnTo>
                    <a:pt x="2672385" y="995362"/>
                  </a:lnTo>
                  <a:lnTo>
                    <a:pt x="2672385" y="1003300"/>
                  </a:lnTo>
                  <a:lnTo>
                    <a:pt x="2672385" y="1011237"/>
                  </a:lnTo>
                  <a:lnTo>
                    <a:pt x="2656511" y="1011237"/>
                  </a:lnTo>
                  <a:lnTo>
                    <a:pt x="2643811" y="1016000"/>
                  </a:lnTo>
                  <a:lnTo>
                    <a:pt x="2635873" y="1023937"/>
                  </a:lnTo>
                  <a:lnTo>
                    <a:pt x="2631111" y="1031875"/>
                  </a:lnTo>
                  <a:lnTo>
                    <a:pt x="2629523" y="1038225"/>
                  </a:lnTo>
                  <a:lnTo>
                    <a:pt x="2631111" y="1050925"/>
                  </a:lnTo>
                  <a:lnTo>
                    <a:pt x="2635873" y="1063625"/>
                  </a:lnTo>
                  <a:lnTo>
                    <a:pt x="2643811" y="1076325"/>
                  </a:lnTo>
                  <a:lnTo>
                    <a:pt x="2635873" y="1084262"/>
                  </a:lnTo>
                  <a:lnTo>
                    <a:pt x="2629523" y="1090612"/>
                  </a:lnTo>
                  <a:lnTo>
                    <a:pt x="2624761" y="1090612"/>
                  </a:lnTo>
                  <a:lnTo>
                    <a:pt x="2616823" y="1085850"/>
                  </a:lnTo>
                  <a:lnTo>
                    <a:pt x="2608885" y="1085850"/>
                  </a:lnTo>
                  <a:lnTo>
                    <a:pt x="2596185" y="1090612"/>
                  </a:lnTo>
                  <a:lnTo>
                    <a:pt x="2596185" y="1098550"/>
                  </a:lnTo>
                  <a:lnTo>
                    <a:pt x="2588248" y="1103312"/>
                  </a:lnTo>
                  <a:lnTo>
                    <a:pt x="2581898" y="1111250"/>
                  </a:lnTo>
                  <a:lnTo>
                    <a:pt x="2581898" y="1123950"/>
                  </a:lnTo>
                  <a:lnTo>
                    <a:pt x="2581898" y="1131887"/>
                  </a:lnTo>
                  <a:lnTo>
                    <a:pt x="2581898" y="1146175"/>
                  </a:lnTo>
                  <a:lnTo>
                    <a:pt x="2556498" y="1155700"/>
                  </a:lnTo>
                  <a:lnTo>
                    <a:pt x="2551735" y="1158875"/>
                  </a:lnTo>
                  <a:lnTo>
                    <a:pt x="2551735" y="1166812"/>
                  </a:lnTo>
                  <a:lnTo>
                    <a:pt x="2548561" y="1190625"/>
                  </a:lnTo>
                  <a:lnTo>
                    <a:pt x="2529511" y="1211262"/>
                  </a:lnTo>
                  <a:lnTo>
                    <a:pt x="2504111" y="1227137"/>
                  </a:lnTo>
                  <a:lnTo>
                    <a:pt x="2496173" y="1171575"/>
                  </a:lnTo>
                  <a:lnTo>
                    <a:pt x="2481885" y="1103312"/>
                  </a:lnTo>
                  <a:lnTo>
                    <a:pt x="2477123" y="1068387"/>
                  </a:lnTo>
                  <a:lnTo>
                    <a:pt x="2477123" y="1036637"/>
                  </a:lnTo>
                  <a:lnTo>
                    <a:pt x="2477123" y="1008062"/>
                  </a:lnTo>
                  <a:lnTo>
                    <a:pt x="2483473" y="987425"/>
                  </a:lnTo>
                  <a:lnTo>
                    <a:pt x="2488235" y="984250"/>
                  </a:lnTo>
                  <a:lnTo>
                    <a:pt x="2496173" y="984250"/>
                  </a:lnTo>
                  <a:lnTo>
                    <a:pt x="2504111" y="981075"/>
                  </a:lnTo>
                  <a:lnTo>
                    <a:pt x="2508873" y="971550"/>
                  </a:lnTo>
                  <a:lnTo>
                    <a:pt x="2508873" y="963612"/>
                  </a:lnTo>
                  <a:lnTo>
                    <a:pt x="2513635" y="950912"/>
                  </a:lnTo>
                  <a:lnTo>
                    <a:pt x="2508873" y="950912"/>
                  </a:lnTo>
                  <a:lnTo>
                    <a:pt x="2504111" y="942975"/>
                  </a:lnTo>
                  <a:lnTo>
                    <a:pt x="2516811" y="942975"/>
                  </a:lnTo>
                  <a:lnTo>
                    <a:pt x="2529511" y="942975"/>
                  </a:lnTo>
                  <a:lnTo>
                    <a:pt x="2531098" y="936625"/>
                  </a:lnTo>
                  <a:lnTo>
                    <a:pt x="2535861" y="933450"/>
                  </a:lnTo>
                  <a:lnTo>
                    <a:pt x="2540623" y="936625"/>
                  </a:lnTo>
                  <a:lnTo>
                    <a:pt x="2548561" y="936625"/>
                  </a:lnTo>
                  <a:lnTo>
                    <a:pt x="2548561" y="933450"/>
                  </a:lnTo>
                  <a:lnTo>
                    <a:pt x="2572373" y="912812"/>
                  </a:lnTo>
                  <a:lnTo>
                    <a:pt x="2588248" y="885825"/>
                  </a:lnTo>
                  <a:lnTo>
                    <a:pt x="2608885" y="868362"/>
                  </a:lnTo>
                  <a:lnTo>
                    <a:pt x="2624761" y="855662"/>
                  </a:lnTo>
                  <a:lnTo>
                    <a:pt x="2624761" y="847725"/>
                  </a:lnTo>
                  <a:lnTo>
                    <a:pt x="2624761" y="842962"/>
                  </a:lnTo>
                  <a:lnTo>
                    <a:pt x="2631111" y="839787"/>
                  </a:lnTo>
                  <a:lnTo>
                    <a:pt x="2635873" y="839787"/>
                  </a:lnTo>
                  <a:lnTo>
                    <a:pt x="2635873" y="828675"/>
                  </a:lnTo>
                  <a:lnTo>
                    <a:pt x="2635873" y="820737"/>
                  </a:lnTo>
                  <a:lnTo>
                    <a:pt x="2659685" y="815975"/>
                  </a:lnTo>
                  <a:lnTo>
                    <a:pt x="2677148" y="812800"/>
                  </a:lnTo>
                  <a:lnTo>
                    <a:pt x="2678735" y="812800"/>
                  </a:lnTo>
                  <a:lnTo>
                    <a:pt x="2686673" y="808037"/>
                  </a:lnTo>
                  <a:lnTo>
                    <a:pt x="2686673" y="800100"/>
                  </a:lnTo>
                  <a:lnTo>
                    <a:pt x="2691435" y="788987"/>
                  </a:lnTo>
                  <a:lnTo>
                    <a:pt x="2694611" y="768350"/>
                  </a:lnTo>
                  <a:lnTo>
                    <a:pt x="2694611" y="747712"/>
                  </a:lnTo>
                  <a:lnTo>
                    <a:pt x="2699373" y="747712"/>
                  </a:lnTo>
                  <a:lnTo>
                    <a:pt x="2704135" y="744537"/>
                  </a:lnTo>
                  <a:lnTo>
                    <a:pt x="2704135" y="739775"/>
                  </a:lnTo>
                  <a:lnTo>
                    <a:pt x="2712073" y="739775"/>
                  </a:lnTo>
                  <a:lnTo>
                    <a:pt x="2716835" y="744537"/>
                  </a:lnTo>
                  <a:lnTo>
                    <a:pt x="2727948" y="744537"/>
                  </a:lnTo>
                  <a:lnTo>
                    <a:pt x="2727948" y="739775"/>
                  </a:lnTo>
                  <a:lnTo>
                    <a:pt x="2707311" y="733425"/>
                  </a:lnTo>
                  <a:lnTo>
                    <a:pt x="2699373" y="730250"/>
                  </a:lnTo>
                  <a:lnTo>
                    <a:pt x="2686673" y="733425"/>
                  </a:lnTo>
                  <a:lnTo>
                    <a:pt x="2672385" y="747712"/>
                  </a:lnTo>
                  <a:lnTo>
                    <a:pt x="2672385" y="755650"/>
                  </a:lnTo>
                  <a:lnTo>
                    <a:pt x="2677148" y="755650"/>
                  </a:lnTo>
                  <a:lnTo>
                    <a:pt x="2677148" y="765175"/>
                  </a:lnTo>
                  <a:lnTo>
                    <a:pt x="2678735" y="777875"/>
                  </a:lnTo>
                  <a:lnTo>
                    <a:pt x="2672385" y="777875"/>
                  </a:lnTo>
                  <a:lnTo>
                    <a:pt x="2669211" y="781050"/>
                  </a:lnTo>
                  <a:lnTo>
                    <a:pt x="2669211" y="777875"/>
                  </a:lnTo>
                  <a:lnTo>
                    <a:pt x="2664448" y="777875"/>
                  </a:lnTo>
                  <a:lnTo>
                    <a:pt x="2656511" y="773112"/>
                  </a:lnTo>
                  <a:lnTo>
                    <a:pt x="2643811" y="777875"/>
                  </a:lnTo>
                  <a:lnTo>
                    <a:pt x="2629523" y="792162"/>
                  </a:lnTo>
                  <a:lnTo>
                    <a:pt x="2608885" y="812800"/>
                  </a:lnTo>
                  <a:lnTo>
                    <a:pt x="2604123" y="815975"/>
                  </a:lnTo>
                  <a:lnTo>
                    <a:pt x="2596185" y="825500"/>
                  </a:lnTo>
                  <a:lnTo>
                    <a:pt x="2596185" y="812800"/>
                  </a:lnTo>
                  <a:lnTo>
                    <a:pt x="2599361" y="804862"/>
                  </a:lnTo>
                  <a:lnTo>
                    <a:pt x="2596185" y="804862"/>
                  </a:lnTo>
                  <a:lnTo>
                    <a:pt x="2588248" y="808037"/>
                  </a:lnTo>
                  <a:lnTo>
                    <a:pt x="2583485" y="804862"/>
                  </a:lnTo>
                  <a:lnTo>
                    <a:pt x="2583485" y="800100"/>
                  </a:lnTo>
                  <a:lnTo>
                    <a:pt x="2596185" y="788987"/>
                  </a:lnTo>
                  <a:lnTo>
                    <a:pt x="2599361" y="768350"/>
                  </a:lnTo>
                  <a:lnTo>
                    <a:pt x="2591423" y="773112"/>
                  </a:lnTo>
                  <a:lnTo>
                    <a:pt x="2583485" y="777875"/>
                  </a:lnTo>
                  <a:lnTo>
                    <a:pt x="2583485" y="781050"/>
                  </a:lnTo>
                  <a:lnTo>
                    <a:pt x="2581898" y="777875"/>
                  </a:lnTo>
                  <a:lnTo>
                    <a:pt x="2572373" y="777875"/>
                  </a:lnTo>
                  <a:lnTo>
                    <a:pt x="2569198" y="765175"/>
                  </a:lnTo>
                  <a:lnTo>
                    <a:pt x="2556498" y="768350"/>
                  </a:lnTo>
                  <a:lnTo>
                    <a:pt x="2543798" y="773112"/>
                  </a:lnTo>
                  <a:lnTo>
                    <a:pt x="2524748" y="773112"/>
                  </a:lnTo>
                  <a:lnTo>
                    <a:pt x="2504111" y="781050"/>
                  </a:lnTo>
                  <a:lnTo>
                    <a:pt x="2500935" y="788987"/>
                  </a:lnTo>
                  <a:lnTo>
                    <a:pt x="2491411" y="795337"/>
                  </a:lnTo>
                  <a:lnTo>
                    <a:pt x="2488235" y="795337"/>
                  </a:lnTo>
                  <a:lnTo>
                    <a:pt x="2488235" y="800100"/>
                  </a:lnTo>
                  <a:lnTo>
                    <a:pt x="2488235" y="808037"/>
                  </a:lnTo>
                  <a:lnTo>
                    <a:pt x="2469185" y="815975"/>
                  </a:lnTo>
                  <a:lnTo>
                    <a:pt x="2448548" y="828675"/>
                  </a:lnTo>
                  <a:lnTo>
                    <a:pt x="2443785" y="836612"/>
                  </a:lnTo>
                  <a:lnTo>
                    <a:pt x="2443785" y="847725"/>
                  </a:lnTo>
                  <a:lnTo>
                    <a:pt x="2440611" y="847725"/>
                  </a:lnTo>
                  <a:lnTo>
                    <a:pt x="2435848" y="842962"/>
                  </a:lnTo>
                  <a:lnTo>
                    <a:pt x="2435848" y="855662"/>
                  </a:lnTo>
                  <a:lnTo>
                    <a:pt x="2435848" y="873125"/>
                  </a:lnTo>
                  <a:lnTo>
                    <a:pt x="2443785" y="873125"/>
                  </a:lnTo>
                  <a:lnTo>
                    <a:pt x="2443785" y="868362"/>
                  </a:lnTo>
                  <a:lnTo>
                    <a:pt x="2453311" y="868362"/>
                  </a:lnTo>
                  <a:lnTo>
                    <a:pt x="2461248" y="868362"/>
                  </a:lnTo>
                  <a:lnTo>
                    <a:pt x="2466011" y="881062"/>
                  </a:lnTo>
                  <a:lnTo>
                    <a:pt x="2456485" y="881062"/>
                  </a:lnTo>
                  <a:lnTo>
                    <a:pt x="2456485" y="885825"/>
                  </a:lnTo>
                  <a:lnTo>
                    <a:pt x="2435848" y="885825"/>
                  </a:lnTo>
                  <a:lnTo>
                    <a:pt x="2421561" y="885825"/>
                  </a:lnTo>
                  <a:lnTo>
                    <a:pt x="2418385" y="895350"/>
                  </a:lnTo>
                  <a:lnTo>
                    <a:pt x="2408861" y="895350"/>
                  </a:lnTo>
                  <a:lnTo>
                    <a:pt x="2408861" y="900112"/>
                  </a:lnTo>
                  <a:lnTo>
                    <a:pt x="2408861" y="908050"/>
                  </a:lnTo>
                  <a:lnTo>
                    <a:pt x="2400923" y="903287"/>
                  </a:lnTo>
                  <a:lnTo>
                    <a:pt x="2396161" y="900112"/>
                  </a:lnTo>
                  <a:lnTo>
                    <a:pt x="2392985" y="903287"/>
                  </a:lnTo>
                  <a:lnTo>
                    <a:pt x="2392985" y="912812"/>
                  </a:lnTo>
                  <a:lnTo>
                    <a:pt x="2381873" y="912812"/>
                  </a:lnTo>
                  <a:lnTo>
                    <a:pt x="2365998" y="912812"/>
                  </a:lnTo>
                  <a:lnTo>
                    <a:pt x="2365998" y="903287"/>
                  </a:lnTo>
                  <a:lnTo>
                    <a:pt x="2361235" y="890587"/>
                  </a:lnTo>
                  <a:lnTo>
                    <a:pt x="2378698" y="890587"/>
                  </a:lnTo>
                  <a:lnTo>
                    <a:pt x="2388223" y="890587"/>
                  </a:lnTo>
                  <a:lnTo>
                    <a:pt x="2388223" y="885825"/>
                  </a:lnTo>
                  <a:lnTo>
                    <a:pt x="2381873" y="885825"/>
                  </a:lnTo>
                  <a:lnTo>
                    <a:pt x="2378698" y="873125"/>
                  </a:lnTo>
                  <a:lnTo>
                    <a:pt x="2373935" y="865187"/>
                  </a:lnTo>
                  <a:lnTo>
                    <a:pt x="2365998" y="865187"/>
                  </a:lnTo>
                  <a:lnTo>
                    <a:pt x="2358061" y="868362"/>
                  </a:lnTo>
                  <a:lnTo>
                    <a:pt x="2358061" y="876300"/>
                  </a:lnTo>
                  <a:lnTo>
                    <a:pt x="2348535" y="873125"/>
                  </a:lnTo>
                  <a:lnTo>
                    <a:pt x="2348535" y="868362"/>
                  </a:lnTo>
                  <a:lnTo>
                    <a:pt x="2331073" y="868362"/>
                  </a:lnTo>
                  <a:lnTo>
                    <a:pt x="2305673" y="865187"/>
                  </a:lnTo>
                  <a:lnTo>
                    <a:pt x="2305673" y="890587"/>
                  </a:lnTo>
                  <a:lnTo>
                    <a:pt x="2292973" y="887412"/>
                  </a:lnTo>
                  <a:lnTo>
                    <a:pt x="2288211" y="885825"/>
                  </a:lnTo>
                  <a:lnTo>
                    <a:pt x="2278685" y="887412"/>
                  </a:lnTo>
                  <a:lnTo>
                    <a:pt x="2258048" y="887412"/>
                  </a:lnTo>
                  <a:lnTo>
                    <a:pt x="2250111" y="885825"/>
                  </a:lnTo>
                  <a:lnTo>
                    <a:pt x="2240586" y="876300"/>
                  </a:lnTo>
                  <a:lnTo>
                    <a:pt x="2240586" y="881062"/>
                  </a:lnTo>
                  <a:lnTo>
                    <a:pt x="2237411" y="887412"/>
                  </a:lnTo>
                  <a:lnTo>
                    <a:pt x="2234236" y="887412"/>
                  </a:lnTo>
                  <a:lnTo>
                    <a:pt x="2226298" y="890587"/>
                  </a:lnTo>
                  <a:lnTo>
                    <a:pt x="2223123" y="885825"/>
                  </a:lnTo>
                  <a:lnTo>
                    <a:pt x="2226298" y="876300"/>
                  </a:lnTo>
                  <a:lnTo>
                    <a:pt x="2189786" y="876300"/>
                  </a:lnTo>
                  <a:lnTo>
                    <a:pt x="2158036" y="876300"/>
                  </a:lnTo>
                  <a:lnTo>
                    <a:pt x="2154861" y="868362"/>
                  </a:lnTo>
                  <a:lnTo>
                    <a:pt x="2142161" y="865187"/>
                  </a:lnTo>
                  <a:lnTo>
                    <a:pt x="2142161" y="868362"/>
                  </a:lnTo>
                  <a:lnTo>
                    <a:pt x="2142161" y="876300"/>
                  </a:lnTo>
                  <a:lnTo>
                    <a:pt x="2137398" y="876300"/>
                  </a:lnTo>
                  <a:lnTo>
                    <a:pt x="2131048" y="876300"/>
                  </a:lnTo>
                  <a:lnTo>
                    <a:pt x="2131048" y="881062"/>
                  </a:lnTo>
                  <a:lnTo>
                    <a:pt x="2110411" y="895350"/>
                  </a:lnTo>
                  <a:lnTo>
                    <a:pt x="2089773" y="920750"/>
                  </a:lnTo>
                  <a:lnTo>
                    <a:pt x="2089773" y="933450"/>
                  </a:lnTo>
                  <a:lnTo>
                    <a:pt x="2088186" y="942975"/>
                  </a:lnTo>
                  <a:lnTo>
                    <a:pt x="2078661" y="942975"/>
                  </a:lnTo>
                  <a:lnTo>
                    <a:pt x="2070723" y="942975"/>
                  </a:lnTo>
                  <a:lnTo>
                    <a:pt x="2070723" y="947737"/>
                  </a:lnTo>
                  <a:lnTo>
                    <a:pt x="2070723" y="955675"/>
                  </a:lnTo>
                  <a:lnTo>
                    <a:pt x="2058023" y="960437"/>
                  </a:lnTo>
                  <a:lnTo>
                    <a:pt x="2046911" y="968375"/>
                  </a:lnTo>
                  <a:lnTo>
                    <a:pt x="2042148" y="976312"/>
                  </a:lnTo>
                  <a:lnTo>
                    <a:pt x="2035798" y="984250"/>
                  </a:lnTo>
                  <a:lnTo>
                    <a:pt x="2031036" y="984250"/>
                  </a:lnTo>
                  <a:lnTo>
                    <a:pt x="2027861" y="981075"/>
                  </a:lnTo>
                  <a:lnTo>
                    <a:pt x="2027861" y="990600"/>
                  </a:lnTo>
                  <a:lnTo>
                    <a:pt x="2019923" y="1011237"/>
                  </a:lnTo>
                  <a:lnTo>
                    <a:pt x="2015161" y="1011237"/>
                  </a:lnTo>
                  <a:lnTo>
                    <a:pt x="2007223" y="1016000"/>
                  </a:lnTo>
                  <a:lnTo>
                    <a:pt x="2007223" y="1020762"/>
                  </a:lnTo>
                  <a:lnTo>
                    <a:pt x="2007223" y="1028700"/>
                  </a:lnTo>
                  <a:lnTo>
                    <a:pt x="1997698" y="1028700"/>
                  </a:lnTo>
                  <a:lnTo>
                    <a:pt x="1950073" y="1071562"/>
                  </a:lnTo>
                  <a:lnTo>
                    <a:pt x="1946898" y="1079500"/>
                  </a:lnTo>
                  <a:lnTo>
                    <a:pt x="1942136" y="1090612"/>
                  </a:lnTo>
                  <a:lnTo>
                    <a:pt x="1962773" y="1090612"/>
                  </a:lnTo>
                  <a:lnTo>
                    <a:pt x="1983411" y="1090612"/>
                  </a:lnTo>
                  <a:lnTo>
                    <a:pt x="1983411" y="1131887"/>
                  </a:lnTo>
                  <a:lnTo>
                    <a:pt x="1989761" y="1131887"/>
                  </a:lnTo>
                  <a:lnTo>
                    <a:pt x="1989761" y="1123950"/>
                  </a:lnTo>
                  <a:lnTo>
                    <a:pt x="1994523" y="1123950"/>
                  </a:lnTo>
                  <a:lnTo>
                    <a:pt x="1994523" y="1116012"/>
                  </a:lnTo>
                  <a:lnTo>
                    <a:pt x="2002461" y="1119187"/>
                  </a:lnTo>
                  <a:lnTo>
                    <a:pt x="2007223" y="1123950"/>
                  </a:lnTo>
                  <a:lnTo>
                    <a:pt x="2007223" y="1127125"/>
                  </a:lnTo>
                  <a:lnTo>
                    <a:pt x="2002461" y="1133475"/>
                  </a:lnTo>
                  <a:lnTo>
                    <a:pt x="1997698" y="1133475"/>
                  </a:lnTo>
                  <a:lnTo>
                    <a:pt x="1997698" y="1138237"/>
                  </a:lnTo>
                  <a:lnTo>
                    <a:pt x="2002461" y="1143000"/>
                  </a:lnTo>
                  <a:lnTo>
                    <a:pt x="2007223" y="1143000"/>
                  </a:lnTo>
                  <a:lnTo>
                    <a:pt x="2015161" y="1133475"/>
                  </a:lnTo>
                  <a:lnTo>
                    <a:pt x="2019923" y="1127125"/>
                  </a:lnTo>
                  <a:lnTo>
                    <a:pt x="2023098" y="1127125"/>
                  </a:lnTo>
                  <a:lnTo>
                    <a:pt x="2023098" y="1131887"/>
                  </a:lnTo>
                  <a:lnTo>
                    <a:pt x="2031036" y="1131887"/>
                  </a:lnTo>
                  <a:lnTo>
                    <a:pt x="2031036" y="1127125"/>
                  </a:lnTo>
                  <a:lnTo>
                    <a:pt x="2027861" y="1116012"/>
                  </a:lnTo>
                  <a:lnTo>
                    <a:pt x="2031036" y="1111250"/>
                  </a:lnTo>
                  <a:lnTo>
                    <a:pt x="2035798" y="1111250"/>
                  </a:lnTo>
                  <a:lnTo>
                    <a:pt x="2042148" y="1111250"/>
                  </a:lnTo>
                  <a:lnTo>
                    <a:pt x="2054848" y="1116012"/>
                  </a:lnTo>
                  <a:lnTo>
                    <a:pt x="2070723" y="1131887"/>
                  </a:lnTo>
                  <a:lnTo>
                    <a:pt x="2088186" y="1150937"/>
                  </a:lnTo>
                  <a:lnTo>
                    <a:pt x="2089773" y="1150937"/>
                  </a:lnTo>
                  <a:lnTo>
                    <a:pt x="2094536" y="1146175"/>
                  </a:lnTo>
                  <a:lnTo>
                    <a:pt x="2094536" y="1155700"/>
                  </a:lnTo>
                  <a:lnTo>
                    <a:pt x="2102473" y="1155700"/>
                  </a:lnTo>
                  <a:lnTo>
                    <a:pt x="2110411" y="1158875"/>
                  </a:lnTo>
                  <a:lnTo>
                    <a:pt x="2110411" y="1163637"/>
                  </a:lnTo>
                  <a:lnTo>
                    <a:pt x="2102473" y="1163637"/>
                  </a:lnTo>
                  <a:lnTo>
                    <a:pt x="2089773" y="1163637"/>
                  </a:lnTo>
                  <a:lnTo>
                    <a:pt x="2094536" y="1176337"/>
                  </a:lnTo>
                  <a:lnTo>
                    <a:pt x="2094536" y="1185862"/>
                  </a:lnTo>
                  <a:lnTo>
                    <a:pt x="2094536" y="1198562"/>
                  </a:lnTo>
                  <a:lnTo>
                    <a:pt x="2089773" y="1211262"/>
                  </a:lnTo>
                  <a:lnTo>
                    <a:pt x="2088186" y="1214437"/>
                  </a:lnTo>
                  <a:lnTo>
                    <a:pt x="2078661" y="1219200"/>
                  </a:lnTo>
                  <a:lnTo>
                    <a:pt x="2078661" y="1223962"/>
                  </a:lnTo>
                  <a:lnTo>
                    <a:pt x="2083423" y="1231900"/>
                  </a:lnTo>
                  <a:lnTo>
                    <a:pt x="2078661" y="1238250"/>
                  </a:lnTo>
                  <a:lnTo>
                    <a:pt x="2075486" y="1243012"/>
                  </a:lnTo>
                  <a:lnTo>
                    <a:pt x="2078661" y="1258887"/>
                  </a:lnTo>
                  <a:lnTo>
                    <a:pt x="2083423" y="1274762"/>
                  </a:lnTo>
                  <a:lnTo>
                    <a:pt x="2078661" y="1281112"/>
                  </a:lnTo>
                  <a:lnTo>
                    <a:pt x="2070723" y="1293812"/>
                  </a:lnTo>
                  <a:lnTo>
                    <a:pt x="2078661" y="1306512"/>
                  </a:lnTo>
                  <a:lnTo>
                    <a:pt x="2070723" y="1306512"/>
                  </a:lnTo>
                  <a:lnTo>
                    <a:pt x="2070723" y="1314450"/>
                  </a:lnTo>
                  <a:lnTo>
                    <a:pt x="2070723" y="1323975"/>
                  </a:lnTo>
                  <a:lnTo>
                    <a:pt x="2058023" y="1333500"/>
                  </a:lnTo>
                  <a:lnTo>
                    <a:pt x="2046911" y="1341437"/>
                  </a:lnTo>
                  <a:lnTo>
                    <a:pt x="2046911" y="1349375"/>
                  </a:lnTo>
                  <a:lnTo>
                    <a:pt x="2042148" y="1362075"/>
                  </a:lnTo>
                  <a:lnTo>
                    <a:pt x="2040561" y="1362075"/>
                  </a:lnTo>
                  <a:lnTo>
                    <a:pt x="2031036" y="1366837"/>
                  </a:lnTo>
                  <a:lnTo>
                    <a:pt x="2023098" y="1389062"/>
                  </a:lnTo>
                  <a:lnTo>
                    <a:pt x="2015161" y="1414462"/>
                  </a:lnTo>
                  <a:lnTo>
                    <a:pt x="1997698" y="1428750"/>
                  </a:lnTo>
                  <a:lnTo>
                    <a:pt x="1983411" y="1441450"/>
                  </a:lnTo>
                  <a:lnTo>
                    <a:pt x="1980236" y="1454150"/>
                  </a:lnTo>
                  <a:lnTo>
                    <a:pt x="1975473" y="1466850"/>
                  </a:lnTo>
                  <a:lnTo>
                    <a:pt x="1967536" y="1470025"/>
                  </a:lnTo>
                  <a:lnTo>
                    <a:pt x="1954836" y="1479550"/>
                  </a:lnTo>
                  <a:lnTo>
                    <a:pt x="1950073" y="1489075"/>
                  </a:lnTo>
                  <a:lnTo>
                    <a:pt x="1946898" y="1501775"/>
                  </a:lnTo>
                  <a:lnTo>
                    <a:pt x="1940548" y="1501775"/>
                  </a:lnTo>
                  <a:lnTo>
                    <a:pt x="1932611" y="1514475"/>
                  </a:lnTo>
                  <a:lnTo>
                    <a:pt x="1915148" y="1528762"/>
                  </a:lnTo>
                  <a:lnTo>
                    <a:pt x="1915148" y="1536700"/>
                  </a:lnTo>
                  <a:lnTo>
                    <a:pt x="1902448" y="1541462"/>
                  </a:lnTo>
                  <a:lnTo>
                    <a:pt x="1891336" y="1541462"/>
                  </a:lnTo>
                  <a:lnTo>
                    <a:pt x="1884986" y="1536700"/>
                  </a:lnTo>
                  <a:lnTo>
                    <a:pt x="1872286" y="1528762"/>
                  </a:lnTo>
                  <a:lnTo>
                    <a:pt x="1875461" y="1517650"/>
                  </a:lnTo>
                  <a:lnTo>
                    <a:pt x="1875461" y="1509712"/>
                  </a:lnTo>
                  <a:lnTo>
                    <a:pt x="1864348" y="1509712"/>
                  </a:lnTo>
                  <a:lnTo>
                    <a:pt x="1851648" y="1509712"/>
                  </a:lnTo>
                  <a:lnTo>
                    <a:pt x="1851648" y="1514475"/>
                  </a:lnTo>
                  <a:lnTo>
                    <a:pt x="1846886" y="1522412"/>
                  </a:lnTo>
                  <a:lnTo>
                    <a:pt x="1832598" y="1536700"/>
                  </a:lnTo>
                  <a:lnTo>
                    <a:pt x="1827836" y="1528762"/>
                  </a:lnTo>
                  <a:lnTo>
                    <a:pt x="1832598" y="1527175"/>
                  </a:lnTo>
                  <a:lnTo>
                    <a:pt x="1832598" y="1517650"/>
                  </a:lnTo>
                  <a:lnTo>
                    <a:pt x="1840536" y="1509712"/>
                  </a:lnTo>
                  <a:lnTo>
                    <a:pt x="1840536" y="1497012"/>
                  </a:lnTo>
                  <a:lnTo>
                    <a:pt x="1837361" y="1481137"/>
                  </a:lnTo>
                  <a:lnTo>
                    <a:pt x="1840536" y="1466850"/>
                  </a:lnTo>
                  <a:lnTo>
                    <a:pt x="1840536" y="1457325"/>
                  </a:lnTo>
                  <a:lnTo>
                    <a:pt x="1851648" y="1449387"/>
                  </a:lnTo>
                  <a:lnTo>
                    <a:pt x="1854823" y="1446212"/>
                  </a:lnTo>
                  <a:lnTo>
                    <a:pt x="1859586" y="1449387"/>
                  </a:lnTo>
                  <a:lnTo>
                    <a:pt x="1854823" y="1457325"/>
                  </a:lnTo>
                  <a:lnTo>
                    <a:pt x="1854823" y="1470025"/>
                  </a:lnTo>
                  <a:lnTo>
                    <a:pt x="1864348" y="1470025"/>
                  </a:lnTo>
                  <a:lnTo>
                    <a:pt x="1867523" y="1470025"/>
                  </a:lnTo>
                  <a:lnTo>
                    <a:pt x="1867523" y="1454150"/>
                  </a:lnTo>
                  <a:lnTo>
                    <a:pt x="1864348" y="1446212"/>
                  </a:lnTo>
                  <a:lnTo>
                    <a:pt x="1872286" y="1449387"/>
                  </a:lnTo>
                  <a:lnTo>
                    <a:pt x="1880223" y="1441450"/>
                  </a:lnTo>
                  <a:lnTo>
                    <a:pt x="1891336" y="1433512"/>
                  </a:lnTo>
                  <a:lnTo>
                    <a:pt x="1891336" y="1427162"/>
                  </a:lnTo>
                  <a:lnTo>
                    <a:pt x="1899273" y="1422400"/>
                  </a:lnTo>
                  <a:lnTo>
                    <a:pt x="1911973" y="1409700"/>
                  </a:lnTo>
                  <a:lnTo>
                    <a:pt x="1919911" y="1398587"/>
                  </a:lnTo>
                  <a:lnTo>
                    <a:pt x="1919911" y="1379537"/>
                  </a:lnTo>
                  <a:lnTo>
                    <a:pt x="1919911" y="1371600"/>
                  </a:lnTo>
                  <a:lnTo>
                    <a:pt x="1927848" y="1362075"/>
                  </a:lnTo>
                  <a:lnTo>
                    <a:pt x="1932611" y="1349375"/>
                  </a:lnTo>
                  <a:lnTo>
                    <a:pt x="1923086" y="1341437"/>
                  </a:lnTo>
                  <a:lnTo>
                    <a:pt x="1923086" y="1333500"/>
                  </a:lnTo>
                  <a:lnTo>
                    <a:pt x="1932611" y="1319212"/>
                  </a:lnTo>
                  <a:lnTo>
                    <a:pt x="1915148" y="1323975"/>
                  </a:lnTo>
                  <a:lnTo>
                    <a:pt x="1911973" y="1331912"/>
                  </a:lnTo>
                  <a:lnTo>
                    <a:pt x="1899273" y="1333500"/>
                  </a:lnTo>
                  <a:lnTo>
                    <a:pt x="1891336" y="1333500"/>
                  </a:lnTo>
                  <a:lnTo>
                    <a:pt x="1880223" y="1338262"/>
                  </a:lnTo>
                  <a:lnTo>
                    <a:pt x="1872286" y="1349375"/>
                  </a:lnTo>
                  <a:lnTo>
                    <a:pt x="1859586" y="1354137"/>
                  </a:lnTo>
                  <a:lnTo>
                    <a:pt x="1854823" y="1358900"/>
                  </a:lnTo>
                  <a:lnTo>
                    <a:pt x="1840536" y="1349375"/>
                  </a:lnTo>
                  <a:lnTo>
                    <a:pt x="1832598" y="1341437"/>
                  </a:lnTo>
                  <a:lnTo>
                    <a:pt x="1824661" y="1333500"/>
                  </a:lnTo>
                  <a:lnTo>
                    <a:pt x="1827836" y="1323975"/>
                  </a:lnTo>
                  <a:lnTo>
                    <a:pt x="1819898" y="1311275"/>
                  </a:lnTo>
                  <a:lnTo>
                    <a:pt x="1811961" y="1298575"/>
                  </a:lnTo>
                  <a:lnTo>
                    <a:pt x="1804023" y="1285875"/>
                  </a:lnTo>
                  <a:lnTo>
                    <a:pt x="1799261" y="1274762"/>
                  </a:lnTo>
                  <a:lnTo>
                    <a:pt x="1792911" y="1266825"/>
                  </a:lnTo>
                  <a:lnTo>
                    <a:pt x="1780211" y="1263650"/>
                  </a:lnTo>
                  <a:lnTo>
                    <a:pt x="1767511" y="1263650"/>
                  </a:lnTo>
                  <a:lnTo>
                    <a:pt x="1756398" y="1263650"/>
                  </a:lnTo>
                  <a:lnTo>
                    <a:pt x="1746873" y="1254125"/>
                  </a:lnTo>
                  <a:lnTo>
                    <a:pt x="1740523" y="1238250"/>
                  </a:lnTo>
                  <a:lnTo>
                    <a:pt x="1729411" y="1219200"/>
                  </a:lnTo>
                  <a:lnTo>
                    <a:pt x="1724648" y="1203325"/>
                  </a:lnTo>
                  <a:lnTo>
                    <a:pt x="1724648" y="1190625"/>
                  </a:lnTo>
                  <a:lnTo>
                    <a:pt x="1716711" y="1176337"/>
                  </a:lnTo>
                  <a:lnTo>
                    <a:pt x="1708773" y="1166812"/>
                  </a:lnTo>
                  <a:lnTo>
                    <a:pt x="1692898" y="1155700"/>
                  </a:lnTo>
                  <a:lnTo>
                    <a:pt x="1677023" y="1155700"/>
                  </a:lnTo>
                  <a:lnTo>
                    <a:pt x="1664323" y="1143000"/>
                  </a:lnTo>
                  <a:lnTo>
                    <a:pt x="1656386" y="1133475"/>
                  </a:lnTo>
                  <a:lnTo>
                    <a:pt x="1645273" y="1127125"/>
                  </a:lnTo>
                  <a:lnTo>
                    <a:pt x="1629398" y="1123950"/>
                  </a:lnTo>
                  <a:lnTo>
                    <a:pt x="1621461" y="1127125"/>
                  </a:lnTo>
                  <a:lnTo>
                    <a:pt x="1608761" y="1133475"/>
                  </a:lnTo>
                  <a:lnTo>
                    <a:pt x="1594473" y="1133475"/>
                  </a:lnTo>
                  <a:lnTo>
                    <a:pt x="1586536" y="1143000"/>
                  </a:lnTo>
                  <a:lnTo>
                    <a:pt x="1573836" y="1150937"/>
                  </a:lnTo>
                  <a:lnTo>
                    <a:pt x="1561136" y="1163637"/>
                  </a:lnTo>
                  <a:lnTo>
                    <a:pt x="1556373" y="1166812"/>
                  </a:lnTo>
                  <a:lnTo>
                    <a:pt x="1556373" y="1176337"/>
                  </a:lnTo>
                  <a:lnTo>
                    <a:pt x="1564311" y="1171575"/>
                  </a:lnTo>
                  <a:lnTo>
                    <a:pt x="1564311" y="1185862"/>
                  </a:lnTo>
                  <a:lnTo>
                    <a:pt x="1564311" y="1198562"/>
                  </a:lnTo>
                  <a:lnTo>
                    <a:pt x="1556373" y="1203325"/>
                  </a:lnTo>
                  <a:lnTo>
                    <a:pt x="1561136" y="1219200"/>
                  </a:lnTo>
                  <a:lnTo>
                    <a:pt x="1553198" y="1231900"/>
                  </a:lnTo>
                  <a:lnTo>
                    <a:pt x="1546848" y="1243012"/>
                  </a:lnTo>
                  <a:lnTo>
                    <a:pt x="1542086" y="1246187"/>
                  </a:lnTo>
                  <a:lnTo>
                    <a:pt x="1534148" y="1250950"/>
                  </a:lnTo>
                  <a:lnTo>
                    <a:pt x="1529386" y="1258887"/>
                  </a:lnTo>
                  <a:lnTo>
                    <a:pt x="1534148" y="1263650"/>
                  </a:lnTo>
                  <a:lnTo>
                    <a:pt x="1526211" y="1271587"/>
                  </a:lnTo>
                  <a:lnTo>
                    <a:pt x="1513511" y="1274762"/>
                  </a:lnTo>
                  <a:lnTo>
                    <a:pt x="1499223" y="1285875"/>
                  </a:lnTo>
                  <a:lnTo>
                    <a:pt x="1486523" y="1281112"/>
                  </a:lnTo>
                  <a:lnTo>
                    <a:pt x="1469061" y="1271587"/>
                  </a:lnTo>
                  <a:lnTo>
                    <a:pt x="1457948" y="1274762"/>
                  </a:lnTo>
                  <a:lnTo>
                    <a:pt x="1438898" y="1271587"/>
                  </a:lnTo>
                  <a:lnTo>
                    <a:pt x="1426198" y="1271587"/>
                  </a:lnTo>
                  <a:lnTo>
                    <a:pt x="1405561" y="1258887"/>
                  </a:lnTo>
                  <a:lnTo>
                    <a:pt x="1400798" y="1263650"/>
                  </a:lnTo>
                  <a:lnTo>
                    <a:pt x="1378573" y="1279525"/>
                  </a:lnTo>
                  <a:lnTo>
                    <a:pt x="1349998" y="1281112"/>
                  </a:lnTo>
                  <a:lnTo>
                    <a:pt x="1343648" y="1290637"/>
                  </a:lnTo>
                  <a:lnTo>
                    <a:pt x="1323011" y="1293812"/>
                  </a:lnTo>
                  <a:lnTo>
                    <a:pt x="1305548" y="1290637"/>
                  </a:lnTo>
                  <a:lnTo>
                    <a:pt x="1296023" y="1285875"/>
                  </a:lnTo>
                  <a:lnTo>
                    <a:pt x="1278561" y="1290637"/>
                  </a:lnTo>
                  <a:lnTo>
                    <a:pt x="1270623" y="1290637"/>
                  </a:lnTo>
                  <a:lnTo>
                    <a:pt x="1253161" y="1281112"/>
                  </a:lnTo>
                  <a:lnTo>
                    <a:pt x="1243636" y="1281112"/>
                  </a:lnTo>
                  <a:lnTo>
                    <a:pt x="1235698" y="1274762"/>
                  </a:lnTo>
                  <a:lnTo>
                    <a:pt x="1235698" y="1266825"/>
                  </a:lnTo>
                  <a:lnTo>
                    <a:pt x="1222998" y="1263650"/>
                  </a:lnTo>
                  <a:lnTo>
                    <a:pt x="1199186" y="1254125"/>
                  </a:lnTo>
                  <a:lnTo>
                    <a:pt x="1183311" y="1250950"/>
                  </a:lnTo>
                  <a:lnTo>
                    <a:pt x="1175373" y="1258887"/>
                  </a:lnTo>
                  <a:lnTo>
                    <a:pt x="1157911" y="1263650"/>
                  </a:lnTo>
                  <a:lnTo>
                    <a:pt x="1151561" y="1263650"/>
                  </a:lnTo>
                  <a:lnTo>
                    <a:pt x="1135686" y="1266825"/>
                  </a:lnTo>
                  <a:lnTo>
                    <a:pt x="1118223" y="1250950"/>
                  </a:lnTo>
                  <a:lnTo>
                    <a:pt x="1110286" y="1246187"/>
                  </a:lnTo>
                  <a:lnTo>
                    <a:pt x="1103936" y="1231900"/>
                  </a:lnTo>
                  <a:lnTo>
                    <a:pt x="1088061" y="1214437"/>
                  </a:lnTo>
                  <a:lnTo>
                    <a:pt x="1062661" y="1193800"/>
                  </a:lnTo>
                  <a:lnTo>
                    <a:pt x="1043611" y="1193800"/>
                  </a:lnTo>
                  <a:lnTo>
                    <a:pt x="1035673" y="1185862"/>
                  </a:lnTo>
                  <a:lnTo>
                    <a:pt x="1015036" y="1185862"/>
                  </a:lnTo>
                  <a:lnTo>
                    <a:pt x="1007098" y="1184275"/>
                  </a:lnTo>
                  <a:lnTo>
                    <a:pt x="988048" y="1179512"/>
                  </a:lnTo>
                  <a:lnTo>
                    <a:pt x="980111" y="1190625"/>
                  </a:lnTo>
                  <a:lnTo>
                    <a:pt x="975348" y="1198562"/>
                  </a:lnTo>
                  <a:lnTo>
                    <a:pt x="972173" y="1214437"/>
                  </a:lnTo>
                  <a:lnTo>
                    <a:pt x="984873" y="1219200"/>
                  </a:lnTo>
                  <a:lnTo>
                    <a:pt x="988048" y="1231900"/>
                  </a:lnTo>
                  <a:lnTo>
                    <a:pt x="992811" y="1246187"/>
                  </a:lnTo>
                  <a:lnTo>
                    <a:pt x="988048" y="1258887"/>
                  </a:lnTo>
                  <a:lnTo>
                    <a:pt x="964236" y="1254125"/>
                  </a:lnTo>
                  <a:lnTo>
                    <a:pt x="940423" y="1258887"/>
                  </a:lnTo>
                  <a:lnTo>
                    <a:pt x="924548" y="1258887"/>
                  </a:lnTo>
                  <a:lnTo>
                    <a:pt x="907086" y="1254125"/>
                  </a:lnTo>
                  <a:lnTo>
                    <a:pt x="892798" y="1246187"/>
                  </a:lnTo>
                  <a:lnTo>
                    <a:pt x="872161" y="1233487"/>
                  </a:lnTo>
                  <a:lnTo>
                    <a:pt x="859461" y="1243012"/>
                  </a:lnTo>
                  <a:lnTo>
                    <a:pt x="853111" y="1233487"/>
                  </a:lnTo>
                  <a:lnTo>
                    <a:pt x="837236" y="1231900"/>
                  </a:lnTo>
                  <a:lnTo>
                    <a:pt x="819773" y="1233487"/>
                  </a:lnTo>
                  <a:lnTo>
                    <a:pt x="811836" y="1238250"/>
                  </a:lnTo>
                  <a:lnTo>
                    <a:pt x="797548" y="1246187"/>
                  </a:lnTo>
                  <a:lnTo>
                    <a:pt x="784848" y="1250950"/>
                  </a:lnTo>
                  <a:lnTo>
                    <a:pt x="772148" y="1258887"/>
                  </a:lnTo>
                  <a:lnTo>
                    <a:pt x="764211" y="1266825"/>
                  </a:lnTo>
                  <a:lnTo>
                    <a:pt x="764211" y="1274762"/>
                  </a:lnTo>
                  <a:lnTo>
                    <a:pt x="759448" y="1281112"/>
                  </a:lnTo>
                  <a:lnTo>
                    <a:pt x="749923" y="1285875"/>
                  </a:lnTo>
                  <a:lnTo>
                    <a:pt x="737223" y="1290637"/>
                  </a:lnTo>
                  <a:lnTo>
                    <a:pt x="729286" y="1298575"/>
                  </a:lnTo>
                  <a:lnTo>
                    <a:pt x="710236" y="1293812"/>
                  </a:lnTo>
                  <a:lnTo>
                    <a:pt x="702298" y="1285875"/>
                  </a:lnTo>
                  <a:lnTo>
                    <a:pt x="694361" y="1279525"/>
                  </a:lnTo>
                  <a:lnTo>
                    <a:pt x="684836" y="1266825"/>
                  </a:lnTo>
                  <a:lnTo>
                    <a:pt x="673723" y="1263650"/>
                  </a:lnTo>
                  <a:lnTo>
                    <a:pt x="654673" y="1266825"/>
                  </a:lnTo>
                  <a:lnTo>
                    <a:pt x="621336" y="1281112"/>
                  </a:lnTo>
                  <a:lnTo>
                    <a:pt x="607048" y="1285875"/>
                  </a:lnTo>
                  <a:lnTo>
                    <a:pt x="589586" y="1279525"/>
                  </a:lnTo>
                  <a:lnTo>
                    <a:pt x="586411" y="1271587"/>
                  </a:lnTo>
                  <a:lnTo>
                    <a:pt x="578473" y="1250950"/>
                  </a:lnTo>
                  <a:lnTo>
                    <a:pt x="573711" y="1233487"/>
                  </a:lnTo>
                  <a:lnTo>
                    <a:pt x="565773" y="1227137"/>
                  </a:lnTo>
                  <a:lnTo>
                    <a:pt x="549898" y="1214437"/>
                  </a:lnTo>
                  <a:lnTo>
                    <a:pt x="521323" y="1214437"/>
                  </a:lnTo>
                  <a:lnTo>
                    <a:pt x="513386" y="1219200"/>
                  </a:lnTo>
                  <a:lnTo>
                    <a:pt x="499098" y="1219200"/>
                  </a:lnTo>
                  <a:lnTo>
                    <a:pt x="486398" y="1211262"/>
                  </a:lnTo>
                  <a:lnTo>
                    <a:pt x="481636" y="1203325"/>
                  </a:lnTo>
                  <a:lnTo>
                    <a:pt x="465761" y="1171575"/>
                  </a:lnTo>
                  <a:lnTo>
                    <a:pt x="446711" y="1127125"/>
                  </a:lnTo>
                  <a:lnTo>
                    <a:pt x="430836" y="1098550"/>
                  </a:lnTo>
                  <a:lnTo>
                    <a:pt x="430836" y="1085850"/>
                  </a:lnTo>
                  <a:lnTo>
                    <a:pt x="426073" y="1079500"/>
                  </a:lnTo>
                  <a:lnTo>
                    <a:pt x="407023" y="1085850"/>
                  </a:lnTo>
                  <a:lnTo>
                    <a:pt x="386386" y="1090612"/>
                  </a:lnTo>
                  <a:lnTo>
                    <a:pt x="364161" y="1103312"/>
                  </a:lnTo>
                  <a:lnTo>
                    <a:pt x="338761" y="1116012"/>
                  </a:lnTo>
                  <a:lnTo>
                    <a:pt x="316536" y="1111250"/>
                  </a:lnTo>
                  <a:lnTo>
                    <a:pt x="318123" y="1111250"/>
                  </a:lnTo>
                  <a:lnTo>
                    <a:pt x="316536" y="1103312"/>
                  </a:lnTo>
                  <a:lnTo>
                    <a:pt x="311773" y="1095375"/>
                  </a:lnTo>
                  <a:lnTo>
                    <a:pt x="308598" y="1095375"/>
                  </a:lnTo>
                  <a:lnTo>
                    <a:pt x="299073" y="1103312"/>
                  </a:lnTo>
                  <a:lnTo>
                    <a:pt x="295898" y="1098550"/>
                  </a:lnTo>
                  <a:lnTo>
                    <a:pt x="275261" y="1085850"/>
                  </a:lnTo>
                  <a:lnTo>
                    <a:pt x="267323" y="1098550"/>
                  </a:lnTo>
                  <a:lnTo>
                    <a:pt x="256211" y="1103312"/>
                  </a:lnTo>
                  <a:lnTo>
                    <a:pt x="243511" y="1090612"/>
                  </a:lnTo>
                  <a:lnTo>
                    <a:pt x="235573" y="1090612"/>
                  </a:lnTo>
                  <a:lnTo>
                    <a:pt x="238748" y="1076325"/>
                  </a:lnTo>
                  <a:lnTo>
                    <a:pt x="238748" y="1071562"/>
                  </a:lnTo>
                  <a:lnTo>
                    <a:pt x="227636" y="1068387"/>
                  </a:lnTo>
                  <a:lnTo>
                    <a:pt x="222873" y="1058862"/>
                  </a:lnTo>
                  <a:lnTo>
                    <a:pt x="213348" y="1063625"/>
                  </a:lnTo>
                  <a:lnTo>
                    <a:pt x="195886" y="1068387"/>
                  </a:lnTo>
                  <a:lnTo>
                    <a:pt x="170486" y="1079500"/>
                  </a:lnTo>
                  <a:lnTo>
                    <a:pt x="160961" y="1079500"/>
                  </a:lnTo>
                  <a:lnTo>
                    <a:pt x="135561" y="1085850"/>
                  </a:lnTo>
                  <a:lnTo>
                    <a:pt x="113336" y="1085850"/>
                  </a:lnTo>
                  <a:lnTo>
                    <a:pt x="92698" y="1095375"/>
                  </a:lnTo>
                  <a:lnTo>
                    <a:pt x="68886" y="1095375"/>
                  </a:lnTo>
                  <a:lnTo>
                    <a:pt x="57773" y="1090612"/>
                  </a:lnTo>
                  <a:lnTo>
                    <a:pt x="48221" y="1090612"/>
                  </a:lnTo>
                  <a:cubicBezTo>
                    <a:pt x="49001" y="1083425"/>
                    <a:pt x="48705" y="1076926"/>
                    <a:pt x="46661" y="1072357"/>
                  </a:cubicBezTo>
                  <a:cubicBezTo>
                    <a:pt x="39914" y="1057276"/>
                    <a:pt x="7370" y="1053704"/>
                    <a:pt x="1417" y="1046163"/>
                  </a:cubicBezTo>
                  <a:cubicBezTo>
                    <a:pt x="-4536" y="1038622"/>
                    <a:pt x="10148" y="1037035"/>
                    <a:pt x="10942" y="1027113"/>
                  </a:cubicBezTo>
                  <a:cubicBezTo>
                    <a:pt x="11736" y="1017191"/>
                    <a:pt x="15308" y="1004887"/>
                    <a:pt x="20467" y="998537"/>
                  </a:cubicBezTo>
                  <a:cubicBezTo>
                    <a:pt x="22551" y="991096"/>
                    <a:pt x="25751" y="996380"/>
                    <a:pt x="28058" y="994296"/>
                  </a:cubicBezTo>
                  <a:lnTo>
                    <a:pt x="29992" y="989013"/>
                  </a:lnTo>
                  <a:cubicBezTo>
                    <a:pt x="40980" y="956054"/>
                    <a:pt x="8958" y="972343"/>
                    <a:pt x="8561" y="962818"/>
                  </a:cubicBezTo>
                  <a:cubicBezTo>
                    <a:pt x="8164" y="953293"/>
                    <a:pt x="22055" y="951309"/>
                    <a:pt x="27611" y="931862"/>
                  </a:cubicBezTo>
                  <a:cubicBezTo>
                    <a:pt x="33167" y="912415"/>
                    <a:pt x="38723" y="871538"/>
                    <a:pt x="41898" y="846138"/>
                  </a:cubicBezTo>
                  <a:cubicBezTo>
                    <a:pt x="45073" y="820738"/>
                    <a:pt x="45073" y="801688"/>
                    <a:pt x="46661" y="779463"/>
                  </a:cubicBezTo>
                  <a:cubicBezTo>
                    <a:pt x="48248" y="769938"/>
                    <a:pt x="49328" y="760314"/>
                    <a:pt x="51423" y="750888"/>
                  </a:cubicBezTo>
                  <a:cubicBezTo>
                    <a:pt x="52512" y="745987"/>
                    <a:pt x="55563" y="741582"/>
                    <a:pt x="56186" y="736600"/>
                  </a:cubicBezTo>
                  <a:cubicBezTo>
                    <a:pt x="58753" y="716062"/>
                    <a:pt x="59361" y="695325"/>
                    <a:pt x="60948" y="674688"/>
                  </a:cubicBezTo>
                  <a:cubicBezTo>
                    <a:pt x="62472" y="668591"/>
                    <a:pt x="52772" y="650559"/>
                    <a:pt x="56186" y="643731"/>
                  </a:cubicBezTo>
                  <a:cubicBezTo>
                    <a:pt x="58746" y="638612"/>
                    <a:pt x="73648" y="633016"/>
                    <a:pt x="79998" y="627063"/>
                  </a:cubicBezTo>
                  <a:cubicBezTo>
                    <a:pt x="86348" y="621110"/>
                    <a:pt x="86745" y="613173"/>
                    <a:pt x="94286" y="608013"/>
                  </a:cubicBezTo>
                  <a:cubicBezTo>
                    <a:pt x="101827" y="602854"/>
                    <a:pt x="115717" y="601662"/>
                    <a:pt x="125242" y="596106"/>
                  </a:cubicBezTo>
                  <a:cubicBezTo>
                    <a:pt x="134767" y="590550"/>
                    <a:pt x="129053" y="597058"/>
                    <a:pt x="151436" y="574675"/>
                  </a:cubicBezTo>
                  <a:cubicBezTo>
                    <a:pt x="156198" y="573088"/>
                    <a:pt x="161546" y="572698"/>
                    <a:pt x="165723" y="569913"/>
                  </a:cubicBezTo>
                  <a:cubicBezTo>
                    <a:pt x="170520" y="566715"/>
                    <a:pt x="187779" y="548366"/>
                    <a:pt x="189536" y="541338"/>
                  </a:cubicBezTo>
                  <a:cubicBezTo>
                    <a:pt x="193022" y="527392"/>
                    <a:pt x="194298" y="512851"/>
                    <a:pt x="194298" y="498475"/>
                  </a:cubicBezTo>
                  <a:cubicBezTo>
                    <a:pt x="194298" y="483945"/>
                    <a:pt x="167751" y="453690"/>
                    <a:pt x="165723" y="450850"/>
                  </a:cubicBezTo>
                  <a:lnTo>
                    <a:pt x="164929" y="449262"/>
                  </a:lnTo>
                  <a:lnTo>
                    <a:pt x="168898" y="449262"/>
                  </a:lnTo>
                  <a:lnTo>
                    <a:pt x="175248" y="449262"/>
                  </a:lnTo>
                  <a:lnTo>
                    <a:pt x="191123" y="469900"/>
                  </a:lnTo>
                  <a:lnTo>
                    <a:pt x="208586" y="495300"/>
                  </a:lnTo>
                  <a:lnTo>
                    <a:pt x="219698" y="474662"/>
                  </a:lnTo>
                  <a:lnTo>
                    <a:pt x="227636" y="454025"/>
                  </a:lnTo>
                  <a:lnTo>
                    <a:pt x="216523" y="457200"/>
                  </a:lnTo>
                  <a:lnTo>
                    <a:pt x="216523" y="438150"/>
                  </a:lnTo>
                  <a:lnTo>
                    <a:pt x="216523" y="417512"/>
                  </a:lnTo>
                  <a:lnTo>
                    <a:pt x="203823" y="417512"/>
                  </a:lnTo>
                  <a:lnTo>
                    <a:pt x="187948" y="414337"/>
                  </a:lnTo>
                  <a:lnTo>
                    <a:pt x="187948" y="401637"/>
                  </a:lnTo>
                  <a:lnTo>
                    <a:pt x="187948" y="390525"/>
                  </a:lnTo>
                  <a:lnTo>
                    <a:pt x="200648" y="387350"/>
                  </a:lnTo>
                  <a:lnTo>
                    <a:pt x="200648" y="377825"/>
                  </a:lnTo>
                  <a:lnTo>
                    <a:pt x="195886" y="357187"/>
                  </a:lnTo>
                  <a:lnTo>
                    <a:pt x="191123" y="327025"/>
                  </a:lnTo>
                  <a:lnTo>
                    <a:pt x="200648" y="322262"/>
                  </a:lnTo>
                  <a:lnTo>
                    <a:pt x="208586" y="322262"/>
                  </a:lnTo>
                  <a:lnTo>
                    <a:pt x="219698" y="301625"/>
                  </a:lnTo>
                  <a:lnTo>
                    <a:pt x="235573" y="282575"/>
                  </a:lnTo>
                  <a:lnTo>
                    <a:pt x="238748" y="282575"/>
                  </a:lnTo>
                  <a:lnTo>
                    <a:pt x="248273" y="261937"/>
                  </a:lnTo>
                  <a:lnTo>
                    <a:pt x="256211" y="247650"/>
                  </a:lnTo>
                  <a:lnTo>
                    <a:pt x="270498" y="242887"/>
                  </a:lnTo>
                  <a:lnTo>
                    <a:pt x="295898" y="239712"/>
                  </a:lnTo>
                  <a:lnTo>
                    <a:pt x="318123" y="242887"/>
                  </a:lnTo>
                  <a:lnTo>
                    <a:pt x="335586" y="249237"/>
                  </a:lnTo>
                  <a:lnTo>
                    <a:pt x="338761" y="261937"/>
                  </a:lnTo>
                  <a:lnTo>
                    <a:pt x="338761" y="282575"/>
                  </a:lnTo>
                  <a:lnTo>
                    <a:pt x="338761" y="301625"/>
                  </a:lnTo>
                  <a:lnTo>
                    <a:pt x="335586" y="319087"/>
                  </a:lnTo>
                  <a:lnTo>
                    <a:pt x="326061" y="322262"/>
                  </a:lnTo>
                  <a:lnTo>
                    <a:pt x="322886" y="330200"/>
                  </a:lnTo>
                  <a:lnTo>
                    <a:pt x="318123" y="339725"/>
                  </a:lnTo>
                  <a:lnTo>
                    <a:pt x="318123" y="347662"/>
                  </a:lnTo>
                  <a:lnTo>
                    <a:pt x="322886" y="349250"/>
                  </a:lnTo>
                  <a:lnTo>
                    <a:pt x="322886" y="357187"/>
                  </a:lnTo>
                  <a:lnTo>
                    <a:pt x="335586" y="369887"/>
                  </a:lnTo>
                  <a:lnTo>
                    <a:pt x="343523" y="382587"/>
                  </a:lnTo>
                  <a:lnTo>
                    <a:pt x="335586" y="409575"/>
                  </a:lnTo>
                  <a:lnTo>
                    <a:pt x="330823" y="444500"/>
                  </a:lnTo>
                  <a:lnTo>
                    <a:pt x="343523" y="461962"/>
                  </a:lnTo>
                  <a:lnTo>
                    <a:pt x="356223" y="474662"/>
                  </a:lnTo>
                  <a:lnTo>
                    <a:pt x="356223" y="495300"/>
                  </a:lnTo>
                  <a:lnTo>
                    <a:pt x="356223" y="517525"/>
                  </a:lnTo>
                  <a:lnTo>
                    <a:pt x="335586" y="534987"/>
                  </a:lnTo>
                  <a:lnTo>
                    <a:pt x="338761" y="538162"/>
                  </a:lnTo>
                  <a:lnTo>
                    <a:pt x="338761" y="544512"/>
                  </a:lnTo>
                  <a:lnTo>
                    <a:pt x="330823" y="544512"/>
                  </a:lnTo>
                  <a:lnTo>
                    <a:pt x="326061" y="549275"/>
                  </a:lnTo>
                  <a:lnTo>
                    <a:pt x="322886" y="544512"/>
                  </a:lnTo>
                  <a:lnTo>
                    <a:pt x="316536" y="542925"/>
                  </a:lnTo>
                  <a:lnTo>
                    <a:pt x="308598" y="549275"/>
                  </a:lnTo>
                  <a:lnTo>
                    <a:pt x="295898" y="557212"/>
                  </a:lnTo>
                  <a:lnTo>
                    <a:pt x="270498" y="557212"/>
                  </a:lnTo>
                  <a:lnTo>
                    <a:pt x="251448" y="557212"/>
                  </a:lnTo>
                  <a:lnTo>
                    <a:pt x="264148" y="569912"/>
                  </a:lnTo>
                  <a:lnTo>
                    <a:pt x="278436" y="577850"/>
                  </a:lnTo>
                  <a:lnTo>
                    <a:pt x="299073" y="573087"/>
                  </a:lnTo>
                  <a:lnTo>
                    <a:pt x="318123" y="577850"/>
                  </a:lnTo>
                  <a:lnTo>
                    <a:pt x="326061" y="590550"/>
                  </a:lnTo>
                  <a:lnTo>
                    <a:pt x="330823" y="600075"/>
                  </a:lnTo>
                  <a:lnTo>
                    <a:pt x="338761" y="600075"/>
                  </a:lnTo>
                  <a:lnTo>
                    <a:pt x="343523" y="600075"/>
                  </a:lnTo>
                  <a:lnTo>
                    <a:pt x="343523" y="590550"/>
                  </a:lnTo>
                  <a:lnTo>
                    <a:pt x="338761" y="573087"/>
                  </a:lnTo>
                  <a:lnTo>
                    <a:pt x="335586" y="569912"/>
                  </a:lnTo>
                  <a:lnTo>
                    <a:pt x="326061" y="565150"/>
                  </a:lnTo>
                  <a:lnTo>
                    <a:pt x="356223" y="552450"/>
                  </a:lnTo>
                  <a:lnTo>
                    <a:pt x="370511" y="544512"/>
                  </a:lnTo>
                  <a:lnTo>
                    <a:pt x="373686" y="538162"/>
                  </a:lnTo>
                  <a:lnTo>
                    <a:pt x="378448" y="530225"/>
                  </a:lnTo>
                  <a:lnTo>
                    <a:pt x="383211" y="517525"/>
                  </a:lnTo>
                  <a:lnTo>
                    <a:pt x="386386" y="496887"/>
                  </a:lnTo>
                  <a:lnTo>
                    <a:pt x="391148" y="490537"/>
                  </a:lnTo>
                  <a:lnTo>
                    <a:pt x="386386" y="482600"/>
                  </a:lnTo>
                  <a:lnTo>
                    <a:pt x="383211" y="482600"/>
                  </a:lnTo>
                  <a:lnTo>
                    <a:pt x="383211" y="474662"/>
                  </a:lnTo>
                  <a:lnTo>
                    <a:pt x="386386" y="465137"/>
                  </a:lnTo>
                  <a:lnTo>
                    <a:pt x="391148" y="461962"/>
                  </a:lnTo>
                  <a:lnTo>
                    <a:pt x="399086" y="457200"/>
                  </a:lnTo>
                  <a:lnTo>
                    <a:pt x="407023" y="454025"/>
                  </a:lnTo>
                  <a:lnTo>
                    <a:pt x="426073" y="444500"/>
                  </a:lnTo>
                  <a:lnTo>
                    <a:pt x="443536" y="442912"/>
                  </a:lnTo>
                  <a:lnTo>
                    <a:pt x="451473" y="461962"/>
                  </a:lnTo>
                  <a:lnTo>
                    <a:pt x="454648" y="477837"/>
                  </a:lnTo>
                  <a:lnTo>
                    <a:pt x="459411" y="496887"/>
                  </a:lnTo>
                  <a:lnTo>
                    <a:pt x="454648" y="525462"/>
                  </a:lnTo>
                  <a:lnTo>
                    <a:pt x="465761" y="530225"/>
                  </a:lnTo>
                  <a:lnTo>
                    <a:pt x="465761" y="534987"/>
                  </a:lnTo>
                  <a:lnTo>
                    <a:pt x="473698" y="538162"/>
                  </a:lnTo>
                  <a:lnTo>
                    <a:pt x="473698" y="530225"/>
                  </a:lnTo>
                  <a:lnTo>
                    <a:pt x="473698" y="525462"/>
                  </a:lnTo>
                  <a:lnTo>
                    <a:pt x="499098" y="530225"/>
                  </a:lnTo>
                  <a:lnTo>
                    <a:pt x="521323" y="534987"/>
                  </a:lnTo>
                  <a:lnTo>
                    <a:pt x="518148" y="530225"/>
                  </a:lnTo>
                  <a:lnTo>
                    <a:pt x="518148" y="525462"/>
                  </a:lnTo>
                  <a:lnTo>
                    <a:pt x="499098" y="522287"/>
                  </a:lnTo>
                  <a:lnTo>
                    <a:pt x="478461" y="517525"/>
                  </a:lnTo>
                  <a:lnTo>
                    <a:pt x="473698" y="514350"/>
                  </a:lnTo>
                  <a:lnTo>
                    <a:pt x="470523" y="509587"/>
                  </a:lnTo>
                  <a:lnTo>
                    <a:pt x="470523" y="501650"/>
                  </a:lnTo>
                  <a:lnTo>
                    <a:pt x="470523" y="495300"/>
                  </a:lnTo>
                  <a:lnTo>
                    <a:pt x="478461" y="485775"/>
                  </a:lnTo>
                  <a:lnTo>
                    <a:pt x="486398" y="482600"/>
                  </a:lnTo>
                  <a:lnTo>
                    <a:pt x="478461" y="465137"/>
                  </a:lnTo>
                  <a:lnTo>
                    <a:pt x="470523" y="449262"/>
                  </a:lnTo>
                  <a:lnTo>
                    <a:pt x="459411" y="434975"/>
                  </a:lnTo>
                  <a:lnTo>
                    <a:pt x="443536" y="430212"/>
                  </a:lnTo>
                  <a:lnTo>
                    <a:pt x="438773" y="430212"/>
                  </a:lnTo>
                  <a:lnTo>
                    <a:pt x="434011" y="434975"/>
                  </a:lnTo>
                  <a:lnTo>
                    <a:pt x="426073" y="430212"/>
                  </a:lnTo>
                  <a:lnTo>
                    <a:pt x="418136" y="427037"/>
                  </a:lnTo>
                  <a:lnTo>
                    <a:pt x="411786" y="430212"/>
                  </a:lnTo>
                  <a:lnTo>
                    <a:pt x="403848" y="438150"/>
                  </a:lnTo>
                  <a:lnTo>
                    <a:pt x="386386" y="438150"/>
                  </a:lnTo>
                  <a:lnTo>
                    <a:pt x="373686" y="442912"/>
                  </a:lnTo>
                  <a:lnTo>
                    <a:pt x="365748" y="422275"/>
                  </a:lnTo>
                  <a:lnTo>
                    <a:pt x="365748" y="401637"/>
                  </a:lnTo>
                  <a:lnTo>
                    <a:pt x="370511" y="395287"/>
                  </a:lnTo>
                  <a:lnTo>
                    <a:pt x="373686" y="377825"/>
                  </a:lnTo>
                  <a:lnTo>
                    <a:pt x="364161" y="366712"/>
                  </a:lnTo>
                  <a:lnTo>
                    <a:pt x="356223" y="354012"/>
                  </a:lnTo>
                  <a:lnTo>
                    <a:pt x="359398" y="349250"/>
                  </a:lnTo>
                  <a:lnTo>
                    <a:pt x="364161" y="347662"/>
                  </a:lnTo>
                  <a:lnTo>
                    <a:pt x="364161" y="334962"/>
                  </a:lnTo>
                  <a:lnTo>
                    <a:pt x="365748" y="327025"/>
                  </a:lnTo>
                  <a:lnTo>
                    <a:pt x="378448" y="319087"/>
                  </a:lnTo>
                  <a:lnTo>
                    <a:pt x="386386" y="306387"/>
                  </a:lnTo>
                  <a:lnTo>
                    <a:pt x="386386" y="279400"/>
                  </a:lnTo>
                  <a:lnTo>
                    <a:pt x="383211" y="254000"/>
                  </a:lnTo>
                  <a:lnTo>
                    <a:pt x="399086" y="266700"/>
                  </a:lnTo>
                  <a:lnTo>
                    <a:pt x="399086" y="295275"/>
                  </a:lnTo>
                  <a:lnTo>
                    <a:pt x="395911" y="319087"/>
                  </a:lnTo>
                  <a:lnTo>
                    <a:pt x="403848" y="327025"/>
                  </a:lnTo>
                  <a:lnTo>
                    <a:pt x="403848" y="339725"/>
                  </a:lnTo>
                  <a:lnTo>
                    <a:pt x="403848" y="347662"/>
                  </a:lnTo>
                  <a:lnTo>
                    <a:pt x="407023" y="349250"/>
                  </a:lnTo>
                  <a:lnTo>
                    <a:pt x="413373" y="357187"/>
                  </a:lnTo>
                  <a:lnTo>
                    <a:pt x="426073" y="354012"/>
                  </a:lnTo>
                  <a:lnTo>
                    <a:pt x="434011" y="349250"/>
                  </a:lnTo>
                  <a:lnTo>
                    <a:pt x="438773" y="354012"/>
                  </a:lnTo>
                  <a:lnTo>
                    <a:pt x="443536" y="357187"/>
                  </a:lnTo>
                  <a:lnTo>
                    <a:pt x="454648" y="357187"/>
                  </a:lnTo>
                  <a:lnTo>
                    <a:pt x="465761" y="354012"/>
                  </a:lnTo>
                  <a:lnTo>
                    <a:pt x="470523" y="354012"/>
                  </a:lnTo>
                  <a:lnTo>
                    <a:pt x="473698" y="349250"/>
                  </a:lnTo>
                  <a:lnTo>
                    <a:pt x="470523" y="347662"/>
                  </a:lnTo>
                  <a:lnTo>
                    <a:pt x="465761" y="342900"/>
                  </a:lnTo>
                  <a:lnTo>
                    <a:pt x="454648" y="334962"/>
                  </a:lnTo>
                  <a:lnTo>
                    <a:pt x="443536" y="327025"/>
                  </a:lnTo>
                  <a:lnTo>
                    <a:pt x="434011" y="327025"/>
                  </a:lnTo>
                  <a:lnTo>
                    <a:pt x="430836" y="327025"/>
                  </a:lnTo>
                  <a:lnTo>
                    <a:pt x="438773" y="314325"/>
                  </a:lnTo>
                  <a:lnTo>
                    <a:pt x="443536" y="306387"/>
                  </a:lnTo>
                  <a:lnTo>
                    <a:pt x="446711" y="306387"/>
                  </a:lnTo>
                  <a:lnTo>
                    <a:pt x="459411" y="306387"/>
                  </a:lnTo>
                  <a:lnTo>
                    <a:pt x="464173" y="309562"/>
                  </a:lnTo>
                  <a:lnTo>
                    <a:pt x="470523" y="314325"/>
                  </a:lnTo>
                  <a:lnTo>
                    <a:pt x="473698" y="319087"/>
                  </a:lnTo>
                  <a:lnTo>
                    <a:pt x="481636" y="319087"/>
                  </a:lnTo>
                  <a:lnTo>
                    <a:pt x="486398" y="309562"/>
                  </a:lnTo>
                  <a:lnTo>
                    <a:pt x="491161" y="306387"/>
                  </a:lnTo>
                  <a:lnTo>
                    <a:pt x="486398" y="301625"/>
                  </a:lnTo>
                  <a:lnTo>
                    <a:pt x="486398" y="296862"/>
                  </a:lnTo>
                  <a:lnTo>
                    <a:pt x="473698" y="296862"/>
                  </a:lnTo>
                  <a:lnTo>
                    <a:pt x="470523" y="295275"/>
                  </a:lnTo>
                  <a:lnTo>
                    <a:pt x="473698" y="292100"/>
                  </a:lnTo>
                  <a:lnTo>
                    <a:pt x="481636" y="287337"/>
                  </a:lnTo>
                  <a:lnTo>
                    <a:pt x="494336" y="282575"/>
                  </a:lnTo>
                  <a:lnTo>
                    <a:pt x="507036" y="279400"/>
                  </a:lnTo>
                  <a:lnTo>
                    <a:pt x="518148" y="282575"/>
                  </a:lnTo>
                  <a:lnTo>
                    <a:pt x="530848" y="287337"/>
                  </a:lnTo>
                  <a:lnTo>
                    <a:pt x="538786" y="295275"/>
                  </a:lnTo>
                  <a:lnTo>
                    <a:pt x="541961" y="292100"/>
                  </a:lnTo>
                  <a:lnTo>
                    <a:pt x="546723" y="292100"/>
                  </a:lnTo>
                  <a:lnTo>
                    <a:pt x="549898" y="301625"/>
                  </a:lnTo>
                  <a:lnTo>
                    <a:pt x="559423" y="314325"/>
                  </a:lnTo>
                  <a:lnTo>
                    <a:pt x="565773" y="314325"/>
                  </a:lnTo>
                  <a:lnTo>
                    <a:pt x="562598" y="306387"/>
                  </a:lnTo>
                  <a:lnTo>
                    <a:pt x="581648" y="309562"/>
                  </a:lnTo>
                  <a:lnTo>
                    <a:pt x="607048" y="314325"/>
                  </a:lnTo>
                  <a:lnTo>
                    <a:pt x="594348" y="334962"/>
                  </a:lnTo>
                  <a:lnTo>
                    <a:pt x="586411" y="349250"/>
                  </a:lnTo>
                  <a:lnTo>
                    <a:pt x="578473" y="374650"/>
                  </a:lnTo>
                  <a:lnTo>
                    <a:pt x="573711" y="396875"/>
                  </a:lnTo>
                  <a:lnTo>
                    <a:pt x="581648" y="396875"/>
                  </a:lnTo>
                  <a:lnTo>
                    <a:pt x="586411" y="395287"/>
                  </a:lnTo>
                  <a:lnTo>
                    <a:pt x="586411" y="390525"/>
                  </a:lnTo>
                  <a:lnTo>
                    <a:pt x="589586" y="390525"/>
                  </a:lnTo>
                  <a:lnTo>
                    <a:pt x="594348" y="390525"/>
                  </a:lnTo>
                  <a:lnTo>
                    <a:pt x="607048" y="396875"/>
                  </a:lnTo>
                  <a:lnTo>
                    <a:pt x="610223" y="404812"/>
                  </a:lnTo>
                  <a:lnTo>
                    <a:pt x="610223" y="414337"/>
                  </a:lnTo>
                  <a:lnTo>
                    <a:pt x="641973" y="414337"/>
                  </a:lnTo>
                  <a:lnTo>
                    <a:pt x="664198" y="414337"/>
                  </a:lnTo>
                  <a:lnTo>
                    <a:pt x="668961" y="430212"/>
                  </a:lnTo>
                  <a:lnTo>
                    <a:pt x="676898" y="430212"/>
                  </a:lnTo>
                  <a:lnTo>
                    <a:pt x="673723" y="409575"/>
                  </a:lnTo>
                  <a:lnTo>
                    <a:pt x="661023" y="401637"/>
                  </a:lnTo>
                  <a:lnTo>
                    <a:pt x="646736" y="401637"/>
                  </a:lnTo>
                  <a:lnTo>
                    <a:pt x="641973" y="404812"/>
                  </a:lnTo>
                  <a:lnTo>
                    <a:pt x="629273" y="409575"/>
                  </a:lnTo>
                  <a:lnTo>
                    <a:pt x="616573" y="401637"/>
                  </a:lnTo>
                  <a:lnTo>
                    <a:pt x="607048" y="395287"/>
                  </a:lnTo>
                  <a:lnTo>
                    <a:pt x="607048" y="387350"/>
                  </a:lnTo>
                  <a:lnTo>
                    <a:pt x="607048" y="382587"/>
                  </a:lnTo>
                  <a:lnTo>
                    <a:pt x="613398" y="382587"/>
                  </a:lnTo>
                  <a:lnTo>
                    <a:pt x="621336" y="382587"/>
                  </a:lnTo>
                  <a:lnTo>
                    <a:pt x="626098" y="374650"/>
                  </a:lnTo>
                  <a:lnTo>
                    <a:pt x="621336" y="369887"/>
                  </a:lnTo>
                  <a:lnTo>
                    <a:pt x="621336" y="361950"/>
                  </a:lnTo>
                  <a:lnTo>
                    <a:pt x="616573" y="357187"/>
                  </a:lnTo>
                  <a:lnTo>
                    <a:pt x="621336" y="330200"/>
                  </a:lnTo>
                  <a:lnTo>
                    <a:pt x="626098" y="309562"/>
                  </a:lnTo>
                  <a:lnTo>
                    <a:pt x="613398" y="306387"/>
                  </a:lnTo>
                  <a:lnTo>
                    <a:pt x="607048" y="301625"/>
                  </a:lnTo>
                  <a:lnTo>
                    <a:pt x="599111" y="295275"/>
                  </a:lnTo>
                  <a:lnTo>
                    <a:pt x="594348" y="287337"/>
                  </a:lnTo>
                  <a:lnTo>
                    <a:pt x="586411" y="287337"/>
                  </a:lnTo>
                  <a:lnTo>
                    <a:pt x="578473" y="292100"/>
                  </a:lnTo>
                  <a:lnTo>
                    <a:pt x="568948" y="287337"/>
                  </a:lnTo>
                  <a:lnTo>
                    <a:pt x="562598" y="279400"/>
                  </a:lnTo>
                  <a:lnTo>
                    <a:pt x="559423" y="271462"/>
                  </a:lnTo>
                  <a:lnTo>
                    <a:pt x="554661" y="258762"/>
                  </a:lnTo>
                  <a:lnTo>
                    <a:pt x="554661" y="234950"/>
                  </a:lnTo>
                  <a:lnTo>
                    <a:pt x="562598" y="214313"/>
                  </a:lnTo>
                  <a:lnTo>
                    <a:pt x="565773" y="211138"/>
                  </a:lnTo>
                  <a:lnTo>
                    <a:pt x="573711" y="206375"/>
                  </a:lnTo>
                  <a:lnTo>
                    <a:pt x="646736" y="195263"/>
                  </a:lnTo>
                  <a:lnTo>
                    <a:pt x="654673" y="200025"/>
                  </a:lnTo>
                  <a:lnTo>
                    <a:pt x="664198" y="201613"/>
                  </a:lnTo>
                  <a:lnTo>
                    <a:pt x="681661" y="200025"/>
                  </a:lnTo>
                  <a:lnTo>
                    <a:pt x="702298" y="195263"/>
                  </a:lnTo>
                  <a:lnTo>
                    <a:pt x="702298" y="200025"/>
                  </a:lnTo>
                  <a:lnTo>
                    <a:pt x="710236" y="201613"/>
                  </a:lnTo>
                  <a:lnTo>
                    <a:pt x="710236" y="206375"/>
                  </a:lnTo>
                  <a:lnTo>
                    <a:pt x="707061" y="211138"/>
                  </a:lnTo>
                  <a:lnTo>
                    <a:pt x="707061" y="214313"/>
                  </a:lnTo>
                  <a:lnTo>
                    <a:pt x="711823" y="214313"/>
                  </a:lnTo>
                  <a:lnTo>
                    <a:pt x="724523" y="214313"/>
                  </a:lnTo>
                  <a:lnTo>
                    <a:pt x="711823" y="187325"/>
                  </a:lnTo>
                  <a:lnTo>
                    <a:pt x="697536" y="166688"/>
                  </a:lnTo>
                  <a:lnTo>
                    <a:pt x="707061" y="161925"/>
                  </a:lnTo>
                  <a:lnTo>
                    <a:pt x="711823" y="161925"/>
                  </a:lnTo>
                  <a:lnTo>
                    <a:pt x="710236" y="153988"/>
                  </a:lnTo>
                  <a:lnTo>
                    <a:pt x="697536" y="150813"/>
                  </a:lnTo>
                  <a:lnTo>
                    <a:pt x="697536" y="147638"/>
                  </a:lnTo>
                  <a:lnTo>
                    <a:pt x="702298" y="144463"/>
                  </a:lnTo>
                  <a:lnTo>
                    <a:pt x="707061" y="144463"/>
                  </a:lnTo>
                  <a:lnTo>
                    <a:pt x="711823" y="144463"/>
                  </a:lnTo>
                  <a:lnTo>
                    <a:pt x="716586" y="147638"/>
                  </a:lnTo>
                  <a:lnTo>
                    <a:pt x="721348" y="153988"/>
                  </a:lnTo>
                  <a:lnTo>
                    <a:pt x="724523" y="147638"/>
                  </a:lnTo>
                  <a:lnTo>
                    <a:pt x="724523" y="136525"/>
                  </a:lnTo>
                  <a:lnTo>
                    <a:pt x="732461" y="131763"/>
                  </a:lnTo>
                  <a:lnTo>
                    <a:pt x="737223" y="127000"/>
                  </a:lnTo>
                  <a:lnTo>
                    <a:pt x="732461" y="119063"/>
                  </a:lnTo>
                  <a:lnTo>
                    <a:pt x="724523" y="114300"/>
                  </a:lnTo>
                  <a:lnTo>
                    <a:pt x="745161" y="114300"/>
                  </a:lnTo>
                  <a:lnTo>
                    <a:pt x="764211" y="114300"/>
                  </a:lnTo>
                  <a:lnTo>
                    <a:pt x="772148" y="106363"/>
                  </a:lnTo>
                  <a:lnTo>
                    <a:pt x="781673" y="103188"/>
                  </a:lnTo>
                  <a:lnTo>
                    <a:pt x="792786" y="103188"/>
                  </a:lnTo>
                  <a:lnTo>
                    <a:pt x="811836" y="106363"/>
                  </a:lnTo>
                  <a:lnTo>
                    <a:pt x="845173" y="100013"/>
                  </a:lnTo>
                  <a:lnTo>
                    <a:pt x="876923" y="96838"/>
                  </a:lnTo>
                  <a:lnTo>
                    <a:pt x="876923" y="87313"/>
                  </a:lnTo>
                  <a:lnTo>
                    <a:pt x="876923" y="84138"/>
                  </a:lnTo>
                  <a:lnTo>
                    <a:pt x="884861" y="84138"/>
                  </a:lnTo>
                  <a:lnTo>
                    <a:pt x="889623" y="87313"/>
                  </a:lnTo>
                  <a:lnTo>
                    <a:pt x="915023" y="87313"/>
                  </a:lnTo>
                  <a:lnTo>
                    <a:pt x="945186" y="87313"/>
                  </a:lnTo>
                  <a:lnTo>
                    <a:pt x="945186" y="84138"/>
                  </a:lnTo>
                  <a:lnTo>
                    <a:pt x="948361" y="79375"/>
                  </a:lnTo>
                  <a:lnTo>
                    <a:pt x="940423" y="79375"/>
                  </a:lnTo>
                  <a:lnTo>
                    <a:pt x="937248" y="79375"/>
                  </a:lnTo>
                  <a:lnTo>
                    <a:pt x="937248" y="71438"/>
                  </a:lnTo>
                  <a:lnTo>
                    <a:pt x="937248" y="66675"/>
                  </a:lnTo>
                  <a:lnTo>
                    <a:pt x="967411" y="66675"/>
                  </a:lnTo>
                  <a:lnTo>
                    <a:pt x="964236" y="76200"/>
                  </a:lnTo>
                  <a:lnTo>
                    <a:pt x="964236" y="79375"/>
                  </a:lnTo>
                  <a:lnTo>
                    <a:pt x="959473" y="79375"/>
                  </a:lnTo>
                  <a:lnTo>
                    <a:pt x="953123" y="79375"/>
                  </a:lnTo>
                  <a:lnTo>
                    <a:pt x="959473" y="87313"/>
                  </a:lnTo>
                  <a:lnTo>
                    <a:pt x="959473" y="92075"/>
                  </a:lnTo>
                  <a:lnTo>
                    <a:pt x="953123" y="96838"/>
                  </a:lnTo>
                  <a:lnTo>
                    <a:pt x="945186" y="103188"/>
                  </a:lnTo>
                  <a:lnTo>
                    <a:pt x="940423" y="111125"/>
                  </a:lnTo>
                  <a:lnTo>
                    <a:pt x="940423" y="114300"/>
                  </a:lnTo>
                  <a:lnTo>
                    <a:pt x="945186" y="114300"/>
                  </a:lnTo>
                  <a:lnTo>
                    <a:pt x="953123" y="106363"/>
                  </a:lnTo>
                  <a:lnTo>
                    <a:pt x="964236" y="103188"/>
                  </a:lnTo>
                  <a:lnTo>
                    <a:pt x="972173" y="100013"/>
                  </a:lnTo>
                  <a:lnTo>
                    <a:pt x="972173" y="103188"/>
                  </a:lnTo>
                  <a:lnTo>
                    <a:pt x="975348" y="106363"/>
                  </a:lnTo>
                  <a:lnTo>
                    <a:pt x="988048" y="100013"/>
                  </a:lnTo>
                  <a:lnTo>
                    <a:pt x="1000748" y="96838"/>
                  </a:lnTo>
                  <a:lnTo>
                    <a:pt x="1000748" y="87313"/>
                  </a:lnTo>
                  <a:lnTo>
                    <a:pt x="1000748" y="84138"/>
                  </a:lnTo>
                  <a:lnTo>
                    <a:pt x="1011861" y="79375"/>
                  </a:lnTo>
                  <a:lnTo>
                    <a:pt x="1022973" y="79375"/>
                  </a:lnTo>
                  <a:lnTo>
                    <a:pt x="1019798" y="76200"/>
                  </a:lnTo>
                  <a:lnTo>
                    <a:pt x="1015036" y="63500"/>
                  </a:lnTo>
                  <a:lnTo>
                    <a:pt x="1048373" y="63500"/>
                  </a:lnTo>
                  <a:lnTo>
                    <a:pt x="1080123" y="71438"/>
                  </a:lnTo>
                  <a:lnTo>
                    <a:pt x="1070598" y="63500"/>
                  </a:lnTo>
                  <a:lnTo>
                    <a:pt x="1062661" y="55563"/>
                  </a:lnTo>
                  <a:lnTo>
                    <a:pt x="1062661" y="49213"/>
                  </a:lnTo>
                  <a:lnTo>
                    <a:pt x="1062661" y="44450"/>
                  </a:lnTo>
                  <a:lnTo>
                    <a:pt x="1067423" y="39688"/>
                  </a:lnTo>
                  <a:lnTo>
                    <a:pt x="1075361" y="39688"/>
                  </a:lnTo>
                  <a:lnTo>
                    <a:pt x="1075361" y="31750"/>
                  </a:lnTo>
                  <a:lnTo>
                    <a:pt x="1092823" y="19050"/>
                  </a:lnTo>
                  <a:lnTo>
                    <a:pt x="1100761" y="11113"/>
                  </a:lnTo>
                  <a:lnTo>
                    <a:pt x="1110286" y="11113"/>
                  </a:lnTo>
                  <a:lnTo>
                    <a:pt x="1135686" y="11113"/>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29" name="Freeform 611">
              <a:extLst>
                <a:ext uri="{FF2B5EF4-FFF2-40B4-BE49-F238E27FC236}">
                  <a16:creationId xmlns:a16="http://schemas.microsoft.com/office/drawing/2014/main" id="{D8198138-81C8-ED41-172C-BD17260E45C9}"/>
                </a:ext>
              </a:extLst>
            </p:cNvPr>
            <p:cNvSpPr>
              <a:spLocks/>
            </p:cNvSpPr>
            <p:nvPr/>
          </p:nvSpPr>
          <p:spPr bwMode="auto">
            <a:xfrm>
              <a:off x="5938164" y="2914072"/>
              <a:ext cx="40917" cy="22951"/>
            </a:xfrm>
            <a:custGeom>
              <a:avLst/>
              <a:gdLst>
                <a:gd name="T0" fmla="*/ 2147483647 w 36"/>
                <a:gd name="T1" fmla="*/ 0 h 22"/>
                <a:gd name="T2" fmla="*/ 2147483647 w 36"/>
                <a:gd name="T3" fmla="*/ 2147483647 h 22"/>
                <a:gd name="T4" fmla="*/ 0 w 36"/>
                <a:gd name="T5" fmla="*/ 2147483647 h 22"/>
                <a:gd name="T6" fmla="*/ 2147483647 w 36"/>
                <a:gd name="T7" fmla="*/ 2147483647 h 22"/>
                <a:gd name="T8" fmla="*/ 2147483647 w 36"/>
                <a:gd name="T9" fmla="*/ 2147483647 h 22"/>
                <a:gd name="T10" fmla="*/ 2147483647 w 36"/>
                <a:gd name="T11" fmla="*/ 2147483647 h 22"/>
                <a:gd name="T12" fmla="*/ 2147483647 w 36"/>
                <a:gd name="T13" fmla="*/ 2147483647 h 22"/>
                <a:gd name="T14" fmla="*/ 2147483647 w 36"/>
                <a:gd name="T15" fmla="*/ 2147483647 h 22"/>
                <a:gd name="T16" fmla="*/ 2147483647 w 36"/>
                <a:gd name="T17" fmla="*/ 2147483647 h 22"/>
                <a:gd name="T18" fmla="*/ 2147483647 w 36"/>
                <a:gd name="T19" fmla="*/ 2147483647 h 22"/>
                <a:gd name="T20" fmla="*/ 2147483647 w 36"/>
                <a:gd name="T21" fmla="*/ 2147483647 h 22"/>
                <a:gd name="T22" fmla="*/ 2147483647 w 36"/>
                <a:gd name="T23" fmla="*/ 2147483647 h 22"/>
                <a:gd name="T24" fmla="*/ 2147483647 w 36"/>
                <a:gd name="T25" fmla="*/ 2147483647 h 22"/>
                <a:gd name="T26" fmla="*/ 2147483647 w 36"/>
                <a:gd name="T27" fmla="*/ 2147483647 h 22"/>
                <a:gd name="T28" fmla="*/ 2147483647 w 36"/>
                <a:gd name="T29" fmla="*/ 2147483647 h 22"/>
                <a:gd name="T30" fmla="*/ 2147483647 w 36"/>
                <a:gd name="T31" fmla="*/ 2147483647 h 22"/>
                <a:gd name="T32" fmla="*/ 2147483647 w 36"/>
                <a:gd name="T33" fmla="*/ 0 h 22"/>
                <a:gd name="T34" fmla="*/ 2147483647 w 36"/>
                <a:gd name="T35" fmla="*/ 2147483647 h 22"/>
                <a:gd name="T36" fmla="*/ 2147483647 w 36"/>
                <a:gd name="T37" fmla="*/ 2147483647 h 22"/>
                <a:gd name="T38" fmla="*/ 2147483647 w 36"/>
                <a:gd name="T39" fmla="*/ 2147483647 h 22"/>
                <a:gd name="T40" fmla="*/ 2147483647 w 36"/>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22"/>
                <a:gd name="T65" fmla="*/ 36 w 36"/>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22">
                  <a:moveTo>
                    <a:pt x="2" y="0"/>
                  </a:moveTo>
                  <a:lnTo>
                    <a:pt x="2" y="4"/>
                  </a:lnTo>
                  <a:lnTo>
                    <a:pt x="0" y="12"/>
                  </a:lnTo>
                  <a:lnTo>
                    <a:pt x="9" y="8"/>
                  </a:lnTo>
                  <a:lnTo>
                    <a:pt x="15" y="8"/>
                  </a:lnTo>
                  <a:lnTo>
                    <a:pt x="21" y="10"/>
                  </a:lnTo>
                  <a:lnTo>
                    <a:pt x="26" y="16"/>
                  </a:lnTo>
                  <a:lnTo>
                    <a:pt x="28" y="18"/>
                  </a:lnTo>
                  <a:lnTo>
                    <a:pt x="32" y="22"/>
                  </a:lnTo>
                  <a:lnTo>
                    <a:pt x="34" y="16"/>
                  </a:lnTo>
                  <a:lnTo>
                    <a:pt x="36" y="12"/>
                  </a:lnTo>
                  <a:lnTo>
                    <a:pt x="32" y="10"/>
                  </a:lnTo>
                  <a:lnTo>
                    <a:pt x="26" y="10"/>
                  </a:lnTo>
                  <a:lnTo>
                    <a:pt x="25" y="8"/>
                  </a:lnTo>
                  <a:lnTo>
                    <a:pt x="25" y="4"/>
                  </a:lnTo>
                  <a:lnTo>
                    <a:pt x="21" y="2"/>
                  </a:lnTo>
                  <a:lnTo>
                    <a:pt x="19" y="0"/>
                  </a:lnTo>
                  <a:lnTo>
                    <a:pt x="11" y="2"/>
                  </a:lnTo>
                  <a:lnTo>
                    <a:pt x="3" y="6"/>
                  </a:lnTo>
                  <a:lnTo>
                    <a:pt x="3" y="2"/>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0" name="Freeform 612">
              <a:extLst>
                <a:ext uri="{FF2B5EF4-FFF2-40B4-BE49-F238E27FC236}">
                  <a16:creationId xmlns:a16="http://schemas.microsoft.com/office/drawing/2014/main" id="{BD250BA9-F95B-E05E-C8D2-3E71C172F8A0}"/>
                </a:ext>
              </a:extLst>
            </p:cNvPr>
            <p:cNvSpPr>
              <a:spLocks/>
            </p:cNvSpPr>
            <p:nvPr/>
          </p:nvSpPr>
          <p:spPr bwMode="auto">
            <a:xfrm>
              <a:off x="5812802" y="2980552"/>
              <a:ext cx="18282" cy="15829"/>
            </a:xfrm>
            <a:custGeom>
              <a:avLst/>
              <a:gdLst>
                <a:gd name="T0" fmla="*/ 2147483647 w 16"/>
                <a:gd name="T1" fmla="*/ 0 h 15"/>
                <a:gd name="T2" fmla="*/ 2147483647 w 16"/>
                <a:gd name="T3" fmla="*/ 2147483647 h 15"/>
                <a:gd name="T4" fmla="*/ 2147483647 w 16"/>
                <a:gd name="T5" fmla="*/ 2147483647 h 15"/>
                <a:gd name="T6" fmla="*/ 0 w 16"/>
                <a:gd name="T7" fmla="*/ 2147483647 h 15"/>
                <a:gd name="T8" fmla="*/ 0 w 16"/>
                <a:gd name="T9" fmla="*/ 2147483647 h 15"/>
                <a:gd name="T10" fmla="*/ 2147483647 w 16"/>
                <a:gd name="T11" fmla="*/ 2147483647 h 15"/>
                <a:gd name="T12" fmla="*/ 2147483647 w 16"/>
                <a:gd name="T13" fmla="*/ 2147483647 h 15"/>
                <a:gd name="T14" fmla="*/ 2147483647 w 16"/>
                <a:gd name="T15" fmla="*/ 2147483647 h 15"/>
                <a:gd name="T16" fmla="*/ 2147483647 w 16"/>
                <a:gd name="T17" fmla="*/ 2147483647 h 15"/>
                <a:gd name="T18" fmla="*/ 2147483647 w 16"/>
                <a:gd name="T19" fmla="*/ 2147483647 h 15"/>
                <a:gd name="T20" fmla="*/ 2147483647 w 16"/>
                <a:gd name="T21" fmla="*/ 2147483647 h 15"/>
                <a:gd name="T22" fmla="*/ 2147483647 w 16"/>
                <a:gd name="T23" fmla="*/ 2147483647 h 15"/>
                <a:gd name="T24" fmla="*/ 2147483647 w 16"/>
                <a:gd name="T25" fmla="*/ 2147483647 h 15"/>
                <a:gd name="T26" fmla="*/ 2147483647 w 16"/>
                <a:gd name="T27" fmla="*/ 2147483647 h 15"/>
                <a:gd name="T28" fmla="*/ 2147483647 w 16"/>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5"/>
                <a:gd name="T47" fmla="*/ 16 w 16"/>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5">
                  <a:moveTo>
                    <a:pt x="4" y="0"/>
                  </a:moveTo>
                  <a:lnTo>
                    <a:pt x="2" y="2"/>
                  </a:lnTo>
                  <a:lnTo>
                    <a:pt x="2" y="6"/>
                  </a:lnTo>
                  <a:lnTo>
                    <a:pt x="0" y="6"/>
                  </a:lnTo>
                  <a:lnTo>
                    <a:pt x="0" y="9"/>
                  </a:lnTo>
                  <a:lnTo>
                    <a:pt x="2" y="11"/>
                  </a:lnTo>
                  <a:lnTo>
                    <a:pt x="6" y="15"/>
                  </a:lnTo>
                  <a:lnTo>
                    <a:pt x="10" y="13"/>
                  </a:lnTo>
                  <a:lnTo>
                    <a:pt x="14" y="9"/>
                  </a:lnTo>
                  <a:lnTo>
                    <a:pt x="16" y="9"/>
                  </a:lnTo>
                  <a:lnTo>
                    <a:pt x="16" y="7"/>
                  </a:lnTo>
                  <a:lnTo>
                    <a:pt x="16" y="6"/>
                  </a:lnTo>
                  <a:lnTo>
                    <a:pt x="14" y="4"/>
                  </a:lnTo>
                  <a:lnTo>
                    <a:pt x="8" y="2"/>
                  </a:lnTo>
                  <a:lnTo>
                    <a:pt x="4"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1" name="Freeform 613">
              <a:extLst>
                <a:ext uri="{FF2B5EF4-FFF2-40B4-BE49-F238E27FC236}">
                  <a16:creationId xmlns:a16="http://schemas.microsoft.com/office/drawing/2014/main" id="{15A08A85-8FBF-751E-F961-6E133B400AC8}"/>
                </a:ext>
              </a:extLst>
            </p:cNvPr>
            <p:cNvSpPr>
              <a:spLocks/>
            </p:cNvSpPr>
            <p:nvPr/>
          </p:nvSpPr>
          <p:spPr bwMode="auto">
            <a:xfrm>
              <a:off x="5889412" y="2990049"/>
              <a:ext cx="24376" cy="12663"/>
            </a:xfrm>
            <a:custGeom>
              <a:avLst/>
              <a:gdLst>
                <a:gd name="T0" fmla="*/ 2147483647 w 22"/>
                <a:gd name="T1" fmla="*/ 0 h 12"/>
                <a:gd name="T2" fmla="*/ 2147483647 w 22"/>
                <a:gd name="T3" fmla="*/ 2147483647 h 12"/>
                <a:gd name="T4" fmla="*/ 2147483647 w 22"/>
                <a:gd name="T5" fmla="*/ 2147483647 h 12"/>
                <a:gd name="T6" fmla="*/ 2147483647 w 22"/>
                <a:gd name="T7" fmla="*/ 2147483647 h 12"/>
                <a:gd name="T8" fmla="*/ 0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2147483647 h 12"/>
                <a:gd name="T20" fmla="*/ 2147483647 w 22"/>
                <a:gd name="T21" fmla="*/ 2147483647 h 12"/>
                <a:gd name="T22" fmla="*/ 2147483647 w 22"/>
                <a:gd name="T23" fmla="*/ 0 h 12"/>
                <a:gd name="T24" fmla="*/ 2147483647 w 22"/>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2"/>
                <a:gd name="T41" fmla="*/ 22 w 22"/>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2">
                  <a:moveTo>
                    <a:pt x="16" y="0"/>
                  </a:moveTo>
                  <a:lnTo>
                    <a:pt x="10" y="4"/>
                  </a:lnTo>
                  <a:lnTo>
                    <a:pt x="4" y="4"/>
                  </a:lnTo>
                  <a:lnTo>
                    <a:pt x="2" y="4"/>
                  </a:lnTo>
                  <a:lnTo>
                    <a:pt x="0" y="6"/>
                  </a:lnTo>
                  <a:lnTo>
                    <a:pt x="4" y="8"/>
                  </a:lnTo>
                  <a:lnTo>
                    <a:pt x="8" y="12"/>
                  </a:lnTo>
                  <a:lnTo>
                    <a:pt x="14" y="10"/>
                  </a:lnTo>
                  <a:lnTo>
                    <a:pt x="20" y="6"/>
                  </a:lnTo>
                  <a:lnTo>
                    <a:pt x="22" y="4"/>
                  </a:lnTo>
                  <a:lnTo>
                    <a:pt x="22" y="2"/>
                  </a:lnTo>
                  <a:lnTo>
                    <a:pt x="20" y="0"/>
                  </a:lnTo>
                  <a:lnTo>
                    <a:pt x="1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2" name="Freeform 614">
              <a:extLst>
                <a:ext uri="{FF2B5EF4-FFF2-40B4-BE49-F238E27FC236}">
                  <a16:creationId xmlns:a16="http://schemas.microsoft.com/office/drawing/2014/main" id="{58D01EEA-196C-8DA0-3D90-EADE2173A4F7}"/>
                </a:ext>
              </a:extLst>
            </p:cNvPr>
            <p:cNvSpPr>
              <a:spLocks/>
            </p:cNvSpPr>
            <p:nvPr/>
          </p:nvSpPr>
          <p:spPr bwMode="auto">
            <a:xfrm>
              <a:off x="5703980" y="3142794"/>
              <a:ext cx="8706" cy="6331"/>
            </a:xfrm>
            <a:custGeom>
              <a:avLst/>
              <a:gdLst>
                <a:gd name="T0" fmla="*/ 0 w 8"/>
                <a:gd name="T1" fmla="*/ 0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0 h 6"/>
                <a:gd name="T16" fmla="*/ 0 w 8"/>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6"/>
                <a:gd name="T29" fmla="*/ 8 w 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6">
                  <a:moveTo>
                    <a:pt x="0" y="0"/>
                  </a:moveTo>
                  <a:lnTo>
                    <a:pt x="2" y="2"/>
                  </a:lnTo>
                  <a:lnTo>
                    <a:pt x="4" y="6"/>
                  </a:lnTo>
                  <a:lnTo>
                    <a:pt x="6" y="6"/>
                  </a:lnTo>
                  <a:lnTo>
                    <a:pt x="6" y="4"/>
                  </a:lnTo>
                  <a:lnTo>
                    <a:pt x="8" y="2"/>
                  </a:lnTo>
                  <a:lnTo>
                    <a:pt x="6" y="2"/>
                  </a:lnTo>
                  <a:lnTo>
                    <a:pt x="2"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3" name="Freeform 615">
              <a:extLst>
                <a:ext uri="{FF2B5EF4-FFF2-40B4-BE49-F238E27FC236}">
                  <a16:creationId xmlns:a16="http://schemas.microsoft.com/office/drawing/2014/main" id="{1C32D2F5-F55D-5324-C9F7-6E14D1ACB862}"/>
                </a:ext>
              </a:extLst>
            </p:cNvPr>
            <p:cNvSpPr>
              <a:spLocks/>
            </p:cNvSpPr>
            <p:nvPr/>
          </p:nvSpPr>
          <p:spPr bwMode="auto">
            <a:xfrm>
              <a:off x="5898118" y="3157832"/>
              <a:ext cx="9576" cy="4749"/>
            </a:xfrm>
            <a:custGeom>
              <a:avLst/>
              <a:gdLst>
                <a:gd name="T0" fmla="*/ 2147483647 w 8"/>
                <a:gd name="T1" fmla="*/ 0 h 5"/>
                <a:gd name="T2" fmla="*/ 2147483647 w 8"/>
                <a:gd name="T3" fmla="*/ 2147483647 h 5"/>
                <a:gd name="T4" fmla="*/ 0 w 8"/>
                <a:gd name="T5" fmla="*/ 2147483647 h 5"/>
                <a:gd name="T6" fmla="*/ 2147483647 w 8"/>
                <a:gd name="T7" fmla="*/ 2147483647 h 5"/>
                <a:gd name="T8" fmla="*/ 2147483647 w 8"/>
                <a:gd name="T9" fmla="*/ 2147483647 h 5"/>
                <a:gd name="T10" fmla="*/ 2147483647 w 8"/>
                <a:gd name="T11" fmla="*/ 2147483647 h 5"/>
                <a:gd name="T12" fmla="*/ 2147483647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6" y="0"/>
                  </a:moveTo>
                  <a:lnTo>
                    <a:pt x="2" y="2"/>
                  </a:lnTo>
                  <a:lnTo>
                    <a:pt x="0" y="3"/>
                  </a:lnTo>
                  <a:lnTo>
                    <a:pt x="2" y="5"/>
                  </a:lnTo>
                  <a:lnTo>
                    <a:pt x="8" y="5"/>
                  </a:lnTo>
                  <a:lnTo>
                    <a:pt x="6" y="2"/>
                  </a:lnTo>
                  <a:lnTo>
                    <a:pt x="6"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4" name="Freeform 616">
              <a:extLst>
                <a:ext uri="{FF2B5EF4-FFF2-40B4-BE49-F238E27FC236}">
                  <a16:creationId xmlns:a16="http://schemas.microsoft.com/office/drawing/2014/main" id="{A56847DD-1A78-362F-322B-B6A59739BB59}"/>
                </a:ext>
              </a:extLst>
            </p:cNvPr>
            <p:cNvSpPr>
              <a:spLocks/>
            </p:cNvSpPr>
            <p:nvPr/>
          </p:nvSpPr>
          <p:spPr bwMode="auto">
            <a:xfrm>
              <a:off x="5789296" y="3160206"/>
              <a:ext cx="1741" cy="6331"/>
            </a:xfrm>
            <a:custGeom>
              <a:avLst/>
              <a:gdLst>
                <a:gd name="T0" fmla="*/ 2147483647 w 2"/>
                <a:gd name="T1" fmla="*/ 0 h 6"/>
                <a:gd name="T2" fmla="*/ 0 w 2"/>
                <a:gd name="T3" fmla="*/ 2147483647 h 6"/>
                <a:gd name="T4" fmla="*/ 2147483647 w 2"/>
                <a:gd name="T5" fmla="*/ 2147483647 h 6"/>
                <a:gd name="T6" fmla="*/ 2147483647 w 2"/>
                <a:gd name="T7" fmla="*/ 2147483647 h 6"/>
                <a:gd name="T8" fmla="*/ 2147483647 w 2"/>
                <a:gd name="T9" fmla="*/ 0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0"/>
                  </a:moveTo>
                  <a:lnTo>
                    <a:pt x="0" y="4"/>
                  </a:lnTo>
                  <a:lnTo>
                    <a:pt x="2" y="6"/>
                  </a:lnTo>
                  <a:lnTo>
                    <a:pt x="2" y="2"/>
                  </a:lnTo>
                  <a:lnTo>
                    <a:pt x="2"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5" name="Freeform 617">
              <a:extLst>
                <a:ext uri="{FF2B5EF4-FFF2-40B4-BE49-F238E27FC236}">
                  <a16:creationId xmlns:a16="http://schemas.microsoft.com/office/drawing/2014/main" id="{2B997C6E-842C-7923-3F99-ACD6266BFBE8}"/>
                </a:ext>
              </a:extLst>
            </p:cNvPr>
            <p:cNvSpPr>
              <a:spLocks/>
            </p:cNvSpPr>
            <p:nvPr/>
          </p:nvSpPr>
          <p:spPr bwMode="auto">
            <a:xfrm>
              <a:off x="5855461" y="3164954"/>
              <a:ext cx="4353" cy="6331"/>
            </a:xfrm>
            <a:custGeom>
              <a:avLst/>
              <a:gdLst>
                <a:gd name="T0" fmla="*/ 0 w 4"/>
                <a:gd name="T1" fmla="*/ 0 h 6"/>
                <a:gd name="T2" fmla="*/ 0 w 4"/>
                <a:gd name="T3" fmla="*/ 2147483647 h 6"/>
                <a:gd name="T4" fmla="*/ 2147483647 w 4"/>
                <a:gd name="T5" fmla="*/ 2147483647 h 6"/>
                <a:gd name="T6" fmla="*/ 2147483647 w 4"/>
                <a:gd name="T7" fmla="*/ 2147483647 h 6"/>
                <a:gd name="T8" fmla="*/ 2147483647 w 4"/>
                <a:gd name="T9" fmla="*/ 2147483647 h 6"/>
                <a:gd name="T10" fmla="*/ 2147483647 w 4"/>
                <a:gd name="T11" fmla="*/ 0 h 6"/>
                <a:gd name="T12" fmla="*/ 0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0"/>
                  </a:moveTo>
                  <a:lnTo>
                    <a:pt x="0" y="2"/>
                  </a:lnTo>
                  <a:lnTo>
                    <a:pt x="4" y="6"/>
                  </a:lnTo>
                  <a:lnTo>
                    <a:pt x="4" y="4"/>
                  </a:lnTo>
                  <a:lnTo>
                    <a:pt x="4" y="2"/>
                  </a:lnTo>
                  <a:lnTo>
                    <a:pt x="4" y="0"/>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36" name="Freeform 618">
              <a:extLst>
                <a:ext uri="{FF2B5EF4-FFF2-40B4-BE49-F238E27FC236}">
                  <a16:creationId xmlns:a16="http://schemas.microsoft.com/office/drawing/2014/main" id="{8C62D572-795F-3FEB-6E94-550AD231B4C3}"/>
                </a:ext>
              </a:extLst>
            </p:cNvPr>
            <p:cNvSpPr>
              <a:spLocks/>
            </p:cNvSpPr>
            <p:nvPr/>
          </p:nvSpPr>
          <p:spPr bwMode="auto">
            <a:xfrm>
              <a:off x="5808450" y="3171286"/>
              <a:ext cx="4353" cy="3957"/>
            </a:xfrm>
            <a:custGeom>
              <a:avLst/>
              <a:gdLst>
                <a:gd name="T0" fmla="*/ 0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2" y="4"/>
                  </a:lnTo>
                  <a:lnTo>
                    <a:pt x="4" y="4"/>
                  </a:lnTo>
                  <a:lnTo>
                    <a:pt x="2" y="2"/>
                  </a:lnTo>
                  <a:lnTo>
                    <a:pt x="0" y="0"/>
                  </a:lnTo>
                  <a:close/>
                </a:path>
              </a:pathLst>
            </a:custGeom>
            <a:solidFill>
              <a:srgbClr val="3D4146">
                <a:lumMod val="20000"/>
                <a:lumOff val="80000"/>
              </a:srgbClr>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nvGrpSpPr>
            <p:cNvPr id="137" name="Group 136">
              <a:extLst>
                <a:ext uri="{FF2B5EF4-FFF2-40B4-BE49-F238E27FC236}">
                  <a16:creationId xmlns:a16="http://schemas.microsoft.com/office/drawing/2014/main" id="{79EAB684-195E-4D85-A9C1-F0551EEEE1BA}"/>
                </a:ext>
              </a:extLst>
            </p:cNvPr>
            <p:cNvGrpSpPr/>
            <p:nvPr/>
          </p:nvGrpSpPr>
          <p:grpSpPr>
            <a:xfrm>
              <a:off x="4872585" y="4233383"/>
              <a:ext cx="918453" cy="624438"/>
              <a:chOff x="7510463" y="4429125"/>
              <a:chExt cx="1674812" cy="1252538"/>
            </a:xfrm>
            <a:solidFill>
              <a:srgbClr val="3D4146">
                <a:lumMod val="20000"/>
                <a:lumOff val="80000"/>
              </a:srgbClr>
            </a:solidFill>
          </p:grpSpPr>
          <p:sp>
            <p:nvSpPr>
              <p:cNvPr id="321" name="Freeform 475">
                <a:extLst>
                  <a:ext uri="{FF2B5EF4-FFF2-40B4-BE49-F238E27FC236}">
                    <a16:creationId xmlns:a16="http://schemas.microsoft.com/office/drawing/2014/main" id="{25B97478-54F5-E1C9-A56A-80D78E7A9C7F}"/>
                  </a:ext>
                </a:extLst>
              </p:cNvPr>
              <p:cNvSpPr>
                <a:spLocks/>
              </p:cNvSpPr>
              <p:nvPr/>
            </p:nvSpPr>
            <p:spPr bwMode="auto">
              <a:xfrm>
                <a:off x="9029700" y="5213350"/>
                <a:ext cx="155575" cy="255588"/>
              </a:xfrm>
              <a:custGeom>
                <a:avLst/>
                <a:gdLst>
                  <a:gd name="T0" fmla="*/ 0 w 75"/>
                  <a:gd name="T1" fmla="*/ 2147483647 h 123"/>
                  <a:gd name="T2" fmla="*/ 2147483647 w 75"/>
                  <a:gd name="T3" fmla="*/ 2147483647 h 123"/>
                  <a:gd name="T4" fmla="*/ 2147483647 w 75"/>
                  <a:gd name="T5" fmla="*/ 2147483647 h 123"/>
                  <a:gd name="T6" fmla="*/ 2147483647 w 75"/>
                  <a:gd name="T7" fmla="*/ 2147483647 h 123"/>
                  <a:gd name="T8" fmla="*/ 2147483647 w 75"/>
                  <a:gd name="T9" fmla="*/ 2147483647 h 123"/>
                  <a:gd name="T10" fmla="*/ 2147483647 w 75"/>
                  <a:gd name="T11" fmla="*/ 2147483647 h 123"/>
                  <a:gd name="T12" fmla="*/ 2147483647 w 75"/>
                  <a:gd name="T13" fmla="*/ 2147483647 h 123"/>
                  <a:gd name="T14" fmla="*/ 2147483647 w 75"/>
                  <a:gd name="T15" fmla="*/ 2147483647 h 123"/>
                  <a:gd name="T16" fmla="*/ 2147483647 w 75"/>
                  <a:gd name="T17" fmla="*/ 2147483647 h 123"/>
                  <a:gd name="T18" fmla="*/ 2147483647 w 75"/>
                  <a:gd name="T19" fmla="*/ 2147483647 h 123"/>
                  <a:gd name="T20" fmla="*/ 2147483647 w 75"/>
                  <a:gd name="T21" fmla="*/ 2147483647 h 123"/>
                  <a:gd name="T22" fmla="*/ 2147483647 w 75"/>
                  <a:gd name="T23" fmla="*/ 2147483647 h 123"/>
                  <a:gd name="T24" fmla="*/ 2147483647 w 75"/>
                  <a:gd name="T25" fmla="*/ 2147483647 h 123"/>
                  <a:gd name="T26" fmla="*/ 2147483647 w 75"/>
                  <a:gd name="T27" fmla="*/ 2147483647 h 123"/>
                  <a:gd name="T28" fmla="*/ 2147483647 w 75"/>
                  <a:gd name="T29" fmla="*/ 2147483647 h 123"/>
                  <a:gd name="T30" fmla="*/ 2147483647 w 75"/>
                  <a:gd name="T31" fmla="*/ 2147483647 h 123"/>
                  <a:gd name="T32" fmla="*/ 2147483647 w 75"/>
                  <a:gd name="T33" fmla="*/ 2147483647 h 123"/>
                  <a:gd name="T34" fmla="*/ 2147483647 w 75"/>
                  <a:gd name="T35" fmla="*/ 2147483647 h 123"/>
                  <a:gd name="T36" fmla="*/ 2147483647 w 75"/>
                  <a:gd name="T37" fmla="*/ 2147483647 h 123"/>
                  <a:gd name="T38" fmla="*/ 2147483647 w 75"/>
                  <a:gd name="T39" fmla="*/ 2147483647 h 123"/>
                  <a:gd name="T40" fmla="*/ 2147483647 w 75"/>
                  <a:gd name="T41" fmla="*/ 2147483647 h 123"/>
                  <a:gd name="T42" fmla="*/ 2147483647 w 75"/>
                  <a:gd name="T43" fmla="*/ 2147483647 h 123"/>
                  <a:gd name="T44" fmla="*/ 2147483647 w 75"/>
                  <a:gd name="T45" fmla="*/ 2147483647 h 123"/>
                  <a:gd name="T46" fmla="*/ 2147483647 w 75"/>
                  <a:gd name="T47" fmla="*/ 2147483647 h 123"/>
                  <a:gd name="T48" fmla="*/ 2147483647 w 75"/>
                  <a:gd name="T49" fmla="*/ 2147483647 h 123"/>
                  <a:gd name="T50" fmla="*/ 2147483647 w 75"/>
                  <a:gd name="T51" fmla="*/ 2147483647 h 123"/>
                  <a:gd name="T52" fmla="*/ 2147483647 w 75"/>
                  <a:gd name="T53" fmla="*/ 2147483647 h 123"/>
                  <a:gd name="T54" fmla="*/ 2147483647 w 75"/>
                  <a:gd name="T55" fmla="*/ 2147483647 h 123"/>
                  <a:gd name="T56" fmla="*/ 2147483647 w 75"/>
                  <a:gd name="T57" fmla="*/ 2147483647 h 123"/>
                  <a:gd name="T58" fmla="*/ 2147483647 w 75"/>
                  <a:gd name="T59" fmla="*/ 2147483647 h 123"/>
                  <a:gd name="T60" fmla="*/ 2147483647 w 75"/>
                  <a:gd name="T61" fmla="*/ 2147483647 h 123"/>
                  <a:gd name="T62" fmla="*/ 2147483647 w 75"/>
                  <a:gd name="T63" fmla="*/ 2147483647 h 123"/>
                  <a:gd name="T64" fmla="*/ 2147483647 w 75"/>
                  <a:gd name="T65" fmla="*/ 2147483647 h 123"/>
                  <a:gd name="T66" fmla="*/ 2147483647 w 75"/>
                  <a:gd name="T67" fmla="*/ 2147483647 h 123"/>
                  <a:gd name="T68" fmla="*/ 2147483647 w 75"/>
                  <a:gd name="T69" fmla="*/ 2147483647 h 123"/>
                  <a:gd name="T70" fmla="*/ 2147483647 w 75"/>
                  <a:gd name="T71" fmla="*/ 2147483647 h 123"/>
                  <a:gd name="T72" fmla="*/ 2147483647 w 75"/>
                  <a:gd name="T73" fmla="*/ 2147483647 h 123"/>
                  <a:gd name="T74" fmla="*/ 2147483647 w 75"/>
                  <a:gd name="T75" fmla="*/ 2147483647 h 123"/>
                  <a:gd name="T76" fmla="*/ 2147483647 w 75"/>
                  <a:gd name="T77" fmla="*/ 2147483647 h 123"/>
                  <a:gd name="T78" fmla="*/ 2147483647 w 75"/>
                  <a:gd name="T79" fmla="*/ 0 h 1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5"/>
                  <a:gd name="T121" fmla="*/ 0 h 123"/>
                  <a:gd name="T122" fmla="*/ 75 w 75"/>
                  <a:gd name="T123" fmla="*/ 123 h 1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5" h="123">
                    <a:moveTo>
                      <a:pt x="2" y="0"/>
                    </a:moveTo>
                    <a:lnTo>
                      <a:pt x="0" y="2"/>
                    </a:lnTo>
                    <a:lnTo>
                      <a:pt x="0" y="4"/>
                    </a:lnTo>
                    <a:lnTo>
                      <a:pt x="8" y="13"/>
                    </a:lnTo>
                    <a:lnTo>
                      <a:pt x="12" y="23"/>
                    </a:lnTo>
                    <a:lnTo>
                      <a:pt x="16" y="27"/>
                    </a:lnTo>
                    <a:lnTo>
                      <a:pt x="19" y="32"/>
                    </a:lnTo>
                    <a:lnTo>
                      <a:pt x="19" y="34"/>
                    </a:lnTo>
                    <a:lnTo>
                      <a:pt x="23" y="34"/>
                    </a:lnTo>
                    <a:lnTo>
                      <a:pt x="23" y="40"/>
                    </a:lnTo>
                    <a:lnTo>
                      <a:pt x="21" y="44"/>
                    </a:lnTo>
                    <a:lnTo>
                      <a:pt x="25" y="46"/>
                    </a:lnTo>
                    <a:lnTo>
                      <a:pt x="27" y="48"/>
                    </a:lnTo>
                    <a:lnTo>
                      <a:pt x="27" y="52"/>
                    </a:lnTo>
                    <a:lnTo>
                      <a:pt x="25" y="53"/>
                    </a:lnTo>
                    <a:lnTo>
                      <a:pt x="27" y="59"/>
                    </a:lnTo>
                    <a:lnTo>
                      <a:pt x="27" y="67"/>
                    </a:lnTo>
                    <a:lnTo>
                      <a:pt x="25" y="75"/>
                    </a:lnTo>
                    <a:lnTo>
                      <a:pt x="23" y="80"/>
                    </a:lnTo>
                    <a:lnTo>
                      <a:pt x="14" y="86"/>
                    </a:lnTo>
                    <a:lnTo>
                      <a:pt x="19" y="90"/>
                    </a:lnTo>
                    <a:lnTo>
                      <a:pt x="27" y="96"/>
                    </a:lnTo>
                    <a:lnTo>
                      <a:pt x="31" y="98"/>
                    </a:lnTo>
                    <a:lnTo>
                      <a:pt x="33" y="101"/>
                    </a:lnTo>
                    <a:lnTo>
                      <a:pt x="33" y="105"/>
                    </a:lnTo>
                    <a:lnTo>
                      <a:pt x="33" y="109"/>
                    </a:lnTo>
                    <a:lnTo>
                      <a:pt x="29" y="113"/>
                    </a:lnTo>
                    <a:lnTo>
                      <a:pt x="29" y="117"/>
                    </a:lnTo>
                    <a:lnTo>
                      <a:pt x="29" y="121"/>
                    </a:lnTo>
                    <a:lnTo>
                      <a:pt x="35" y="123"/>
                    </a:lnTo>
                    <a:lnTo>
                      <a:pt x="41" y="123"/>
                    </a:lnTo>
                    <a:lnTo>
                      <a:pt x="42" y="123"/>
                    </a:lnTo>
                    <a:lnTo>
                      <a:pt x="44" y="121"/>
                    </a:lnTo>
                    <a:lnTo>
                      <a:pt x="46" y="115"/>
                    </a:lnTo>
                    <a:lnTo>
                      <a:pt x="50" y="105"/>
                    </a:lnTo>
                    <a:lnTo>
                      <a:pt x="54" y="103"/>
                    </a:lnTo>
                    <a:lnTo>
                      <a:pt x="58" y="96"/>
                    </a:lnTo>
                    <a:lnTo>
                      <a:pt x="58" y="92"/>
                    </a:lnTo>
                    <a:lnTo>
                      <a:pt x="56" y="90"/>
                    </a:lnTo>
                    <a:lnTo>
                      <a:pt x="60" y="88"/>
                    </a:lnTo>
                    <a:lnTo>
                      <a:pt x="65" y="84"/>
                    </a:lnTo>
                    <a:lnTo>
                      <a:pt x="69" y="88"/>
                    </a:lnTo>
                    <a:lnTo>
                      <a:pt x="69" y="84"/>
                    </a:lnTo>
                    <a:lnTo>
                      <a:pt x="67" y="80"/>
                    </a:lnTo>
                    <a:lnTo>
                      <a:pt x="71" y="75"/>
                    </a:lnTo>
                    <a:lnTo>
                      <a:pt x="75" y="69"/>
                    </a:lnTo>
                    <a:lnTo>
                      <a:pt x="75" y="65"/>
                    </a:lnTo>
                    <a:lnTo>
                      <a:pt x="75" y="61"/>
                    </a:lnTo>
                    <a:lnTo>
                      <a:pt x="71" y="61"/>
                    </a:lnTo>
                    <a:lnTo>
                      <a:pt x="69" y="59"/>
                    </a:lnTo>
                    <a:lnTo>
                      <a:pt x="67" y="63"/>
                    </a:lnTo>
                    <a:lnTo>
                      <a:pt x="64" y="65"/>
                    </a:lnTo>
                    <a:lnTo>
                      <a:pt x="58" y="67"/>
                    </a:lnTo>
                    <a:lnTo>
                      <a:pt x="54" y="65"/>
                    </a:lnTo>
                    <a:lnTo>
                      <a:pt x="50" y="61"/>
                    </a:lnTo>
                    <a:lnTo>
                      <a:pt x="44" y="59"/>
                    </a:lnTo>
                    <a:lnTo>
                      <a:pt x="44" y="53"/>
                    </a:lnTo>
                    <a:lnTo>
                      <a:pt x="44" y="46"/>
                    </a:lnTo>
                    <a:lnTo>
                      <a:pt x="41" y="44"/>
                    </a:lnTo>
                    <a:lnTo>
                      <a:pt x="41" y="40"/>
                    </a:lnTo>
                    <a:lnTo>
                      <a:pt x="39" y="46"/>
                    </a:lnTo>
                    <a:lnTo>
                      <a:pt x="35" y="48"/>
                    </a:lnTo>
                    <a:lnTo>
                      <a:pt x="33" y="48"/>
                    </a:lnTo>
                    <a:lnTo>
                      <a:pt x="31" y="46"/>
                    </a:lnTo>
                    <a:lnTo>
                      <a:pt x="29" y="42"/>
                    </a:lnTo>
                    <a:lnTo>
                      <a:pt x="29" y="38"/>
                    </a:lnTo>
                    <a:lnTo>
                      <a:pt x="29" y="29"/>
                    </a:lnTo>
                    <a:lnTo>
                      <a:pt x="27" y="19"/>
                    </a:lnTo>
                    <a:lnTo>
                      <a:pt x="25" y="19"/>
                    </a:lnTo>
                    <a:lnTo>
                      <a:pt x="21" y="19"/>
                    </a:lnTo>
                    <a:lnTo>
                      <a:pt x="21" y="17"/>
                    </a:lnTo>
                    <a:lnTo>
                      <a:pt x="23" y="15"/>
                    </a:lnTo>
                    <a:lnTo>
                      <a:pt x="19" y="11"/>
                    </a:lnTo>
                    <a:lnTo>
                      <a:pt x="14" y="7"/>
                    </a:lnTo>
                    <a:lnTo>
                      <a:pt x="12" y="9"/>
                    </a:lnTo>
                    <a:lnTo>
                      <a:pt x="10" y="11"/>
                    </a:lnTo>
                    <a:lnTo>
                      <a:pt x="8" y="7"/>
                    </a:lnTo>
                    <a:lnTo>
                      <a:pt x="4" y="4"/>
                    </a:lnTo>
                    <a:lnTo>
                      <a:pt x="6" y="2"/>
                    </a:lnTo>
                    <a:lnTo>
                      <a:pt x="6"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2" name="Freeform 476">
                <a:extLst>
                  <a:ext uri="{FF2B5EF4-FFF2-40B4-BE49-F238E27FC236}">
                    <a16:creationId xmlns:a16="http://schemas.microsoft.com/office/drawing/2014/main" id="{53269F06-85C7-9014-C91A-C9E081646519}"/>
                  </a:ext>
                </a:extLst>
              </p:cNvPr>
              <p:cNvSpPr>
                <a:spLocks/>
              </p:cNvSpPr>
              <p:nvPr/>
            </p:nvSpPr>
            <p:spPr bwMode="auto">
              <a:xfrm>
                <a:off x="8870950" y="5430838"/>
                <a:ext cx="203200" cy="228600"/>
              </a:xfrm>
              <a:custGeom>
                <a:avLst/>
                <a:gdLst>
                  <a:gd name="T0" fmla="*/ 2147483647 w 98"/>
                  <a:gd name="T1" fmla="*/ 0 h 110"/>
                  <a:gd name="T2" fmla="*/ 2147483647 w 98"/>
                  <a:gd name="T3" fmla="*/ 2147483647 h 110"/>
                  <a:gd name="T4" fmla="*/ 2147483647 w 98"/>
                  <a:gd name="T5" fmla="*/ 2147483647 h 110"/>
                  <a:gd name="T6" fmla="*/ 2147483647 w 98"/>
                  <a:gd name="T7" fmla="*/ 2147483647 h 110"/>
                  <a:gd name="T8" fmla="*/ 2147483647 w 98"/>
                  <a:gd name="T9" fmla="*/ 2147483647 h 110"/>
                  <a:gd name="T10" fmla="*/ 2147483647 w 98"/>
                  <a:gd name="T11" fmla="*/ 2147483647 h 110"/>
                  <a:gd name="T12" fmla="*/ 2147483647 w 98"/>
                  <a:gd name="T13" fmla="*/ 2147483647 h 110"/>
                  <a:gd name="T14" fmla="*/ 2147483647 w 98"/>
                  <a:gd name="T15" fmla="*/ 2147483647 h 110"/>
                  <a:gd name="T16" fmla="*/ 2147483647 w 98"/>
                  <a:gd name="T17" fmla="*/ 2147483647 h 110"/>
                  <a:gd name="T18" fmla="*/ 2147483647 w 98"/>
                  <a:gd name="T19" fmla="*/ 2147483647 h 110"/>
                  <a:gd name="T20" fmla="*/ 2147483647 w 98"/>
                  <a:gd name="T21" fmla="*/ 2147483647 h 110"/>
                  <a:gd name="T22" fmla="*/ 2147483647 w 98"/>
                  <a:gd name="T23" fmla="*/ 2147483647 h 110"/>
                  <a:gd name="T24" fmla="*/ 2147483647 w 98"/>
                  <a:gd name="T25" fmla="*/ 2147483647 h 110"/>
                  <a:gd name="T26" fmla="*/ 2147483647 w 98"/>
                  <a:gd name="T27" fmla="*/ 2147483647 h 110"/>
                  <a:gd name="T28" fmla="*/ 2147483647 w 98"/>
                  <a:gd name="T29" fmla="*/ 2147483647 h 110"/>
                  <a:gd name="T30" fmla="*/ 2147483647 w 98"/>
                  <a:gd name="T31" fmla="*/ 2147483647 h 110"/>
                  <a:gd name="T32" fmla="*/ 2147483647 w 98"/>
                  <a:gd name="T33" fmla="*/ 2147483647 h 110"/>
                  <a:gd name="T34" fmla="*/ 2147483647 w 98"/>
                  <a:gd name="T35" fmla="*/ 2147483647 h 110"/>
                  <a:gd name="T36" fmla="*/ 2147483647 w 98"/>
                  <a:gd name="T37" fmla="*/ 2147483647 h 110"/>
                  <a:gd name="T38" fmla="*/ 2147483647 w 98"/>
                  <a:gd name="T39" fmla="*/ 2147483647 h 110"/>
                  <a:gd name="T40" fmla="*/ 2147483647 w 98"/>
                  <a:gd name="T41" fmla="*/ 2147483647 h 110"/>
                  <a:gd name="T42" fmla="*/ 2147483647 w 98"/>
                  <a:gd name="T43" fmla="*/ 2147483647 h 110"/>
                  <a:gd name="T44" fmla="*/ 2147483647 w 98"/>
                  <a:gd name="T45" fmla="*/ 2147483647 h 110"/>
                  <a:gd name="T46" fmla="*/ 2147483647 w 98"/>
                  <a:gd name="T47" fmla="*/ 2147483647 h 110"/>
                  <a:gd name="T48" fmla="*/ 2147483647 w 98"/>
                  <a:gd name="T49" fmla="*/ 2147483647 h 110"/>
                  <a:gd name="T50" fmla="*/ 2147483647 w 98"/>
                  <a:gd name="T51" fmla="*/ 2147483647 h 110"/>
                  <a:gd name="T52" fmla="*/ 2147483647 w 98"/>
                  <a:gd name="T53" fmla="*/ 2147483647 h 110"/>
                  <a:gd name="T54" fmla="*/ 2147483647 w 98"/>
                  <a:gd name="T55" fmla="*/ 2147483647 h 110"/>
                  <a:gd name="T56" fmla="*/ 0 w 98"/>
                  <a:gd name="T57" fmla="*/ 2147483647 h 110"/>
                  <a:gd name="T58" fmla="*/ 2147483647 w 98"/>
                  <a:gd name="T59" fmla="*/ 2147483647 h 110"/>
                  <a:gd name="T60" fmla="*/ 2147483647 w 98"/>
                  <a:gd name="T61" fmla="*/ 2147483647 h 110"/>
                  <a:gd name="T62" fmla="*/ 2147483647 w 98"/>
                  <a:gd name="T63" fmla="*/ 2147483647 h 110"/>
                  <a:gd name="T64" fmla="*/ 2147483647 w 98"/>
                  <a:gd name="T65" fmla="*/ 2147483647 h 110"/>
                  <a:gd name="T66" fmla="*/ 2147483647 w 98"/>
                  <a:gd name="T67" fmla="*/ 2147483647 h 110"/>
                  <a:gd name="T68" fmla="*/ 2147483647 w 98"/>
                  <a:gd name="T69" fmla="*/ 2147483647 h 110"/>
                  <a:gd name="T70" fmla="*/ 2147483647 w 98"/>
                  <a:gd name="T71" fmla="*/ 2147483647 h 110"/>
                  <a:gd name="T72" fmla="*/ 2147483647 w 98"/>
                  <a:gd name="T73" fmla="*/ 2147483647 h 110"/>
                  <a:gd name="T74" fmla="*/ 2147483647 w 98"/>
                  <a:gd name="T75" fmla="*/ 2147483647 h 110"/>
                  <a:gd name="T76" fmla="*/ 2147483647 w 98"/>
                  <a:gd name="T77" fmla="*/ 2147483647 h 110"/>
                  <a:gd name="T78" fmla="*/ 2147483647 w 98"/>
                  <a:gd name="T79" fmla="*/ 2147483647 h 110"/>
                  <a:gd name="T80" fmla="*/ 2147483647 w 98"/>
                  <a:gd name="T81" fmla="*/ 2147483647 h 110"/>
                  <a:gd name="T82" fmla="*/ 2147483647 w 98"/>
                  <a:gd name="T83" fmla="*/ 2147483647 h 110"/>
                  <a:gd name="T84" fmla="*/ 2147483647 w 98"/>
                  <a:gd name="T85" fmla="*/ 2147483647 h 110"/>
                  <a:gd name="T86" fmla="*/ 2147483647 w 98"/>
                  <a:gd name="T87" fmla="*/ 2147483647 h 110"/>
                  <a:gd name="T88" fmla="*/ 2147483647 w 98"/>
                  <a:gd name="T89" fmla="*/ 2147483647 h 110"/>
                  <a:gd name="T90" fmla="*/ 2147483647 w 98"/>
                  <a:gd name="T91" fmla="*/ 2147483647 h 110"/>
                  <a:gd name="T92" fmla="*/ 2147483647 w 98"/>
                  <a:gd name="T93" fmla="*/ 2147483647 h 110"/>
                  <a:gd name="T94" fmla="*/ 2147483647 w 98"/>
                  <a:gd name="T95" fmla="*/ 2147483647 h 110"/>
                  <a:gd name="T96" fmla="*/ 2147483647 w 98"/>
                  <a:gd name="T97" fmla="*/ 2147483647 h 110"/>
                  <a:gd name="T98" fmla="*/ 2147483647 w 98"/>
                  <a:gd name="T99" fmla="*/ 2147483647 h 110"/>
                  <a:gd name="T100" fmla="*/ 2147483647 w 98"/>
                  <a:gd name="T101" fmla="*/ 2147483647 h 110"/>
                  <a:gd name="T102" fmla="*/ 2147483647 w 98"/>
                  <a:gd name="T103" fmla="*/ 2147483647 h 110"/>
                  <a:gd name="T104" fmla="*/ 2147483647 w 98"/>
                  <a:gd name="T105" fmla="*/ 2147483647 h 110"/>
                  <a:gd name="T106" fmla="*/ 2147483647 w 98"/>
                  <a:gd name="T107" fmla="*/ 2147483647 h 110"/>
                  <a:gd name="T108" fmla="*/ 2147483647 w 98"/>
                  <a:gd name="T109" fmla="*/ 2147483647 h 110"/>
                  <a:gd name="T110" fmla="*/ 2147483647 w 98"/>
                  <a:gd name="T111" fmla="*/ 2147483647 h 110"/>
                  <a:gd name="T112" fmla="*/ 2147483647 w 98"/>
                  <a:gd name="T113" fmla="*/ 2147483647 h 110"/>
                  <a:gd name="T114" fmla="*/ 2147483647 w 98"/>
                  <a:gd name="T115" fmla="*/ 2147483647 h 110"/>
                  <a:gd name="T116" fmla="*/ 2147483647 w 98"/>
                  <a:gd name="T117" fmla="*/ 0 h 110"/>
                  <a:gd name="T118" fmla="*/ 2147483647 w 98"/>
                  <a:gd name="T119" fmla="*/ 0 h 110"/>
                  <a:gd name="T120" fmla="*/ 2147483647 w 98"/>
                  <a:gd name="T121" fmla="*/ 0 h 1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
                  <a:gd name="T184" fmla="*/ 0 h 110"/>
                  <a:gd name="T185" fmla="*/ 98 w 98"/>
                  <a:gd name="T186" fmla="*/ 110 h 1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 h="110">
                    <a:moveTo>
                      <a:pt x="75" y="0"/>
                    </a:moveTo>
                    <a:lnTo>
                      <a:pt x="73" y="4"/>
                    </a:lnTo>
                    <a:lnTo>
                      <a:pt x="70" y="6"/>
                    </a:lnTo>
                    <a:lnTo>
                      <a:pt x="70" y="14"/>
                    </a:lnTo>
                    <a:lnTo>
                      <a:pt x="70" y="19"/>
                    </a:lnTo>
                    <a:lnTo>
                      <a:pt x="68" y="21"/>
                    </a:lnTo>
                    <a:lnTo>
                      <a:pt x="64" y="23"/>
                    </a:lnTo>
                    <a:lnTo>
                      <a:pt x="64" y="27"/>
                    </a:lnTo>
                    <a:lnTo>
                      <a:pt x="64" y="29"/>
                    </a:lnTo>
                    <a:lnTo>
                      <a:pt x="62" y="31"/>
                    </a:lnTo>
                    <a:lnTo>
                      <a:pt x="60" y="31"/>
                    </a:lnTo>
                    <a:lnTo>
                      <a:pt x="56" y="39"/>
                    </a:lnTo>
                    <a:lnTo>
                      <a:pt x="54" y="46"/>
                    </a:lnTo>
                    <a:lnTo>
                      <a:pt x="48" y="54"/>
                    </a:lnTo>
                    <a:lnTo>
                      <a:pt x="43" y="58"/>
                    </a:lnTo>
                    <a:lnTo>
                      <a:pt x="35" y="62"/>
                    </a:lnTo>
                    <a:lnTo>
                      <a:pt x="25" y="64"/>
                    </a:lnTo>
                    <a:lnTo>
                      <a:pt x="23" y="67"/>
                    </a:lnTo>
                    <a:lnTo>
                      <a:pt x="23" y="69"/>
                    </a:lnTo>
                    <a:lnTo>
                      <a:pt x="20" y="69"/>
                    </a:lnTo>
                    <a:lnTo>
                      <a:pt x="20" y="73"/>
                    </a:lnTo>
                    <a:lnTo>
                      <a:pt x="18" y="73"/>
                    </a:lnTo>
                    <a:lnTo>
                      <a:pt x="14" y="73"/>
                    </a:lnTo>
                    <a:lnTo>
                      <a:pt x="10" y="77"/>
                    </a:lnTo>
                    <a:lnTo>
                      <a:pt x="8" y="83"/>
                    </a:lnTo>
                    <a:lnTo>
                      <a:pt x="4" y="83"/>
                    </a:lnTo>
                    <a:lnTo>
                      <a:pt x="4" y="89"/>
                    </a:lnTo>
                    <a:lnTo>
                      <a:pt x="2" y="94"/>
                    </a:lnTo>
                    <a:lnTo>
                      <a:pt x="0" y="98"/>
                    </a:lnTo>
                    <a:lnTo>
                      <a:pt x="2" y="102"/>
                    </a:lnTo>
                    <a:lnTo>
                      <a:pt x="10" y="104"/>
                    </a:lnTo>
                    <a:lnTo>
                      <a:pt x="16" y="102"/>
                    </a:lnTo>
                    <a:lnTo>
                      <a:pt x="18" y="108"/>
                    </a:lnTo>
                    <a:lnTo>
                      <a:pt x="25" y="110"/>
                    </a:lnTo>
                    <a:lnTo>
                      <a:pt x="37" y="110"/>
                    </a:lnTo>
                    <a:lnTo>
                      <a:pt x="43" y="106"/>
                    </a:lnTo>
                    <a:lnTo>
                      <a:pt x="48" y="96"/>
                    </a:lnTo>
                    <a:lnTo>
                      <a:pt x="54" y="87"/>
                    </a:lnTo>
                    <a:lnTo>
                      <a:pt x="58" y="79"/>
                    </a:lnTo>
                    <a:lnTo>
                      <a:pt x="58" y="75"/>
                    </a:lnTo>
                    <a:lnTo>
                      <a:pt x="58" y="69"/>
                    </a:lnTo>
                    <a:lnTo>
                      <a:pt x="68" y="66"/>
                    </a:lnTo>
                    <a:lnTo>
                      <a:pt x="79" y="62"/>
                    </a:lnTo>
                    <a:lnTo>
                      <a:pt x="79" y="56"/>
                    </a:lnTo>
                    <a:lnTo>
                      <a:pt x="77" y="52"/>
                    </a:lnTo>
                    <a:lnTo>
                      <a:pt x="87" y="41"/>
                    </a:lnTo>
                    <a:lnTo>
                      <a:pt x="98" y="27"/>
                    </a:lnTo>
                    <a:lnTo>
                      <a:pt x="98" y="19"/>
                    </a:lnTo>
                    <a:lnTo>
                      <a:pt x="98" y="10"/>
                    </a:lnTo>
                    <a:lnTo>
                      <a:pt x="96" y="12"/>
                    </a:lnTo>
                    <a:lnTo>
                      <a:pt x="96" y="14"/>
                    </a:lnTo>
                    <a:lnTo>
                      <a:pt x="93" y="12"/>
                    </a:lnTo>
                    <a:lnTo>
                      <a:pt x="91" y="8"/>
                    </a:lnTo>
                    <a:lnTo>
                      <a:pt x="89" y="12"/>
                    </a:lnTo>
                    <a:lnTo>
                      <a:pt x="89" y="14"/>
                    </a:lnTo>
                    <a:lnTo>
                      <a:pt x="87" y="14"/>
                    </a:lnTo>
                    <a:lnTo>
                      <a:pt x="83" y="14"/>
                    </a:lnTo>
                    <a:lnTo>
                      <a:pt x="81" y="6"/>
                    </a:lnTo>
                    <a:lnTo>
                      <a:pt x="81" y="0"/>
                    </a:lnTo>
                    <a:lnTo>
                      <a:pt x="79" y="0"/>
                    </a:lnTo>
                    <a:lnTo>
                      <a:pt x="7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3" name="Freeform 477">
                <a:extLst>
                  <a:ext uri="{FF2B5EF4-FFF2-40B4-BE49-F238E27FC236}">
                    <a16:creationId xmlns:a16="http://schemas.microsoft.com/office/drawing/2014/main" id="{7CDBD757-F7FB-AB3B-DBF5-D8E404B8F2BB}"/>
                  </a:ext>
                </a:extLst>
              </p:cNvPr>
              <p:cNvSpPr>
                <a:spLocks/>
              </p:cNvSpPr>
              <p:nvPr/>
            </p:nvSpPr>
            <p:spPr bwMode="auto">
              <a:xfrm>
                <a:off x="8894763" y="5659438"/>
                <a:ext cx="23812" cy="22225"/>
              </a:xfrm>
              <a:custGeom>
                <a:avLst/>
                <a:gdLst>
                  <a:gd name="T0" fmla="*/ 2147483647 w 11"/>
                  <a:gd name="T1" fmla="*/ 0 h 11"/>
                  <a:gd name="T2" fmla="*/ 2147483647 w 11"/>
                  <a:gd name="T3" fmla="*/ 2147483647 h 11"/>
                  <a:gd name="T4" fmla="*/ 0 w 11"/>
                  <a:gd name="T5" fmla="*/ 2147483647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2147483647 h 11"/>
                  <a:gd name="T18" fmla="*/ 2147483647 w 11"/>
                  <a:gd name="T19" fmla="*/ 2147483647 h 11"/>
                  <a:gd name="T20" fmla="*/ 2147483647 w 11"/>
                  <a:gd name="T21" fmla="*/ 2147483647 h 11"/>
                  <a:gd name="T22" fmla="*/ 2147483647 w 11"/>
                  <a:gd name="T23" fmla="*/ 2147483647 h 11"/>
                  <a:gd name="T24" fmla="*/ 2147483647 w 11"/>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1"/>
                  <a:gd name="T41" fmla="*/ 11 w 11"/>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1">
                    <a:moveTo>
                      <a:pt x="2" y="0"/>
                    </a:moveTo>
                    <a:lnTo>
                      <a:pt x="2" y="7"/>
                    </a:lnTo>
                    <a:lnTo>
                      <a:pt x="0" y="11"/>
                    </a:lnTo>
                    <a:lnTo>
                      <a:pt x="4" y="11"/>
                    </a:lnTo>
                    <a:lnTo>
                      <a:pt x="10" y="11"/>
                    </a:lnTo>
                    <a:lnTo>
                      <a:pt x="11" y="11"/>
                    </a:lnTo>
                    <a:lnTo>
                      <a:pt x="11" y="9"/>
                    </a:lnTo>
                    <a:lnTo>
                      <a:pt x="10" y="7"/>
                    </a:lnTo>
                    <a:lnTo>
                      <a:pt x="10" y="5"/>
                    </a:lnTo>
                    <a:lnTo>
                      <a:pt x="8" y="2"/>
                    </a:lnTo>
                    <a:lnTo>
                      <a:pt x="6"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4" name="Freeform 589">
                <a:extLst>
                  <a:ext uri="{FF2B5EF4-FFF2-40B4-BE49-F238E27FC236}">
                    <a16:creationId xmlns:a16="http://schemas.microsoft.com/office/drawing/2014/main" id="{F6BB4870-121B-A98C-3B4D-31B14CA4293C}"/>
                  </a:ext>
                </a:extLst>
              </p:cNvPr>
              <p:cNvSpPr>
                <a:spLocks/>
              </p:cNvSpPr>
              <p:nvPr/>
            </p:nvSpPr>
            <p:spPr bwMode="auto">
              <a:xfrm>
                <a:off x="7972425" y="4438650"/>
                <a:ext cx="7938" cy="9525"/>
              </a:xfrm>
              <a:custGeom>
                <a:avLst/>
                <a:gdLst>
                  <a:gd name="T0" fmla="*/ 0 w 4"/>
                  <a:gd name="T1" fmla="*/ 0 h 4"/>
                  <a:gd name="T2" fmla="*/ 0 w 4"/>
                  <a:gd name="T3" fmla="*/ 2147483647 h 4"/>
                  <a:gd name="T4" fmla="*/ 2147483647 w 4"/>
                  <a:gd name="T5" fmla="*/ 2147483647 h 4"/>
                  <a:gd name="T6" fmla="*/ 2147483647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0" y="4"/>
                    </a:lnTo>
                    <a:lnTo>
                      <a:pt x="4" y="4"/>
                    </a:lnTo>
                    <a:lnTo>
                      <a:pt x="4"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5" name="Freeform 590">
                <a:extLst>
                  <a:ext uri="{FF2B5EF4-FFF2-40B4-BE49-F238E27FC236}">
                    <a16:creationId xmlns:a16="http://schemas.microsoft.com/office/drawing/2014/main" id="{7A19BA76-7BDE-2441-79F8-01BE59112027}"/>
                  </a:ext>
                </a:extLst>
              </p:cNvPr>
              <p:cNvSpPr>
                <a:spLocks/>
              </p:cNvSpPr>
              <p:nvPr/>
            </p:nvSpPr>
            <p:spPr bwMode="auto">
              <a:xfrm>
                <a:off x="7959725" y="4443413"/>
                <a:ext cx="7938" cy="7937"/>
              </a:xfrm>
              <a:custGeom>
                <a:avLst/>
                <a:gdLst>
                  <a:gd name="T0" fmla="*/ 0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2" y="4"/>
                    </a:lnTo>
                    <a:lnTo>
                      <a:pt x="4" y="4"/>
                    </a:lnTo>
                    <a:lnTo>
                      <a:pt x="4" y="2"/>
                    </a:lnTo>
                    <a:lnTo>
                      <a:pt x="2"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6" name="Freeform 591">
                <a:extLst>
                  <a:ext uri="{FF2B5EF4-FFF2-40B4-BE49-F238E27FC236}">
                    <a16:creationId xmlns:a16="http://schemas.microsoft.com/office/drawing/2014/main" id="{2A4200E8-66BC-36FD-5541-7026C289579F}"/>
                  </a:ext>
                </a:extLst>
              </p:cNvPr>
              <p:cNvSpPr>
                <a:spLocks/>
              </p:cNvSpPr>
              <p:nvPr/>
            </p:nvSpPr>
            <p:spPr bwMode="auto">
              <a:xfrm>
                <a:off x="7947025" y="4448175"/>
                <a:ext cx="9525" cy="7938"/>
              </a:xfrm>
              <a:custGeom>
                <a:avLst/>
                <a:gdLst>
                  <a:gd name="T0" fmla="*/ 0 w 4"/>
                  <a:gd name="T1" fmla="*/ 0 h 4"/>
                  <a:gd name="T2" fmla="*/ 0 w 4"/>
                  <a:gd name="T3" fmla="*/ 2147483647 h 4"/>
                  <a:gd name="T4" fmla="*/ 2147483647 w 4"/>
                  <a:gd name="T5" fmla="*/ 2147483647 h 4"/>
                  <a:gd name="T6" fmla="*/ 2147483647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0" y="4"/>
                    </a:lnTo>
                    <a:lnTo>
                      <a:pt x="4" y="4"/>
                    </a:lnTo>
                    <a:lnTo>
                      <a:pt x="4"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7" name="Freeform 592">
                <a:extLst>
                  <a:ext uri="{FF2B5EF4-FFF2-40B4-BE49-F238E27FC236}">
                    <a16:creationId xmlns:a16="http://schemas.microsoft.com/office/drawing/2014/main" id="{94E66797-B87B-A691-422B-19B2665178D6}"/>
                  </a:ext>
                </a:extLst>
              </p:cNvPr>
              <p:cNvSpPr>
                <a:spLocks/>
              </p:cNvSpPr>
              <p:nvPr/>
            </p:nvSpPr>
            <p:spPr bwMode="auto">
              <a:xfrm>
                <a:off x="8107363" y="4511675"/>
                <a:ext cx="15875" cy="20638"/>
              </a:xfrm>
              <a:custGeom>
                <a:avLst/>
                <a:gdLst>
                  <a:gd name="T0" fmla="*/ 2147483647 w 8"/>
                  <a:gd name="T1" fmla="*/ 0 h 10"/>
                  <a:gd name="T2" fmla="*/ 2147483647 w 8"/>
                  <a:gd name="T3" fmla="*/ 2147483647 h 10"/>
                  <a:gd name="T4" fmla="*/ 0 w 8"/>
                  <a:gd name="T5" fmla="*/ 2147483647 h 10"/>
                  <a:gd name="T6" fmla="*/ 0 w 8"/>
                  <a:gd name="T7" fmla="*/ 2147483647 h 10"/>
                  <a:gd name="T8" fmla="*/ 0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4" y="0"/>
                    </a:moveTo>
                    <a:lnTo>
                      <a:pt x="2" y="2"/>
                    </a:lnTo>
                    <a:lnTo>
                      <a:pt x="0" y="2"/>
                    </a:lnTo>
                    <a:lnTo>
                      <a:pt x="0" y="6"/>
                    </a:lnTo>
                    <a:lnTo>
                      <a:pt x="0" y="10"/>
                    </a:lnTo>
                    <a:lnTo>
                      <a:pt x="2" y="10"/>
                    </a:lnTo>
                    <a:lnTo>
                      <a:pt x="6" y="8"/>
                    </a:lnTo>
                    <a:lnTo>
                      <a:pt x="8" y="6"/>
                    </a:lnTo>
                    <a:lnTo>
                      <a:pt x="6"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8" name="Freeform 593">
                <a:extLst>
                  <a:ext uri="{FF2B5EF4-FFF2-40B4-BE49-F238E27FC236}">
                    <a16:creationId xmlns:a16="http://schemas.microsoft.com/office/drawing/2014/main" id="{A5D98ED9-25E2-5468-2728-4CA587120C49}"/>
                  </a:ext>
                </a:extLst>
              </p:cNvPr>
              <p:cNvSpPr>
                <a:spLocks/>
              </p:cNvSpPr>
              <p:nvPr/>
            </p:nvSpPr>
            <p:spPr bwMode="auto">
              <a:xfrm>
                <a:off x="8181975" y="4598988"/>
                <a:ext cx="7938" cy="12700"/>
              </a:xfrm>
              <a:custGeom>
                <a:avLst/>
                <a:gdLst>
                  <a:gd name="T0" fmla="*/ 2147483647 w 4"/>
                  <a:gd name="T1" fmla="*/ 0 h 6"/>
                  <a:gd name="T2" fmla="*/ 0 w 4"/>
                  <a:gd name="T3" fmla="*/ 2147483647 h 6"/>
                  <a:gd name="T4" fmla="*/ 0 w 4"/>
                  <a:gd name="T5" fmla="*/ 2147483647 h 6"/>
                  <a:gd name="T6" fmla="*/ 2147483647 w 4"/>
                  <a:gd name="T7" fmla="*/ 2147483647 h 6"/>
                  <a:gd name="T8" fmla="*/ 2147483647 w 4"/>
                  <a:gd name="T9" fmla="*/ 2147483647 h 6"/>
                  <a:gd name="T10" fmla="*/ 2147483647 w 4"/>
                  <a:gd name="T11" fmla="*/ 2147483647 h 6"/>
                  <a:gd name="T12" fmla="*/ 2147483647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0"/>
                    </a:moveTo>
                    <a:lnTo>
                      <a:pt x="0" y="2"/>
                    </a:lnTo>
                    <a:lnTo>
                      <a:pt x="0" y="4"/>
                    </a:lnTo>
                    <a:lnTo>
                      <a:pt x="2" y="6"/>
                    </a:lnTo>
                    <a:lnTo>
                      <a:pt x="4" y="6"/>
                    </a:lnTo>
                    <a:lnTo>
                      <a:pt x="4"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9" name="Freeform 594">
                <a:extLst>
                  <a:ext uri="{FF2B5EF4-FFF2-40B4-BE49-F238E27FC236}">
                    <a16:creationId xmlns:a16="http://schemas.microsoft.com/office/drawing/2014/main" id="{4FED8FB0-8931-C3B6-E995-9F771CA8D5A4}"/>
                  </a:ext>
                </a:extLst>
              </p:cNvPr>
              <p:cNvSpPr>
                <a:spLocks/>
              </p:cNvSpPr>
              <p:nvPr/>
            </p:nvSpPr>
            <p:spPr bwMode="auto">
              <a:xfrm>
                <a:off x="7510463" y="4905375"/>
                <a:ext cx="3175" cy="17463"/>
              </a:xfrm>
              <a:custGeom>
                <a:avLst/>
                <a:gdLst>
                  <a:gd name="T0" fmla="*/ 0 w 2"/>
                  <a:gd name="T1" fmla="*/ 0 h 8"/>
                  <a:gd name="T2" fmla="*/ 2147483647 w 2"/>
                  <a:gd name="T3" fmla="*/ 2147483647 h 8"/>
                  <a:gd name="T4" fmla="*/ 2147483647 w 2"/>
                  <a:gd name="T5" fmla="*/ 2147483647 h 8"/>
                  <a:gd name="T6" fmla="*/ 0 w 2"/>
                  <a:gd name="T7" fmla="*/ 0 h 8"/>
                  <a:gd name="T8" fmla="*/ 0 60000 65536"/>
                  <a:gd name="T9" fmla="*/ 0 60000 65536"/>
                  <a:gd name="T10" fmla="*/ 0 60000 65536"/>
                  <a:gd name="T11" fmla="*/ 0 60000 65536"/>
                  <a:gd name="T12" fmla="*/ 0 w 2"/>
                  <a:gd name="T13" fmla="*/ 0 h 8"/>
                  <a:gd name="T14" fmla="*/ 2 w 2"/>
                  <a:gd name="T15" fmla="*/ 8 h 8"/>
                </a:gdLst>
                <a:ahLst/>
                <a:cxnLst>
                  <a:cxn ang="T8">
                    <a:pos x="T0" y="T1"/>
                  </a:cxn>
                  <a:cxn ang="T9">
                    <a:pos x="T2" y="T3"/>
                  </a:cxn>
                  <a:cxn ang="T10">
                    <a:pos x="T4" y="T5"/>
                  </a:cxn>
                  <a:cxn ang="T11">
                    <a:pos x="T6" y="T7"/>
                  </a:cxn>
                </a:cxnLst>
                <a:rect l="T12" t="T13" r="T14" b="T15"/>
                <a:pathLst>
                  <a:path w="2" h="8">
                    <a:moveTo>
                      <a:pt x="0" y="0"/>
                    </a:moveTo>
                    <a:lnTo>
                      <a:pt x="2" y="8"/>
                    </a:lnTo>
                    <a:lnTo>
                      <a:pt x="2" y="4"/>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0" name="Freeform 595">
                <a:extLst>
                  <a:ext uri="{FF2B5EF4-FFF2-40B4-BE49-F238E27FC236}">
                    <a16:creationId xmlns:a16="http://schemas.microsoft.com/office/drawing/2014/main" id="{72A5D1B6-2DC5-A048-183D-2C3017BA86E9}"/>
                  </a:ext>
                </a:extLst>
              </p:cNvPr>
              <p:cNvSpPr>
                <a:spLocks/>
              </p:cNvSpPr>
              <p:nvPr/>
            </p:nvSpPr>
            <p:spPr bwMode="auto">
              <a:xfrm>
                <a:off x="8134350" y="5073650"/>
                <a:ext cx="7938" cy="23813"/>
              </a:xfrm>
              <a:custGeom>
                <a:avLst/>
                <a:gdLst>
                  <a:gd name="T0" fmla="*/ 0 w 4"/>
                  <a:gd name="T1" fmla="*/ 0 h 11"/>
                  <a:gd name="T2" fmla="*/ 2147483647 w 4"/>
                  <a:gd name="T3" fmla="*/ 2147483647 h 11"/>
                  <a:gd name="T4" fmla="*/ 2147483647 w 4"/>
                  <a:gd name="T5" fmla="*/ 2147483647 h 11"/>
                  <a:gd name="T6" fmla="*/ 2147483647 w 4"/>
                  <a:gd name="T7" fmla="*/ 2147483647 h 11"/>
                  <a:gd name="T8" fmla="*/ 2147483647 w 4"/>
                  <a:gd name="T9" fmla="*/ 2147483647 h 11"/>
                  <a:gd name="T10" fmla="*/ 2147483647 w 4"/>
                  <a:gd name="T11" fmla="*/ 2147483647 h 11"/>
                  <a:gd name="T12" fmla="*/ 2147483647 w 4"/>
                  <a:gd name="T13" fmla="*/ 2147483647 h 11"/>
                  <a:gd name="T14" fmla="*/ 0 w 4"/>
                  <a:gd name="T15" fmla="*/ 2147483647 h 11"/>
                  <a:gd name="T16" fmla="*/ 0 w 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0" y="0"/>
                    </a:moveTo>
                    <a:lnTo>
                      <a:pt x="2" y="2"/>
                    </a:lnTo>
                    <a:lnTo>
                      <a:pt x="4" y="7"/>
                    </a:lnTo>
                    <a:lnTo>
                      <a:pt x="4" y="9"/>
                    </a:lnTo>
                    <a:lnTo>
                      <a:pt x="4" y="11"/>
                    </a:lnTo>
                    <a:lnTo>
                      <a:pt x="2" y="9"/>
                    </a:lnTo>
                    <a:lnTo>
                      <a:pt x="0" y="3"/>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1" name="Freeform 596">
                <a:extLst>
                  <a:ext uri="{FF2B5EF4-FFF2-40B4-BE49-F238E27FC236}">
                    <a16:creationId xmlns:a16="http://schemas.microsoft.com/office/drawing/2014/main" id="{B7637BEC-6A1A-E288-729F-C4DC255F02D1}"/>
                  </a:ext>
                </a:extLst>
              </p:cNvPr>
              <p:cNvSpPr>
                <a:spLocks/>
              </p:cNvSpPr>
              <p:nvPr/>
            </p:nvSpPr>
            <p:spPr bwMode="auto">
              <a:xfrm>
                <a:off x="8091488" y="5084763"/>
                <a:ext cx="7937" cy="28575"/>
              </a:xfrm>
              <a:custGeom>
                <a:avLst/>
                <a:gdLst>
                  <a:gd name="T0" fmla="*/ 0 w 4"/>
                  <a:gd name="T1" fmla="*/ 0 h 14"/>
                  <a:gd name="T2" fmla="*/ 2147483647 w 4"/>
                  <a:gd name="T3" fmla="*/ 2147483647 h 14"/>
                  <a:gd name="T4" fmla="*/ 2147483647 w 4"/>
                  <a:gd name="T5" fmla="*/ 2147483647 h 14"/>
                  <a:gd name="T6" fmla="*/ 2147483647 w 4"/>
                  <a:gd name="T7" fmla="*/ 2147483647 h 14"/>
                  <a:gd name="T8" fmla="*/ 2147483647 w 4"/>
                  <a:gd name="T9" fmla="*/ 2147483647 h 14"/>
                  <a:gd name="T10" fmla="*/ 2147483647 w 4"/>
                  <a:gd name="T11" fmla="*/ 2147483647 h 14"/>
                  <a:gd name="T12" fmla="*/ 0 w 4"/>
                  <a:gd name="T13" fmla="*/ 2147483647 h 14"/>
                  <a:gd name="T14" fmla="*/ 0 w 4"/>
                  <a:gd name="T15" fmla="*/ 2147483647 h 14"/>
                  <a:gd name="T16" fmla="*/ 0 w 4"/>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4"/>
                  <a:gd name="T29" fmla="*/ 4 w 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4">
                    <a:moveTo>
                      <a:pt x="0" y="0"/>
                    </a:moveTo>
                    <a:lnTo>
                      <a:pt x="2" y="4"/>
                    </a:lnTo>
                    <a:lnTo>
                      <a:pt x="4" y="10"/>
                    </a:lnTo>
                    <a:lnTo>
                      <a:pt x="4" y="12"/>
                    </a:lnTo>
                    <a:lnTo>
                      <a:pt x="4" y="14"/>
                    </a:lnTo>
                    <a:lnTo>
                      <a:pt x="2" y="14"/>
                    </a:lnTo>
                    <a:lnTo>
                      <a:pt x="0" y="14"/>
                    </a:lnTo>
                    <a:lnTo>
                      <a:pt x="0" y="6"/>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2" name="Freeform 597">
                <a:extLst>
                  <a:ext uri="{FF2B5EF4-FFF2-40B4-BE49-F238E27FC236}">
                    <a16:creationId xmlns:a16="http://schemas.microsoft.com/office/drawing/2014/main" id="{7DCDE619-8057-E496-D27D-23A00B954561}"/>
                  </a:ext>
                </a:extLst>
              </p:cNvPr>
              <p:cNvSpPr>
                <a:spLocks/>
              </p:cNvSpPr>
              <p:nvPr/>
            </p:nvSpPr>
            <p:spPr bwMode="auto">
              <a:xfrm>
                <a:off x="8075613" y="5087938"/>
                <a:ext cx="4762" cy="9525"/>
              </a:xfrm>
              <a:custGeom>
                <a:avLst/>
                <a:gdLst>
                  <a:gd name="T0" fmla="*/ 2147483647 w 2"/>
                  <a:gd name="T1" fmla="*/ 0 h 4"/>
                  <a:gd name="T2" fmla="*/ 2147483647 w 2"/>
                  <a:gd name="T3" fmla="*/ 2147483647 h 4"/>
                  <a:gd name="T4" fmla="*/ 0 w 2"/>
                  <a:gd name="T5" fmla="*/ 2147483647 h 4"/>
                  <a:gd name="T6" fmla="*/ 0 w 2"/>
                  <a:gd name="T7" fmla="*/ 2147483647 h 4"/>
                  <a:gd name="T8" fmla="*/ 2147483647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2" y="2"/>
                    </a:lnTo>
                    <a:lnTo>
                      <a:pt x="0" y="4"/>
                    </a:lnTo>
                    <a:lnTo>
                      <a:pt x="0"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3" name="Freeform 598">
                <a:extLst>
                  <a:ext uri="{FF2B5EF4-FFF2-40B4-BE49-F238E27FC236}">
                    <a16:creationId xmlns:a16="http://schemas.microsoft.com/office/drawing/2014/main" id="{60017F2D-835F-39B8-5451-158489DCBC40}"/>
                  </a:ext>
                </a:extLst>
              </p:cNvPr>
              <p:cNvSpPr>
                <a:spLocks/>
              </p:cNvSpPr>
              <p:nvPr/>
            </p:nvSpPr>
            <p:spPr bwMode="auto">
              <a:xfrm>
                <a:off x="8123238" y="5243513"/>
                <a:ext cx="19050" cy="12700"/>
              </a:xfrm>
              <a:custGeom>
                <a:avLst/>
                <a:gdLst>
                  <a:gd name="T0" fmla="*/ 2147483647 w 9"/>
                  <a:gd name="T1" fmla="*/ 0 h 6"/>
                  <a:gd name="T2" fmla="*/ 0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2" y="0"/>
                    </a:moveTo>
                    <a:lnTo>
                      <a:pt x="0" y="6"/>
                    </a:lnTo>
                    <a:lnTo>
                      <a:pt x="5" y="4"/>
                    </a:lnTo>
                    <a:lnTo>
                      <a:pt x="9" y="4"/>
                    </a:lnTo>
                    <a:lnTo>
                      <a:pt x="9"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4" name="Freeform 599">
                <a:extLst>
                  <a:ext uri="{FF2B5EF4-FFF2-40B4-BE49-F238E27FC236}">
                    <a16:creationId xmlns:a16="http://schemas.microsoft.com/office/drawing/2014/main" id="{95513D27-915F-1C79-859E-96A796DC6850}"/>
                  </a:ext>
                </a:extLst>
              </p:cNvPr>
              <p:cNvSpPr>
                <a:spLocks/>
              </p:cNvSpPr>
              <p:nvPr/>
            </p:nvSpPr>
            <p:spPr bwMode="auto">
              <a:xfrm>
                <a:off x="8285163" y="5391150"/>
                <a:ext cx="9525" cy="17463"/>
              </a:xfrm>
              <a:custGeom>
                <a:avLst/>
                <a:gdLst>
                  <a:gd name="T0" fmla="*/ 0 w 4"/>
                  <a:gd name="T1" fmla="*/ 0 h 8"/>
                  <a:gd name="T2" fmla="*/ 0 w 4"/>
                  <a:gd name="T3" fmla="*/ 2147483647 h 8"/>
                  <a:gd name="T4" fmla="*/ 2147483647 w 4"/>
                  <a:gd name="T5" fmla="*/ 2147483647 h 8"/>
                  <a:gd name="T6" fmla="*/ 2147483647 w 4"/>
                  <a:gd name="T7" fmla="*/ 2147483647 h 8"/>
                  <a:gd name="T8" fmla="*/ 2147483647 w 4"/>
                  <a:gd name="T9" fmla="*/ 2147483647 h 8"/>
                  <a:gd name="T10" fmla="*/ 2147483647 w 4"/>
                  <a:gd name="T11" fmla="*/ 2147483647 h 8"/>
                  <a:gd name="T12" fmla="*/ 2147483647 w 4"/>
                  <a:gd name="T13" fmla="*/ 0 h 8"/>
                  <a:gd name="T14" fmla="*/ 2147483647 w 4"/>
                  <a:gd name="T15" fmla="*/ 0 h 8"/>
                  <a:gd name="T16" fmla="*/ 0 w 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8"/>
                  <a:gd name="T29" fmla="*/ 4 w 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8">
                    <a:moveTo>
                      <a:pt x="0" y="0"/>
                    </a:moveTo>
                    <a:lnTo>
                      <a:pt x="0" y="4"/>
                    </a:lnTo>
                    <a:lnTo>
                      <a:pt x="2" y="8"/>
                    </a:lnTo>
                    <a:lnTo>
                      <a:pt x="2" y="6"/>
                    </a:lnTo>
                    <a:lnTo>
                      <a:pt x="4" y="2"/>
                    </a:lnTo>
                    <a:lnTo>
                      <a:pt x="4" y="0"/>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5" name="Freeform 600">
                <a:extLst>
                  <a:ext uri="{FF2B5EF4-FFF2-40B4-BE49-F238E27FC236}">
                    <a16:creationId xmlns:a16="http://schemas.microsoft.com/office/drawing/2014/main" id="{4CBE45E4-B9EA-D237-1652-EA90D7BBC2F5}"/>
                  </a:ext>
                </a:extLst>
              </p:cNvPr>
              <p:cNvSpPr>
                <a:spLocks/>
              </p:cNvSpPr>
              <p:nvPr/>
            </p:nvSpPr>
            <p:spPr bwMode="auto">
              <a:xfrm>
                <a:off x="8393113" y="5399088"/>
                <a:ext cx="12700" cy="17462"/>
              </a:xfrm>
              <a:custGeom>
                <a:avLst/>
                <a:gdLst>
                  <a:gd name="T0" fmla="*/ 0 w 6"/>
                  <a:gd name="T1" fmla="*/ 0 h 8"/>
                  <a:gd name="T2" fmla="*/ 2147483647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0 w 6"/>
                  <a:gd name="T13" fmla="*/ 0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0" y="0"/>
                    </a:moveTo>
                    <a:lnTo>
                      <a:pt x="2" y="4"/>
                    </a:lnTo>
                    <a:lnTo>
                      <a:pt x="2" y="8"/>
                    </a:lnTo>
                    <a:lnTo>
                      <a:pt x="6" y="8"/>
                    </a:lnTo>
                    <a:lnTo>
                      <a:pt x="6" y="6"/>
                    </a:lnTo>
                    <a:lnTo>
                      <a:pt x="4" y="4"/>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6" name="Freeform 601">
                <a:extLst>
                  <a:ext uri="{FF2B5EF4-FFF2-40B4-BE49-F238E27FC236}">
                    <a16:creationId xmlns:a16="http://schemas.microsoft.com/office/drawing/2014/main" id="{43F9E330-3408-7CB7-AE78-9A64B541D6D6}"/>
                  </a:ext>
                </a:extLst>
              </p:cNvPr>
              <p:cNvSpPr>
                <a:spLocks/>
              </p:cNvSpPr>
              <p:nvPr/>
            </p:nvSpPr>
            <p:spPr bwMode="auto">
              <a:xfrm>
                <a:off x="8305800" y="5426075"/>
                <a:ext cx="100013" cy="107950"/>
              </a:xfrm>
              <a:custGeom>
                <a:avLst/>
                <a:gdLst>
                  <a:gd name="T0" fmla="*/ 2147483647 w 48"/>
                  <a:gd name="T1" fmla="*/ 0 h 52"/>
                  <a:gd name="T2" fmla="*/ 2147483647 w 48"/>
                  <a:gd name="T3" fmla="*/ 2147483647 h 52"/>
                  <a:gd name="T4" fmla="*/ 0 w 48"/>
                  <a:gd name="T5" fmla="*/ 2147483647 h 52"/>
                  <a:gd name="T6" fmla="*/ 2147483647 w 48"/>
                  <a:gd name="T7" fmla="*/ 2147483647 h 52"/>
                  <a:gd name="T8" fmla="*/ 2147483647 w 48"/>
                  <a:gd name="T9" fmla="*/ 2147483647 h 52"/>
                  <a:gd name="T10" fmla="*/ 2147483647 w 48"/>
                  <a:gd name="T11" fmla="*/ 2147483647 h 52"/>
                  <a:gd name="T12" fmla="*/ 2147483647 w 48"/>
                  <a:gd name="T13" fmla="*/ 2147483647 h 52"/>
                  <a:gd name="T14" fmla="*/ 2147483647 w 48"/>
                  <a:gd name="T15" fmla="*/ 2147483647 h 52"/>
                  <a:gd name="T16" fmla="*/ 2147483647 w 48"/>
                  <a:gd name="T17" fmla="*/ 2147483647 h 52"/>
                  <a:gd name="T18" fmla="*/ 2147483647 w 48"/>
                  <a:gd name="T19" fmla="*/ 2147483647 h 52"/>
                  <a:gd name="T20" fmla="*/ 2147483647 w 48"/>
                  <a:gd name="T21" fmla="*/ 2147483647 h 52"/>
                  <a:gd name="T22" fmla="*/ 2147483647 w 48"/>
                  <a:gd name="T23" fmla="*/ 2147483647 h 52"/>
                  <a:gd name="T24" fmla="*/ 2147483647 w 48"/>
                  <a:gd name="T25" fmla="*/ 2147483647 h 52"/>
                  <a:gd name="T26" fmla="*/ 2147483647 w 48"/>
                  <a:gd name="T27" fmla="*/ 2147483647 h 52"/>
                  <a:gd name="T28" fmla="*/ 2147483647 w 48"/>
                  <a:gd name="T29" fmla="*/ 2147483647 h 52"/>
                  <a:gd name="T30" fmla="*/ 2147483647 w 48"/>
                  <a:gd name="T31" fmla="*/ 2147483647 h 52"/>
                  <a:gd name="T32" fmla="*/ 2147483647 w 48"/>
                  <a:gd name="T33" fmla="*/ 2147483647 h 52"/>
                  <a:gd name="T34" fmla="*/ 2147483647 w 48"/>
                  <a:gd name="T35" fmla="*/ 2147483647 h 52"/>
                  <a:gd name="T36" fmla="*/ 2147483647 w 48"/>
                  <a:gd name="T37" fmla="*/ 2147483647 h 52"/>
                  <a:gd name="T38" fmla="*/ 2147483647 w 48"/>
                  <a:gd name="T39" fmla="*/ 2147483647 h 52"/>
                  <a:gd name="T40" fmla="*/ 2147483647 w 48"/>
                  <a:gd name="T41" fmla="*/ 2147483647 h 52"/>
                  <a:gd name="T42" fmla="*/ 2147483647 w 48"/>
                  <a:gd name="T43" fmla="*/ 2147483647 h 52"/>
                  <a:gd name="T44" fmla="*/ 2147483647 w 48"/>
                  <a:gd name="T45" fmla="*/ 2147483647 h 52"/>
                  <a:gd name="T46" fmla="*/ 2147483647 w 48"/>
                  <a:gd name="T47" fmla="*/ 2147483647 h 52"/>
                  <a:gd name="T48" fmla="*/ 2147483647 w 48"/>
                  <a:gd name="T49" fmla="*/ 2147483647 h 52"/>
                  <a:gd name="T50" fmla="*/ 2147483647 w 48"/>
                  <a:gd name="T51" fmla="*/ 2147483647 h 52"/>
                  <a:gd name="T52" fmla="*/ 2147483647 w 48"/>
                  <a:gd name="T53" fmla="*/ 2147483647 h 52"/>
                  <a:gd name="T54" fmla="*/ 2147483647 w 48"/>
                  <a:gd name="T55" fmla="*/ 2147483647 h 52"/>
                  <a:gd name="T56" fmla="*/ 2147483647 w 48"/>
                  <a:gd name="T57" fmla="*/ 2147483647 h 52"/>
                  <a:gd name="T58" fmla="*/ 2147483647 w 48"/>
                  <a:gd name="T59" fmla="*/ 2147483647 h 52"/>
                  <a:gd name="T60" fmla="*/ 2147483647 w 48"/>
                  <a:gd name="T61" fmla="*/ 2147483647 h 52"/>
                  <a:gd name="T62" fmla="*/ 2147483647 w 48"/>
                  <a:gd name="T63" fmla="*/ 2147483647 h 52"/>
                  <a:gd name="T64" fmla="*/ 2147483647 w 48"/>
                  <a:gd name="T65" fmla="*/ 2147483647 h 52"/>
                  <a:gd name="T66" fmla="*/ 2147483647 w 48"/>
                  <a:gd name="T67" fmla="*/ 2147483647 h 52"/>
                  <a:gd name="T68" fmla="*/ 2147483647 w 48"/>
                  <a:gd name="T69" fmla="*/ 2147483647 h 52"/>
                  <a:gd name="T70" fmla="*/ 2147483647 w 48"/>
                  <a:gd name="T71" fmla="*/ 2147483647 h 52"/>
                  <a:gd name="T72" fmla="*/ 2147483647 w 48"/>
                  <a:gd name="T73" fmla="*/ 2147483647 h 52"/>
                  <a:gd name="T74" fmla="*/ 2147483647 w 48"/>
                  <a:gd name="T75" fmla="*/ 0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
                  <a:gd name="T115" fmla="*/ 0 h 52"/>
                  <a:gd name="T116" fmla="*/ 48 w 48"/>
                  <a:gd name="T117" fmla="*/ 52 h 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 h="52">
                    <a:moveTo>
                      <a:pt x="2" y="0"/>
                    </a:moveTo>
                    <a:lnTo>
                      <a:pt x="2" y="4"/>
                    </a:lnTo>
                    <a:lnTo>
                      <a:pt x="0" y="6"/>
                    </a:lnTo>
                    <a:lnTo>
                      <a:pt x="6" y="16"/>
                    </a:lnTo>
                    <a:lnTo>
                      <a:pt x="10" y="25"/>
                    </a:lnTo>
                    <a:lnTo>
                      <a:pt x="13" y="27"/>
                    </a:lnTo>
                    <a:lnTo>
                      <a:pt x="15" y="27"/>
                    </a:lnTo>
                    <a:lnTo>
                      <a:pt x="13" y="31"/>
                    </a:lnTo>
                    <a:lnTo>
                      <a:pt x="11" y="33"/>
                    </a:lnTo>
                    <a:lnTo>
                      <a:pt x="11" y="35"/>
                    </a:lnTo>
                    <a:lnTo>
                      <a:pt x="13" y="39"/>
                    </a:lnTo>
                    <a:lnTo>
                      <a:pt x="17" y="43"/>
                    </a:lnTo>
                    <a:lnTo>
                      <a:pt x="21" y="46"/>
                    </a:lnTo>
                    <a:lnTo>
                      <a:pt x="21" y="50"/>
                    </a:lnTo>
                    <a:lnTo>
                      <a:pt x="25" y="52"/>
                    </a:lnTo>
                    <a:lnTo>
                      <a:pt x="29" y="52"/>
                    </a:lnTo>
                    <a:lnTo>
                      <a:pt x="31" y="52"/>
                    </a:lnTo>
                    <a:lnTo>
                      <a:pt x="33" y="50"/>
                    </a:lnTo>
                    <a:lnTo>
                      <a:pt x="34" y="46"/>
                    </a:lnTo>
                    <a:lnTo>
                      <a:pt x="36" y="41"/>
                    </a:lnTo>
                    <a:lnTo>
                      <a:pt x="38" y="43"/>
                    </a:lnTo>
                    <a:lnTo>
                      <a:pt x="40" y="45"/>
                    </a:lnTo>
                    <a:lnTo>
                      <a:pt x="42" y="46"/>
                    </a:lnTo>
                    <a:lnTo>
                      <a:pt x="44" y="45"/>
                    </a:lnTo>
                    <a:lnTo>
                      <a:pt x="44" y="41"/>
                    </a:lnTo>
                    <a:lnTo>
                      <a:pt x="44" y="39"/>
                    </a:lnTo>
                    <a:lnTo>
                      <a:pt x="42" y="33"/>
                    </a:lnTo>
                    <a:lnTo>
                      <a:pt x="44" y="31"/>
                    </a:lnTo>
                    <a:lnTo>
                      <a:pt x="44" y="25"/>
                    </a:lnTo>
                    <a:lnTo>
                      <a:pt x="48" y="25"/>
                    </a:lnTo>
                    <a:lnTo>
                      <a:pt x="48" y="16"/>
                    </a:lnTo>
                    <a:lnTo>
                      <a:pt x="46" y="4"/>
                    </a:lnTo>
                    <a:lnTo>
                      <a:pt x="40" y="8"/>
                    </a:lnTo>
                    <a:lnTo>
                      <a:pt x="34" y="8"/>
                    </a:lnTo>
                    <a:lnTo>
                      <a:pt x="29" y="8"/>
                    </a:lnTo>
                    <a:lnTo>
                      <a:pt x="23" y="8"/>
                    </a:lnTo>
                    <a:lnTo>
                      <a:pt x="13" y="4"/>
                    </a:lnTo>
                    <a:lnTo>
                      <a:pt x="2" y="0"/>
                    </a:lnTo>
                    <a:close/>
                  </a:path>
                </a:pathLst>
              </a:custGeom>
              <a:solidFill>
                <a:schemeClr val="accent5"/>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7" name="Freeform 602">
                <a:extLst>
                  <a:ext uri="{FF2B5EF4-FFF2-40B4-BE49-F238E27FC236}">
                    <a16:creationId xmlns:a16="http://schemas.microsoft.com/office/drawing/2014/main" id="{7EC37A1B-1DC6-60DB-4256-1EC5B3CE0EDD}"/>
                  </a:ext>
                </a:extLst>
              </p:cNvPr>
              <p:cNvSpPr>
                <a:spLocks/>
              </p:cNvSpPr>
              <p:nvPr/>
            </p:nvSpPr>
            <p:spPr bwMode="auto">
              <a:xfrm>
                <a:off x="7510463" y="4429125"/>
                <a:ext cx="1030287" cy="946150"/>
              </a:xfrm>
              <a:custGeom>
                <a:avLst/>
                <a:gdLst>
                  <a:gd name="T0" fmla="*/ 2147483647 w 497"/>
                  <a:gd name="T1" fmla="*/ 2147483647 h 456"/>
                  <a:gd name="T2" fmla="*/ 2147483647 w 497"/>
                  <a:gd name="T3" fmla="*/ 2147483647 h 456"/>
                  <a:gd name="T4" fmla="*/ 2147483647 w 497"/>
                  <a:gd name="T5" fmla="*/ 2147483647 h 456"/>
                  <a:gd name="T6" fmla="*/ 2147483647 w 497"/>
                  <a:gd name="T7" fmla="*/ 2147483647 h 456"/>
                  <a:gd name="T8" fmla="*/ 2147483647 w 497"/>
                  <a:gd name="T9" fmla="*/ 2147483647 h 456"/>
                  <a:gd name="T10" fmla="*/ 2147483647 w 497"/>
                  <a:gd name="T11" fmla="*/ 2147483647 h 456"/>
                  <a:gd name="T12" fmla="*/ 2147483647 w 497"/>
                  <a:gd name="T13" fmla="*/ 2147483647 h 456"/>
                  <a:gd name="T14" fmla="*/ 2147483647 w 497"/>
                  <a:gd name="T15" fmla="*/ 2147483647 h 456"/>
                  <a:gd name="T16" fmla="*/ 2147483647 w 497"/>
                  <a:gd name="T17" fmla="*/ 2147483647 h 456"/>
                  <a:gd name="T18" fmla="*/ 2147483647 w 497"/>
                  <a:gd name="T19" fmla="*/ 2147483647 h 456"/>
                  <a:gd name="T20" fmla="*/ 2147483647 w 497"/>
                  <a:gd name="T21" fmla="*/ 2147483647 h 456"/>
                  <a:gd name="T22" fmla="*/ 2147483647 w 497"/>
                  <a:gd name="T23" fmla="*/ 2147483647 h 456"/>
                  <a:gd name="T24" fmla="*/ 2147483647 w 497"/>
                  <a:gd name="T25" fmla="*/ 2147483647 h 456"/>
                  <a:gd name="T26" fmla="*/ 2147483647 w 497"/>
                  <a:gd name="T27" fmla="*/ 2147483647 h 456"/>
                  <a:gd name="T28" fmla="*/ 2147483647 w 497"/>
                  <a:gd name="T29" fmla="*/ 2147483647 h 456"/>
                  <a:gd name="T30" fmla="*/ 2147483647 w 497"/>
                  <a:gd name="T31" fmla="*/ 2147483647 h 456"/>
                  <a:gd name="T32" fmla="*/ 2147483647 w 497"/>
                  <a:gd name="T33" fmla="*/ 2147483647 h 456"/>
                  <a:gd name="T34" fmla="*/ 2147483647 w 497"/>
                  <a:gd name="T35" fmla="*/ 2147483647 h 456"/>
                  <a:gd name="T36" fmla="*/ 2147483647 w 497"/>
                  <a:gd name="T37" fmla="*/ 2147483647 h 456"/>
                  <a:gd name="T38" fmla="*/ 2147483647 w 497"/>
                  <a:gd name="T39" fmla="*/ 2147483647 h 456"/>
                  <a:gd name="T40" fmla="*/ 2147483647 w 497"/>
                  <a:gd name="T41" fmla="*/ 2147483647 h 456"/>
                  <a:gd name="T42" fmla="*/ 2147483647 w 497"/>
                  <a:gd name="T43" fmla="*/ 2147483647 h 456"/>
                  <a:gd name="T44" fmla="*/ 2147483647 w 497"/>
                  <a:gd name="T45" fmla="*/ 2147483647 h 456"/>
                  <a:gd name="T46" fmla="*/ 2147483647 w 497"/>
                  <a:gd name="T47" fmla="*/ 2147483647 h 456"/>
                  <a:gd name="T48" fmla="*/ 2147483647 w 497"/>
                  <a:gd name="T49" fmla="*/ 2147483647 h 456"/>
                  <a:gd name="T50" fmla="*/ 2147483647 w 497"/>
                  <a:gd name="T51" fmla="*/ 2147483647 h 456"/>
                  <a:gd name="T52" fmla="*/ 2147483647 w 497"/>
                  <a:gd name="T53" fmla="*/ 2147483647 h 456"/>
                  <a:gd name="T54" fmla="*/ 2147483647 w 497"/>
                  <a:gd name="T55" fmla="*/ 2147483647 h 456"/>
                  <a:gd name="T56" fmla="*/ 2147483647 w 497"/>
                  <a:gd name="T57" fmla="*/ 2147483647 h 456"/>
                  <a:gd name="T58" fmla="*/ 2147483647 w 497"/>
                  <a:gd name="T59" fmla="*/ 2147483647 h 456"/>
                  <a:gd name="T60" fmla="*/ 2147483647 w 497"/>
                  <a:gd name="T61" fmla="*/ 2147483647 h 456"/>
                  <a:gd name="T62" fmla="*/ 2147483647 w 497"/>
                  <a:gd name="T63" fmla="*/ 2147483647 h 456"/>
                  <a:gd name="T64" fmla="*/ 2147483647 w 497"/>
                  <a:gd name="T65" fmla="*/ 2147483647 h 456"/>
                  <a:gd name="T66" fmla="*/ 2147483647 w 497"/>
                  <a:gd name="T67" fmla="*/ 2147483647 h 456"/>
                  <a:gd name="T68" fmla="*/ 2147483647 w 497"/>
                  <a:gd name="T69" fmla="*/ 2147483647 h 456"/>
                  <a:gd name="T70" fmla="*/ 2147483647 w 497"/>
                  <a:gd name="T71" fmla="*/ 2147483647 h 456"/>
                  <a:gd name="T72" fmla="*/ 2147483647 w 497"/>
                  <a:gd name="T73" fmla="*/ 2147483647 h 456"/>
                  <a:gd name="T74" fmla="*/ 2147483647 w 497"/>
                  <a:gd name="T75" fmla="*/ 2147483647 h 456"/>
                  <a:gd name="T76" fmla="*/ 2147483647 w 497"/>
                  <a:gd name="T77" fmla="*/ 2147483647 h 456"/>
                  <a:gd name="T78" fmla="*/ 2147483647 w 497"/>
                  <a:gd name="T79" fmla="*/ 2147483647 h 456"/>
                  <a:gd name="T80" fmla="*/ 2147483647 w 497"/>
                  <a:gd name="T81" fmla="*/ 2147483647 h 456"/>
                  <a:gd name="T82" fmla="*/ 2147483647 w 497"/>
                  <a:gd name="T83" fmla="*/ 2147483647 h 456"/>
                  <a:gd name="T84" fmla="*/ 2147483647 w 497"/>
                  <a:gd name="T85" fmla="*/ 2147483647 h 456"/>
                  <a:gd name="T86" fmla="*/ 2147483647 w 497"/>
                  <a:gd name="T87" fmla="*/ 2147483647 h 456"/>
                  <a:gd name="T88" fmla="*/ 2147483647 w 497"/>
                  <a:gd name="T89" fmla="*/ 2147483647 h 456"/>
                  <a:gd name="T90" fmla="*/ 2147483647 w 497"/>
                  <a:gd name="T91" fmla="*/ 2147483647 h 456"/>
                  <a:gd name="T92" fmla="*/ 2147483647 w 497"/>
                  <a:gd name="T93" fmla="*/ 2147483647 h 456"/>
                  <a:gd name="T94" fmla="*/ 2147483647 w 497"/>
                  <a:gd name="T95" fmla="*/ 2147483647 h 456"/>
                  <a:gd name="T96" fmla="*/ 2147483647 w 497"/>
                  <a:gd name="T97" fmla="*/ 2147483647 h 456"/>
                  <a:gd name="T98" fmla="*/ 2147483647 w 497"/>
                  <a:gd name="T99" fmla="*/ 2147483647 h 456"/>
                  <a:gd name="T100" fmla="*/ 2147483647 w 497"/>
                  <a:gd name="T101" fmla="*/ 2147483647 h 456"/>
                  <a:gd name="T102" fmla="*/ 2147483647 w 497"/>
                  <a:gd name="T103" fmla="*/ 2147483647 h 456"/>
                  <a:gd name="T104" fmla="*/ 2147483647 w 497"/>
                  <a:gd name="T105" fmla="*/ 2147483647 h 456"/>
                  <a:gd name="T106" fmla="*/ 2147483647 w 497"/>
                  <a:gd name="T107" fmla="*/ 2147483647 h 456"/>
                  <a:gd name="T108" fmla="*/ 2147483647 w 497"/>
                  <a:gd name="T109" fmla="*/ 2147483647 h 456"/>
                  <a:gd name="T110" fmla="*/ 2147483647 w 497"/>
                  <a:gd name="T111" fmla="*/ 2147483647 h 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7"/>
                  <a:gd name="T169" fmla="*/ 0 h 456"/>
                  <a:gd name="T170" fmla="*/ 497 w 497"/>
                  <a:gd name="T171" fmla="*/ 456 h 4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7" h="456">
                    <a:moveTo>
                      <a:pt x="21" y="272"/>
                    </a:moveTo>
                    <a:lnTo>
                      <a:pt x="21" y="276"/>
                    </a:lnTo>
                    <a:lnTo>
                      <a:pt x="19" y="278"/>
                    </a:lnTo>
                    <a:lnTo>
                      <a:pt x="23" y="284"/>
                    </a:lnTo>
                    <a:lnTo>
                      <a:pt x="25" y="289"/>
                    </a:lnTo>
                    <a:lnTo>
                      <a:pt x="25" y="297"/>
                    </a:lnTo>
                    <a:lnTo>
                      <a:pt x="25" y="307"/>
                    </a:lnTo>
                    <a:lnTo>
                      <a:pt x="29" y="309"/>
                    </a:lnTo>
                    <a:lnTo>
                      <a:pt x="31" y="318"/>
                    </a:lnTo>
                    <a:lnTo>
                      <a:pt x="31" y="326"/>
                    </a:lnTo>
                    <a:lnTo>
                      <a:pt x="33" y="326"/>
                    </a:lnTo>
                    <a:lnTo>
                      <a:pt x="33" y="341"/>
                    </a:lnTo>
                    <a:lnTo>
                      <a:pt x="31" y="359"/>
                    </a:lnTo>
                    <a:lnTo>
                      <a:pt x="25" y="359"/>
                    </a:lnTo>
                    <a:lnTo>
                      <a:pt x="21" y="359"/>
                    </a:lnTo>
                    <a:lnTo>
                      <a:pt x="23" y="362"/>
                    </a:lnTo>
                    <a:lnTo>
                      <a:pt x="25" y="366"/>
                    </a:lnTo>
                    <a:lnTo>
                      <a:pt x="31" y="368"/>
                    </a:lnTo>
                    <a:lnTo>
                      <a:pt x="35" y="370"/>
                    </a:lnTo>
                    <a:lnTo>
                      <a:pt x="35" y="374"/>
                    </a:lnTo>
                    <a:lnTo>
                      <a:pt x="37" y="376"/>
                    </a:lnTo>
                    <a:lnTo>
                      <a:pt x="42" y="378"/>
                    </a:lnTo>
                    <a:lnTo>
                      <a:pt x="48" y="376"/>
                    </a:lnTo>
                    <a:lnTo>
                      <a:pt x="54" y="380"/>
                    </a:lnTo>
                    <a:lnTo>
                      <a:pt x="60" y="380"/>
                    </a:lnTo>
                    <a:lnTo>
                      <a:pt x="63" y="376"/>
                    </a:lnTo>
                    <a:lnTo>
                      <a:pt x="67" y="372"/>
                    </a:lnTo>
                    <a:lnTo>
                      <a:pt x="69" y="366"/>
                    </a:lnTo>
                    <a:lnTo>
                      <a:pt x="73" y="370"/>
                    </a:lnTo>
                    <a:lnTo>
                      <a:pt x="77" y="372"/>
                    </a:lnTo>
                    <a:lnTo>
                      <a:pt x="77" y="368"/>
                    </a:lnTo>
                    <a:lnTo>
                      <a:pt x="77" y="362"/>
                    </a:lnTo>
                    <a:lnTo>
                      <a:pt x="81" y="364"/>
                    </a:lnTo>
                    <a:lnTo>
                      <a:pt x="85" y="364"/>
                    </a:lnTo>
                    <a:lnTo>
                      <a:pt x="96" y="362"/>
                    </a:lnTo>
                    <a:lnTo>
                      <a:pt x="108" y="359"/>
                    </a:lnTo>
                    <a:lnTo>
                      <a:pt x="109" y="360"/>
                    </a:lnTo>
                    <a:lnTo>
                      <a:pt x="111" y="362"/>
                    </a:lnTo>
                    <a:lnTo>
                      <a:pt x="115" y="360"/>
                    </a:lnTo>
                    <a:lnTo>
                      <a:pt x="119" y="359"/>
                    </a:lnTo>
                    <a:lnTo>
                      <a:pt x="123" y="360"/>
                    </a:lnTo>
                    <a:lnTo>
                      <a:pt x="129" y="360"/>
                    </a:lnTo>
                    <a:lnTo>
                      <a:pt x="133" y="355"/>
                    </a:lnTo>
                    <a:lnTo>
                      <a:pt x="136" y="347"/>
                    </a:lnTo>
                    <a:lnTo>
                      <a:pt x="142" y="347"/>
                    </a:lnTo>
                    <a:lnTo>
                      <a:pt x="146" y="347"/>
                    </a:lnTo>
                    <a:lnTo>
                      <a:pt x="146" y="343"/>
                    </a:lnTo>
                    <a:lnTo>
                      <a:pt x="150" y="341"/>
                    </a:lnTo>
                    <a:lnTo>
                      <a:pt x="154" y="341"/>
                    </a:lnTo>
                    <a:lnTo>
                      <a:pt x="154" y="339"/>
                    </a:lnTo>
                    <a:lnTo>
                      <a:pt x="156" y="336"/>
                    </a:lnTo>
                    <a:lnTo>
                      <a:pt x="157" y="336"/>
                    </a:lnTo>
                    <a:lnTo>
                      <a:pt x="157" y="334"/>
                    </a:lnTo>
                    <a:lnTo>
                      <a:pt x="163" y="334"/>
                    </a:lnTo>
                    <a:lnTo>
                      <a:pt x="169" y="336"/>
                    </a:lnTo>
                    <a:lnTo>
                      <a:pt x="180" y="334"/>
                    </a:lnTo>
                    <a:lnTo>
                      <a:pt x="198" y="328"/>
                    </a:lnTo>
                    <a:lnTo>
                      <a:pt x="213" y="322"/>
                    </a:lnTo>
                    <a:lnTo>
                      <a:pt x="227" y="322"/>
                    </a:lnTo>
                    <a:lnTo>
                      <a:pt x="230" y="328"/>
                    </a:lnTo>
                    <a:lnTo>
                      <a:pt x="234" y="332"/>
                    </a:lnTo>
                    <a:lnTo>
                      <a:pt x="244" y="332"/>
                    </a:lnTo>
                    <a:lnTo>
                      <a:pt x="253" y="332"/>
                    </a:lnTo>
                    <a:lnTo>
                      <a:pt x="253" y="334"/>
                    </a:lnTo>
                    <a:lnTo>
                      <a:pt x="255" y="337"/>
                    </a:lnTo>
                    <a:lnTo>
                      <a:pt x="253" y="339"/>
                    </a:lnTo>
                    <a:lnTo>
                      <a:pt x="257" y="339"/>
                    </a:lnTo>
                    <a:lnTo>
                      <a:pt x="259" y="339"/>
                    </a:lnTo>
                    <a:lnTo>
                      <a:pt x="261" y="341"/>
                    </a:lnTo>
                    <a:lnTo>
                      <a:pt x="259" y="343"/>
                    </a:lnTo>
                    <a:lnTo>
                      <a:pt x="259" y="345"/>
                    </a:lnTo>
                    <a:lnTo>
                      <a:pt x="257" y="345"/>
                    </a:lnTo>
                    <a:lnTo>
                      <a:pt x="259" y="347"/>
                    </a:lnTo>
                    <a:lnTo>
                      <a:pt x="259" y="349"/>
                    </a:lnTo>
                    <a:lnTo>
                      <a:pt x="265" y="351"/>
                    </a:lnTo>
                    <a:lnTo>
                      <a:pt x="269" y="351"/>
                    </a:lnTo>
                    <a:lnTo>
                      <a:pt x="269" y="360"/>
                    </a:lnTo>
                    <a:lnTo>
                      <a:pt x="273" y="370"/>
                    </a:lnTo>
                    <a:lnTo>
                      <a:pt x="275" y="370"/>
                    </a:lnTo>
                    <a:lnTo>
                      <a:pt x="278" y="372"/>
                    </a:lnTo>
                    <a:lnTo>
                      <a:pt x="284" y="364"/>
                    </a:lnTo>
                    <a:lnTo>
                      <a:pt x="290" y="357"/>
                    </a:lnTo>
                    <a:lnTo>
                      <a:pt x="294" y="357"/>
                    </a:lnTo>
                    <a:lnTo>
                      <a:pt x="296" y="357"/>
                    </a:lnTo>
                    <a:lnTo>
                      <a:pt x="299" y="351"/>
                    </a:lnTo>
                    <a:lnTo>
                      <a:pt x="301" y="347"/>
                    </a:lnTo>
                    <a:lnTo>
                      <a:pt x="303" y="347"/>
                    </a:lnTo>
                    <a:lnTo>
                      <a:pt x="305" y="349"/>
                    </a:lnTo>
                    <a:lnTo>
                      <a:pt x="303" y="353"/>
                    </a:lnTo>
                    <a:lnTo>
                      <a:pt x="303" y="357"/>
                    </a:lnTo>
                    <a:lnTo>
                      <a:pt x="299" y="364"/>
                    </a:lnTo>
                    <a:lnTo>
                      <a:pt x="298" y="368"/>
                    </a:lnTo>
                    <a:lnTo>
                      <a:pt x="299" y="374"/>
                    </a:lnTo>
                    <a:lnTo>
                      <a:pt x="299" y="378"/>
                    </a:lnTo>
                    <a:lnTo>
                      <a:pt x="296" y="380"/>
                    </a:lnTo>
                    <a:lnTo>
                      <a:pt x="292" y="380"/>
                    </a:lnTo>
                    <a:lnTo>
                      <a:pt x="292" y="384"/>
                    </a:lnTo>
                    <a:lnTo>
                      <a:pt x="294" y="384"/>
                    </a:lnTo>
                    <a:lnTo>
                      <a:pt x="296" y="382"/>
                    </a:lnTo>
                    <a:lnTo>
                      <a:pt x="301" y="380"/>
                    </a:lnTo>
                    <a:lnTo>
                      <a:pt x="303" y="378"/>
                    </a:lnTo>
                    <a:lnTo>
                      <a:pt x="303" y="374"/>
                    </a:lnTo>
                    <a:lnTo>
                      <a:pt x="303" y="368"/>
                    </a:lnTo>
                    <a:lnTo>
                      <a:pt x="307" y="368"/>
                    </a:lnTo>
                    <a:lnTo>
                      <a:pt x="309" y="368"/>
                    </a:lnTo>
                    <a:lnTo>
                      <a:pt x="307" y="370"/>
                    </a:lnTo>
                    <a:lnTo>
                      <a:pt x="307" y="372"/>
                    </a:lnTo>
                    <a:lnTo>
                      <a:pt x="311" y="380"/>
                    </a:lnTo>
                    <a:lnTo>
                      <a:pt x="313" y="387"/>
                    </a:lnTo>
                    <a:lnTo>
                      <a:pt x="311" y="393"/>
                    </a:lnTo>
                    <a:lnTo>
                      <a:pt x="317" y="391"/>
                    </a:lnTo>
                    <a:lnTo>
                      <a:pt x="323" y="389"/>
                    </a:lnTo>
                    <a:lnTo>
                      <a:pt x="326" y="407"/>
                    </a:lnTo>
                    <a:lnTo>
                      <a:pt x="328" y="424"/>
                    </a:lnTo>
                    <a:lnTo>
                      <a:pt x="332" y="426"/>
                    </a:lnTo>
                    <a:lnTo>
                      <a:pt x="336" y="428"/>
                    </a:lnTo>
                    <a:lnTo>
                      <a:pt x="338" y="431"/>
                    </a:lnTo>
                    <a:lnTo>
                      <a:pt x="340" y="435"/>
                    </a:lnTo>
                    <a:lnTo>
                      <a:pt x="346" y="439"/>
                    </a:lnTo>
                    <a:lnTo>
                      <a:pt x="351" y="441"/>
                    </a:lnTo>
                    <a:lnTo>
                      <a:pt x="353" y="439"/>
                    </a:lnTo>
                    <a:lnTo>
                      <a:pt x="355" y="437"/>
                    </a:lnTo>
                    <a:lnTo>
                      <a:pt x="359" y="443"/>
                    </a:lnTo>
                    <a:lnTo>
                      <a:pt x="363" y="447"/>
                    </a:lnTo>
                    <a:lnTo>
                      <a:pt x="369" y="451"/>
                    </a:lnTo>
                    <a:lnTo>
                      <a:pt x="372" y="451"/>
                    </a:lnTo>
                    <a:lnTo>
                      <a:pt x="376" y="451"/>
                    </a:lnTo>
                    <a:lnTo>
                      <a:pt x="378" y="449"/>
                    </a:lnTo>
                    <a:lnTo>
                      <a:pt x="380" y="443"/>
                    </a:lnTo>
                    <a:lnTo>
                      <a:pt x="384" y="439"/>
                    </a:lnTo>
                    <a:lnTo>
                      <a:pt x="388" y="439"/>
                    </a:lnTo>
                    <a:lnTo>
                      <a:pt x="386" y="437"/>
                    </a:lnTo>
                    <a:lnTo>
                      <a:pt x="386" y="435"/>
                    </a:lnTo>
                    <a:lnTo>
                      <a:pt x="390" y="433"/>
                    </a:lnTo>
                    <a:lnTo>
                      <a:pt x="394" y="430"/>
                    </a:lnTo>
                    <a:lnTo>
                      <a:pt x="394" y="433"/>
                    </a:lnTo>
                    <a:lnTo>
                      <a:pt x="395" y="435"/>
                    </a:lnTo>
                    <a:lnTo>
                      <a:pt x="392" y="437"/>
                    </a:lnTo>
                    <a:lnTo>
                      <a:pt x="390" y="441"/>
                    </a:lnTo>
                    <a:lnTo>
                      <a:pt x="395" y="439"/>
                    </a:lnTo>
                    <a:lnTo>
                      <a:pt x="399" y="439"/>
                    </a:lnTo>
                    <a:lnTo>
                      <a:pt x="401" y="439"/>
                    </a:lnTo>
                    <a:lnTo>
                      <a:pt x="395" y="445"/>
                    </a:lnTo>
                    <a:lnTo>
                      <a:pt x="401" y="449"/>
                    </a:lnTo>
                    <a:lnTo>
                      <a:pt x="407" y="451"/>
                    </a:lnTo>
                    <a:lnTo>
                      <a:pt x="409" y="455"/>
                    </a:lnTo>
                    <a:lnTo>
                      <a:pt x="409" y="456"/>
                    </a:lnTo>
                    <a:lnTo>
                      <a:pt x="411" y="455"/>
                    </a:lnTo>
                    <a:lnTo>
                      <a:pt x="411" y="451"/>
                    </a:lnTo>
                    <a:lnTo>
                      <a:pt x="415" y="451"/>
                    </a:lnTo>
                    <a:lnTo>
                      <a:pt x="417" y="451"/>
                    </a:lnTo>
                    <a:lnTo>
                      <a:pt x="424" y="441"/>
                    </a:lnTo>
                    <a:lnTo>
                      <a:pt x="426" y="431"/>
                    </a:lnTo>
                    <a:lnTo>
                      <a:pt x="440" y="431"/>
                    </a:lnTo>
                    <a:lnTo>
                      <a:pt x="449" y="431"/>
                    </a:lnTo>
                    <a:lnTo>
                      <a:pt x="451" y="430"/>
                    </a:lnTo>
                    <a:lnTo>
                      <a:pt x="453" y="428"/>
                    </a:lnTo>
                    <a:lnTo>
                      <a:pt x="453" y="424"/>
                    </a:lnTo>
                    <a:lnTo>
                      <a:pt x="455" y="420"/>
                    </a:lnTo>
                    <a:lnTo>
                      <a:pt x="451" y="418"/>
                    </a:lnTo>
                    <a:lnTo>
                      <a:pt x="449" y="412"/>
                    </a:lnTo>
                    <a:lnTo>
                      <a:pt x="453" y="410"/>
                    </a:lnTo>
                    <a:lnTo>
                      <a:pt x="455" y="408"/>
                    </a:lnTo>
                    <a:lnTo>
                      <a:pt x="457" y="401"/>
                    </a:lnTo>
                    <a:lnTo>
                      <a:pt x="457" y="391"/>
                    </a:lnTo>
                    <a:lnTo>
                      <a:pt x="463" y="382"/>
                    </a:lnTo>
                    <a:lnTo>
                      <a:pt x="466" y="372"/>
                    </a:lnTo>
                    <a:lnTo>
                      <a:pt x="466" y="362"/>
                    </a:lnTo>
                    <a:lnTo>
                      <a:pt x="466" y="355"/>
                    </a:lnTo>
                    <a:lnTo>
                      <a:pt x="468" y="355"/>
                    </a:lnTo>
                    <a:lnTo>
                      <a:pt x="472" y="355"/>
                    </a:lnTo>
                    <a:lnTo>
                      <a:pt x="472" y="353"/>
                    </a:lnTo>
                    <a:lnTo>
                      <a:pt x="472" y="349"/>
                    </a:lnTo>
                    <a:lnTo>
                      <a:pt x="478" y="345"/>
                    </a:lnTo>
                    <a:lnTo>
                      <a:pt x="486" y="341"/>
                    </a:lnTo>
                    <a:lnTo>
                      <a:pt x="486" y="337"/>
                    </a:lnTo>
                    <a:lnTo>
                      <a:pt x="486" y="336"/>
                    </a:lnTo>
                    <a:lnTo>
                      <a:pt x="486" y="332"/>
                    </a:lnTo>
                    <a:lnTo>
                      <a:pt x="489" y="332"/>
                    </a:lnTo>
                    <a:lnTo>
                      <a:pt x="491" y="328"/>
                    </a:lnTo>
                    <a:lnTo>
                      <a:pt x="491" y="326"/>
                    </a:lnTo>
                    <a:lnTo>
                      <a:pt x="491" y="318"/>
                    </a:lnTo>
                    <a:lnTo>
                      <a:pt x="491" y="314"/>
                    </a:lnTo>
                    <a:lnTo>
                      <a:pt x="491" y="311"/>
                    </a:lnTo>
                    <a:lnTo>
                      <a:pt x="491" y="301"/>
                    </a:lnTo>
                    <a:lnTo>
                      <a:pt x="491" y="289"/>
                    </a:lnTo>
                    <a:lnTo>
                      <a:pt x="495" y="289"/>
                    </a:lnTo>
                    <a:lnTo>
                      <a:pt x="497" y="286"/>
                    </a:lnTo>
                    <a:lnTo>
                      <a:pt x="497" y="282"/>
                    </a:lnTo>
                    <a:lnTo>
                      <a:pt x="497" y="274"/>
                    </a:lnTo>
                    <a:lnTo>
                      <a:pt x="495" y="270"/>
                    </a:lnTo>
                    <a:lnTo>
                      <a:pt x="491" y="265"/>
                    </a:lnTo>
                    <a:lnTo>
                      <a:pt x="489" y="257"/>
                    </a:lnTo>
                    <a:lnTo>
                      <a:pt x="491" y="242"/>
                    </a:lnTo>
                    <a:lnTo>
                      <a:pt x="489" y="224"/>
                    </a:lnTo>
                    <a:lnTo>
                      <a:pt x="478" y="217"/>
                    </a:lnTo>
                    <a:lnTo>
                      <a:pt x="478" y="213"/>
                    </a:lnTo>
                    <a:lnTo>
                      <a:pt x="478" y="209"/>
                    </a:lnTo>
                    <a:lnTo>
                      <a:pt x="472" y="205"/>
                    </a:lnTo>
                    <a:lnTo>
                      <a:pt x="466" y="201"/>
                    </a:lnTo>
                    <a:lnTo>
                      <a:pt x="465" y="194"/>
                    </a:lnTo>
                    <a:lnTo>
                      <a:pt x="465" y="182"/>
                    </a:lnTo>
                    <a:lnTo>
                      <a:pt x="457" y="178"/>
                    </a:lnTo>
                    <a:lnTo>
                      <a:pt x="449" y="174"/>
                    </a:lnTo>
                    <a:lnTo>
                      <a:pt x="449" y="169"/>
                    </a:lnTo>
                    <a:lnTo>
                      <a:pt x="449" y="161"/>
                    </a:lnTo>
                    <a:lnTo>
                      <a:pt x="447" y="155"/>
                    </a:lnTo>
                    <a:lnTo>
                      <a:pt x="443" y="151"/>
                    </a:lnTo>
                    <a:lnTo>
                      <a:pt x="440" y="151"/>
                    </a:lnTo>
                    <a:lnTo>
                      <a:pt x="441" y="147"/>
                    </a:lnTo>
                    <a:lnTo>
                      <a:pt x="443" y="146"/>
                    </a:lnTo>
                    <a:lnTo>
                      <a:pt x="443" y="144"/>
                    </a:lnTo>
                    <a:lnTo>
                      <a:pt x="441" y="140"/>
                    </a:lnTo>
                    <a:lnTo>
                      <a:pt x="424" y="132"/>
                    </a:lnTo>
                    <a:lnTo>
                      <a:pt x="411" y="123"/>
                    </a:lnTo>
                    <a:lnTo>
                      <a:pt x="409" y="109"/>
                    </a:lnTo>
                    <a:lnTo>
                      <a:pt x="409" y="96"/>
                    </a:lnTo>
                    <a:lnTo>
                      <a:pt x="405" y="88"/>
                    </a:lnTo>
                    <a:lnTo>
                      <a:pt x="399" y="80"/>
                    </a:lnTo>
                    <a:lnTo>
                      <a:pt x="399" y="69"/>
                    </a:lnTo>
                    <a:lnTo>
                      <a:pt x="399" y="57"/>
                    </a:lnTo>
                    <a:lnTo>
                      <a:pt x="397" y="57"/>
                    </a:lnTo>
                    <a:lnTo>
                      <a:pt x="394" y="57"/>
                    </a:lnTo>
                    <a:lnTo>
                      <a:pt x="394" y="55"/>
                    </a:lnTo>
                    <a:lnTo>
                      <a:pt x="392" y="53"/>
                    </a:lnTo>
                    <a:lnTo>
                      <a:pt x="390" y="53"/>
                    </a:lnTo>
                    <a:lnTo>
                      <a:pt x="390" y="52"/>
                    </a:lnTo>
                    <a:lnTo>
                      <a:pt x="390" y="48"/>
                    </a:lnTo>
                    <a:lnTo>
                      <a:pt x="388" y="50"/>
                    </a:lnTo>
                    <a:lnTo>
                      <a:pt x="384" y="50"/>
                    </a:lnTo>
                    <a:lnTo>
                      <a:pt x="384" y="53"/>
                    </a:lnTo>
                    <a:lnTo>
                      <a:pt x="380" y="53"/>
                    </a:lnTo>
                    <a:lnTo>
                      <a:pt x="378" y="52"/>
                    </a:lnTo>
                    <a:lnTo>
                      <a:pt x="376" y="34"/>
                    </a:lnTo>
                    <a:lnTo>
                      <a:pt x="374" y="23"/>
                    </a:lnTo>
                    <a:lnTo>
                      <a:pt x="369" y="11"/>
                    </a:lnTo>
                    <a:lnTo>
                      <a:pt x="363" y="0"/>
                    </a:lnTo>
                    <a:lnTo>
                      <a:pt x="361" y="0"/>
                    </a:lnTo>
                    <a:lnTo>
                      <a:pt x="357" y="0"/>
                    </a:lnTo>
                    <a:lnTo>
                      <a:pt x="355" y="19"/>
                    </a:lnTo>
                    <a:lnTo>
                      <a:pt x="355" y="36"/>
                    </a:lnTo>
                    <a:lnTo>
                      <a:pt x="353" y="38"/>
                    </a:lnTo>
                    <a:lnTo>
                      <a:pt x="351" y="38"/>
                    </a:lnTo>
                    <a:lnTo>
                      <a:pt x="351" y="59"/>
                    </a:lnTo>
                    <a:lnTo>
                      <a:pt x="351" y="78"/>
                    </a:lnTo>
                    <a:lnTo>
                      <a:pt x="349" y="80"/>
                    </a:lnTo>
                    <a:lnTo>
                      <a:pt x="347" y="80"/>
                    </a:lnTo>
                    <a:lnTo>
                      <a:pt x="347" y="86"/>
                    </a:lnTo>
                    <a:lnTo>
                      <a:pt x="347" y="90"/>
                    </a:lnTo>
                    <a:lnTo>
                      <a:pt x="344" y="94"/>
                    </a:lnTo>
                    <a:lnTo>
                      <a:pt x="344" y="98"/>
                    </a:lnTo>
                    <a:lnTo>
                      <a:pt x="344" y="101"/>
                    </a:lnTo>
                    <a:lnTo>
                      <a:pt x="342" y="101"/>
                    </a:lnTo>
                    <a:lnTo>
                      <a:pt x="340" y="103"/>
                    </a:lnTo>
                    <a:lnTo>
                      <a:pt x="336" y="103"/>
                    </a:lnTo>
                    <a:lnTo>
                      <a:pt x="330" y="103"/>
                    </a:lnTo>
                    <a:lnTo>
                      <a:pt x="326" y="98"/>
                    </a:lnTo>
                    <a:lnTo>
                      <a:pt x="324" y="92"/>
                    </a:lnTo>
                    <a:lnTo>
                      <a:pt x="323" y="92"/>
                    </a:lnTo>
                    <a:lnTo>
                      <a:pt x="319" y="92"/>
                    </a:lnTo>
                    <a:lnTo>
                      <a:pt x="311" y="84"/>
                    </a:lnTo>
                    <a:lnTo>
                      <a:pt x="305" y="76"/>
                    </a:lnTo>
                    <a:lnTo>
                      <a:pt x="298" y="75"/>
                    </a:lnTo>
                    <a:lnTo>
                      <a:pt x="290" y="73"/>
                    </a:lnTo>
                    <a:lnTo>
                      <a:pt x="290" y="69"/>
                    </a:lnTo>
                    <a:lnTo>
                      <a:pt x="284" y="67"/>
                    </a:lnTo>
                    <a:lnTo>
                      <a:pt x="278" y="63"/>
                    </a:lnTo>
                    <a:lnTo>
                      <a:pt x="278" y="57"/>
                    </a:lnTo>
                    <a:lnTo>
                      <a:pt x="278" y="50"/>
                    </a:lnTo>
                    <a:lnTo>
                      <a:pt x="280" y="50"/>
                    </a:lnTo>
                    <a:lnTo>
                      <a:pt x="282" y="48"/>
                    </a:lnTo>
                    <a:lnTo>
                      <a:pt x="282" y="44"/>
                    </a:lnTo>
                    <a:lnTo>
                      <a:pt x="284" y="40"/>
                    </a:lnTo>
                    <a:lnTo>
                      <a:pt x="282" y="38"/>
                    </a:lnTo>
                    <a:lnTo>
                      <a:pt x="280" y="36"/>
                    </a:lnTo>
                    <a:lnTo>
                      <a:pt x="284" y="36"/>
                    </a:lnTo>
                    <a:lnTo>
                      <a:pt x="290" y="36"/>
                    </a:lnTo>
                    <a:lnTo>
                      <a:pt x="290" y="34"/>
                    </a:lnTo>
                    <a:lnTo>
                      <a:pt x="290" y="30"/>
                    </a:lnTo>
                    <a:lnTo>
                      <a:pt x="288" y="30"/>
                    </a:lnTo>
                    <a:lnTo>
                      <a:pt x="288" y="27"/>
                    </a:lnTo>
                    <a:lnTo>
                      <a:pt x="290" y="25"/>
                    </a:lnTo>
                    <a:lnTo>
                      <a:pt x="294" y="23"/>
                    </a:lnTo>
                    <a:lnTo>
                      <a:pt x="292" y="15"/>
                    </a:lnTo>
                    <a:lnTo>
                      <a:pt x="290" y="17"/>
                    </a:lnTo>
                    <a:lnTo>
                      <a:pt x="282" y="19"/>
                    </a:lnTo>
                    <a:lnTo>
                      <a:pt x="280" y="15"/>
                    </a:lnTo>
                    <a:lnTo>
                      <a:pt x="271" y="15"/>
                    </a:lnTo>
                    <a:lnTo>
                      <a:pt x="259" y="13"/>
                    </a:lnTo>
                    <a:lnTo>
                      <a:pt x="257" y="13"/>
                    </a:lnTo>
                    <a:lnTo>
                      <a:pt x="253" y="11"/>
                    </a:lnTo>
                    <a:lnTo>
                      <a:pt x="251" y="7"/>
                    </a:lnTo>
                    <a:lnTo>
                      <a:pt x="250" y="9"/>
                    </a:lnTo>
                    <a:lnTo>
                      <a:pt x="248" y="11"/>
                    </a:lnTo>
                    <a:lnTo>
                      <a:pt x="244" y="11"/>
                    </a:lnTo>
                    <a:lnTo>
                      <a:pt x="244" y="9"/>
                    </a:lnTo>
                    <a:lnTo>
                      <a:pt x="240" y="7"/>
                    </a:lnTo>
                    <a:lnTo>
                      <a:pt x="236" y="4"/>
                    </a:lnTo>
                    <a:lnTo>
                      <a:pt x="232" y="4"/>
                    </a:lnTo>
                    <a:lnTo>
                      <a:pt x="230" y="4"/>
                    </a:lnTo>
                    <a:lnTo>
                      <a:pt x="232" y="5"/>
                    </a:lnTo>
                    <a:lnTo>
                      <a:pt x="234" y="7"/>
                    </a:lnTo>
                    <a:lnTo>
                      <a:pt x="242" y="13"/>
                    </a:lnTo>
                    <a:lnTo>
                      <a:pt x="246" y="15"/>
                    </a:lnTo>
                    <a:lnTo>
                      <a:pt x="246" y="17"/>
                    </a:lnTo>
                    <a:lnTo>
                      <a:pt x="246" y="19"/>
                    </a:lnTo>
                    <a:lnTo>
                      <a:pt x="244" y="21"/>
                    </a:lnTo>
                    <a:lnTo>
                      <a:pt x="242" y="19"/>
                    </a:lnTo>
                    <a:lnTo>
                      <a:pt x="242" y="23"/>
                    </a:lnTo>
                    <a:lnTo>
                      <a:pt x="232" y="21"/>
                    </a:lnTo>
                    <a:lnTo>
                      <a:pt x="223" y="17"/>
                    </a:lnTo>
                    <a:lnTo>
                      <a:pt x="221" y="21"/>
                    </a:lnTo>
                    <a:lnTo>
                      <a:pt x="221" y="23"/>
                    </a:lnTo>
                    <a:lnTo>
                      <a:pt x="217" y="21"/>
                    </a:lnTo>
                    <a:lnTo>
                      <a:pt x="215" y="19"/>
                    </a:lnTo>
                    <a:lnTo>
                      <a:pt x="213" y="25"/>
                    </a:lnTo>
                    <a:lnTo>
                      <a:pt x="213" y="28"/>
                    </a:lnTo>
                    <a:lnTo>
                      <a:pt x="213" y="34"/>
                    </a:lnTo>
                    <a:lnTo>
                      <a:pt x="215" y="36"/>
                    </a:lnTo>
                    <a:lnTo>
                      <a:pt x="211" y="36"/>
                    </a:lnTo>
                    <a:lnTo>
                      <a:pt x="207" y="36"/>
                    </a:lnTo>
                    <a:lnTo>
                      <a:pt x="207" y="40"/>
                    </a:lnTo>
                    <a:lnTo>
                      <a:pt x="207" y="46"/>
                    </a:lnTo>
                    <a:lnTo>
                      <a:pt x="204" y="48"/>
                    </a:lnTo>
                    <a:lnTo>
                      <a:pt x="200" y="50"/>
                    </a:lnTo>
                    <a:lnTo>
                      <a:pt x="204" y="55"/>
                    </a:lnTo>
                    <a:lnTo>
                      <a:pt x="205" y="57"/>
                    </a:lnTo>
                    <a:lnTo>
                      <a:pt x="204" y="59"/>
                    </a:lnTo>
                    <a:lnTo>
                      <a:pt x="198" y="61"/>
                    </a:lnTo>
                    <a:lnTo>
                      <a:pt x="194" y="59"/>
                    </a:lnTo>
                    <a:lnTo>
                      <a:pt x="192" y="57"/>
                    </a:lnTo>
                    <a:lnTo>
                      <a:pt x="188" y="57"/>
                    </a:lnTo>
                    <a:lnTo>
                      <a:pt x="188" y="61"/>
                    </a:lnTo>
                    <a:lnTo>
                      <a:pt x="188" y="65"/>
                    </a:lnTo>
                    <a:lnTo>
                      <a:pt x="182" y="67"/>
                    </a:lnTo>
                    <a:lnTo>
                      <a:pt x="184" y="61"/>
                    </a:lnTo>
                    <a:lnTo>
                      <a:pt x="184" y="55"/>
                    </a:lnTo>
                    <a:lnTo>
                      <a:pt x="182" y="52"/>
                    </a:lnTo>
                    <a:lnTo>
                      <a:pt x="179" y="48"/>
                    </a:lnTo>
                    <a:lnTo>
                      <a:pt x="179" y="46"/>
                    </a:lnTo>
                    <a:lnTo>
                      <a:pt x="177" y="42"/>
                    </a:lnTo>
                    <a:lnTo>
                      <a:pt x="169" y="44"/>
                    </a:lnTo>
                    <a:lnTo>
                      <a:pt x="163" y="44"/>
                    </a:lnTo>
                    <a:lnTo>
                      <a:pt x="163" y="48"/>
                    </a:lnTo>
                    <a:lnTo>
                      <a:pt x="161" y="53"/>
                    </a:lnTo>
                    <a:lnTo>
                      <a:pt x="159" y="53"/>
                    </a:lnTo>
                    <a:lnTo>
                      <a:pt x="159" y="50"/>
                    </a:lnTo>
                    <a:lnTo>
                      <a:pt x="156" y="50"/>
                    </a:lnTo>
                    <a:lnTo>
                      <a:pt x="156" y="52"/>
                    </a:lnTo>
                    <a:lnTo>
                      <a:pt x="157" y="53"/>
                    </a:lnTo>
                    <a:lnTo>
                      <a:pt x="154" y="53"/>
                    </a:lnTo>
                    <a:lnTo>
                      <a:pt x="156" y="57"/>
                    </a:lnTo>
                    <a:lnTo>
                      <a:pt x="156" y="61"/>
                    </a:lnTo>
                    <a:lnTo>
                      <a:pt x="152" y="61"/>
                    </a:lnTo>
                    <a:lnTo>
                      <a:pt x="150" y="61"/>
                    </a:lnTo>
                    <a:lnTo>
                      <a:pt x="152" y="63"/>
                    </a:lnTo>
                    <a:lnTo>
                      <a:pt x="152" y="67"/>
                    </a:lnTo>
                    <a:lnTo>
                      <a:pt x="150" y="65"/>
                    </a:lnTo>
                    <a:lnTo>
                      <a:pt x="146" y="63"/>
                    </a:lnTo>
                    <a:lnTo>
                      <a:pt x="144" y="65"/>
                    </a:lnTo>
                    <a:lnTo>
                      <a:pt x="142" y="67"/>
                    </a:lnTo>
                    <a:lnTo>
                      <a:pt x="142" y="73"/>
                    </a:lnTo>
                    <a:lnTo>
                      <a:pt x="142" y="75"/>
                    </a:lnTo>
                    <a:lnTo>
                      <a:pt x="142" y="78"/>
                    </a:lnTo>
                    <a:lnTo>
                      <a:pt x="140" y="76"/>
                    </a:lnTo>
                    <a:lnTo>
                      <a:pt x="134" y="75"/>
                    </a:lnTo>
                    <a:lnTo>
                      <a:pt x="133" y="75"/>
                    </a:lnTo>
                    <a:lnTo>
                      <a:pt x="131" y="76"/>
                    </a:lnTo>
                    <a:lnTo>
                      <a:pt x="131" y="82"/>
                    </a:lnTo>
                    <a:lnTo>
                      <a:pt x="131" y="88"/>
                    </a:lnTo>
                    <a:lnTo>
                      <a:pt x="133" y="88"/>
                    </a:lnTo>
                    <a:lnTo>
                      <a:pt x="133" y="90"/>
                    </a:lnTo>
                    <a:lnTo>
                      <a:pt x="133" y="92"/>
                    </a:lnTo>
                    <a:lnTo>
                      <a:pt x="133" y="94"/>
                    </a:lnTo>
                    <a:lnTo>
                      <a:pt x="131" y="96"/>
                    </a:lnTo>
                    <a:lnTo>
                      <a:pt x="129" y="94"/>
                    </a:lnTo>
                    <a:lnTo>
                      <a:pt x="125" y="90"/>
                    </a:lnTo>
                    <a:lnTo>
                      <a:pt x="123" y="84"/>
                    </a:lnTo>
                    <a:lnTo>
                      <a:pt x="123" y="82"/>
                    </a:lnTo>
                    <a:lnTo>
                      <a:pt x="121" y="84"/>
                    </a:lnTo>
                    <a:lnTo>
                      <a:pt x="115" y="88"/>
                    </a:lnTo>
                    <a:lnTo>
                      <a:pt x="115" y="96"/>
                    </a:lnTo>
                    <a:lnTo>
                      <a:pt x="113" y="101"/>
                    </a:lnTo>
                    <a:lnTo>
                      <a:pt x="113" y="107"/>
                    </a:lnTo>
                    <a:lnTo>
                      <a:pt x="115" y="109"/>
                    </a:lnTo>
                    <a:lnTo>
                      <a:pt x="109" y="113"/>
                    </a:lnTo>
                    <a:lnTo>
                      <a:pt x="104" y="119"/>
                    </a:lnTo>
                    <a:lnTo>
                      <a:pt x="104" y="123"/>
                    </a:lnTo>
                    <a:lnTo>
                      <a:pt x="102" y="126"/>
                    </a:lnTo>
                    <a:lnTo>
                      <a:pt x="92" y="130"/>
                    </a:lnTo>
                    <a:lnTo>
                      <a:pt x="81" y="132"/>
                    </a:lnTo>
                    <a:lnTo>
                      <a:pt x="79" y="136"/>
                    </a:lnTo>
                    <a:lnTo>
                      <a:pt x="75" y="136"/>
                    </a:lnTo>
                    <a:lnTo>
                      <a:pt x="73" y="134"/>
                    </a:lnTo>
                    <a:lnTo>
                      <a:pt x="71" y="140"/>
                    </a:lnTo>
                    <a:lnTo>
                      <a:pt x="67" y="144"/>
                    </a:lnTo>
                    <a:lnTo>
                      <a:pt x="63" y="144"/>
                    </a:lnTo>
                    <a:lnTo>
                      <a:pt x="60" y="144"/>
                    </a:lnTo>
                    <a:lnTo>
                      <a:pt x="58" y="147"/>
                    </a:lnTo>
                    <a:lnTo>
                      <a:pt x="50" y="147"/>
                    </a:lnTo>
                    <a:lnTo>
                      <a:pt x="46" y="146"/>
                    </a:lnTo>
                    <a:lnTo>
                      <a:pt x="44" y="149"/>
                    </a:lnTo>
                    <a:lnTo>
                      <a:pt x="44" y="151"/>
                    </a:lnTo>
                    <a:lnTo>
                      <a:pt x="40" y="151"/>
                    </a:lnTo>
                    <a:lnTo>
                      <a:pt x="37" y="151"/>
                    </a:lnTo>
                    <a:lnTo>
                      <a:pt x="37" y="153"/>
                    </a:lnTo>
                    <a:lnTo>
                      <a:pt x="27" y="161"/>
                    </a:lnTo>
                    <a:lnTo>
                      <a:pt x="19" y="169"/>
                    </a:lnTo>
                    <a:lnTo>
                      <a:pt x="17" y="171"/>
                    </a:lnTo>
                    <a:lnTo>
                      <a:pt x="14" y="172"/>
                    </a:lnTo>
                    <a:lnTo>
                      <a:pt x="14" y="174"/>
                    </a:lnTo>
                    <a:lnTo>
                      <a:pt x="10" y="174"/>
                    </a:lnTo>
                    <a:lnTo>
                      <a:pt x="12" y="169"/>
                    </a:lnTo>
                    <a:lnTo>
                      <a:pt x="10" y="171"/>
                    </a:lnTo>
                    <a:lnTo>
                      <a:pt x="8" y="171"/>
                    </a:lnTo>
                    <a:lnTo>
                      <a:pt x="8" y="174"/>
                    </a:lnTo>
                    <a:lnTo>
                      <a:pt x="6" y="176"/>
                    </a:lnTo>
                    <a:lnTo>
                      <a:pt x="8" y="186"/>
                    </a:lnTo>
                    <a:lnTo>
                      <a:pt x="8" y="195"/>
                    </a:lnTo>
                    <a:lnTo>
                      <a:pt x="4" y="199"/>
                    </a:lnTo>
                    <a:lnTo>
                      <a:pt x="0" y="201"/>
                    </a:lnTo>
                    <a:lnTo>
                      <a:pt x="2" y="205"/>
                    </a:lnTo>
                    <a:lnTo>
                      <a:pt x="4" y="207"/>
                    </a:lnTo>
                    <a:lnTo>
                      <a:pt x="4" y="209"/>
                    </a:lnTo>
                    <a:lnTo>
                      <a:pt x="10" y="217"/>
                    </a:lnTo>
                    <a:lnTo>
                      <a:pt x="12" y="226"/>
                    </a:lnTo>
                    <a:lnTo>
                      <a:pt x="12" y="232"/>
                    </a:lnTo>
                    <a:lnTo>
                      <a:pt x="12" y="236"/>
                    </a:lnTo>
                    <a:lnTo>
                      <a:pt x="10" y="234"/>
                    </a:lnTo>
                    <a:lnTo>
                      <a:pt x="6" y="234"/>
                    </a:lnTo>
                    <a:lnTo>
                      <a:pt x="6" y="232"/>
                    </a:lnTo>
                    <a:lnTo>
                      <a:pt x="6" y="228"/>
                    </a:lnTo>
                    <a:lnTo>
                      <a:pt x="4" y="230"/>
                    </a:lnTo>
                    <a:lnTo>
                      <a:pt x="4" y="234"/>
                    </a:lnTo>
                    <a:lnTo>
                      <a:pt x="10" y="240"/>
                    </a:lnTo>
                    <a:lnTo>
                      <a:pt x="12" y="242"/>
                    </a:lnTo>
                    <a:lnTo>
                      <a:pt x="12" y="243"/>
                    </a:lnTo>
                    <a:lnTo>
                      <a:pt x="6" y="242"/>
                    </a:lnTo>
                    <a:lnTo>
                      <a:pt x="2" y="240"/>
                    </a:lnTo>
                    <a:lnTo>
                      <a:pt x="2" y="243"/>
                    </a:lnTo>
                    <a:lnTo>
                      <a:pt x="8" y="249"/>
                    </a:lnTo>
                    <a:lnTo>
                      <a:pt x="14" y="255"/>
                    </a:lnTo>
                    <a:lnTo>
                      <a:pt x="14" y="261"/>
                    </a:lnTo>
                    <a:lnTo>
                      <a:pt x="14" y="266"/>
                    </a:lnTo>
                    <a:lnTo>
                      <a:pt x="17" y="270"/>
                    </a:lnTo>
                    <a:lnTo>
                      <a:pt x="21" y="272"/>
                    </a:lnTo>
                    <a:close/>
                  </a:path>
                </a:pathLst>
              </a:custGeom>
              <a:solidFill>
                <a:srgbClr val="4D394F"/>
              </a:solidFill>
              <a:ln w="6350" cap="flat" cmpd="sng">
                <a:solidFill>
                  <a:srgbClr val="4D394F"/>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8" name="Freeform 637">
                <a:extLst>
                  <a:ext uri="{FF2B5EF4-FFF2-40B4-BE49-F238E27FC236}">
                    <a16:creationId xmlns:a16="http://schemas.microsoft.com/office/drawing/2014/main" id="{C5A2E68A-1C3A-03FD-0419-C926AF8DF765}"/>
                  </a:ext>
                </a:extLst>
              </p:cNvPr>
              <p:cNvSpPr>
                <a:spLocks/>
              </p:cNvSpPr>
              <p:nvPr/>
            </p:nvSpPr>
            <p:spPr bwMode="auto">
              <a:xfrm>
                <a:off x="9018588" y="5530850"/>
                <a:ext cx="28575" cy="28575"/>
              </a:xfrm>
              <a:custGeom>
                <a:avLst/>
                <a:gdLst>
                  <a:gd name="T0" fmla="*/ 0 w 14"/>
                  <a:gd name="T1" fmla="*/ 2147483647 h 14"/>
                  <a:gd name="T2" fmla="*/ 0 w 14"/>
                  <a:gd name="T3" fmla="*/ 2147483647 h 14"/>
                  <a:gd name="T4" fmla="*/ 2147483647 w 14"/>
                  <a:gd name="T5" fmla="*/ 2147483647 h 14"/>
                  <a:gd name="T6" fmla="*/ 2147483647 w 14"/>
                  <a:gd name="T7" fmla="*/ 0 h 14"/>
                  <a:gd name="T8" fmla="*/ 2147483647 w 14"/>
                  <a:gd name="T9" fmla="*/ 0 h 14"/>
                  <a:gd name="T10" fmla="*/ 2147483647 w 14"/>
                  <a:gd name="T11" fmla="*/ 0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0 w 14"/>
                  <a:gd name="T31" fmla="*/ 2147483647 h 14"/>
                  <a:gd name="T32" fmla="*/ 0 w 14"/>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0" y="6"/>
                    </a:moveTo>
                    <a:lnTo>
                      <a:pt x="0" y="4"/>
                    </a:lnTo>
                    <a:lnTo>
                      <a:pt x="2" y="2"/>
                    </a:lnTo>
                    <a:lnTo>
                      <a:pt x="4" y="0"/>
                    </a:lnTo>
                    <a:lnTo>
                      <a:pt x="6" y="0"/>
                    </a:lnTo>
                    <a:lnTo>
                      <a:pt x="10" y="0"/>
                    </a:lnTo>
                    <a:lnTo>
                      <a:pt x="12" y="2"/>
                    </a:lnTo>
                    <a:lnTo>
                      <a:pt x="14" y="4"/>
                    </a:lnTo>
                    <a:lnTo>
                      <a:pt x="14" y="6"/>
                    </a:lnTo>
                    <a:lnTo>
                      <a:pt x="14" y="10"/>
                    </a:lnTo>
                    <a:lnTo>
                      <a:pt x="12" y="12"/>
                    </a:lnTo>
                    <a:lnTo>
                      <a:pt x="10" y="14"/>
                    </a:lnTo>
                    <a:lnTo>
                      <a:pt x="6" y="14"/>
                    </a:lnTo>
                    <a:lnTo>
                      <a:pt x="4" y="14"/>
                    </a:lnTo>
                    <a:lnTo>
                      <a:pt x="2" y="12"/>
                    </a:lnTo>
                    <a:lnTo>
                      <a:pt x="0" y="10"/>
                    </a:lnTo>
                    <a:lnTo>
                      <a:pt x="0" y="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39" name="Freeform 638">
                <a:extLst>
                  <a:ext uri="{FF2B5EF4-FFF2-40B4-BE49-F238E27FC236}">
                    <a16:creationId xmlns:a16="http://schemas.microsoft.com/office/drawing/2014/main" id="{774125FD-51DD-26E7-3EE6-3E4642665027}"/>
                  </a:ext>
                </a:extLst>
              </p:cNvPr>
              <p:cNvSpPr>
                <a:spLocks/>
              </p:cNvSpPr>
              <p:nvPr/>
            </p:nvSpPr>
            <p:spPr bwMode="auto">
              <a:xfrm>
                <a:off x="8362950" y="5507038"/>
                <a:ext cx="26988" cy="26987"/>
              </a:xfrm>
              <a:custGeom>
                <a:avLst/>
                <a:gdLst>
                  <a:gd name="T0" fmla="*/ 0 w 13"/>
                  <a:gd name="T1" fmla="*/ 2147483647 h 13"/>
                  <a:gd name="T2" fmla="*/ 0 w 13"/>
                  <a:gd name="T3" fmla="*/ 2147483647 h 13"/>
                  <a:gd name="T4" fmla="*/ 2147483647 w 13"/>
                  <a:gd name="T5" fmla="*/ 2147483647 h 13"/>
                  <a:gd name="T6" fmla="*/ 2147483647 w 13"/>
                  <a:gd name="T7" fmla="*/ 0 h 13"/>
                  <a:gd name="T8" fmla="*/ 2147483647 w 13"/>
                  <a:gd name="T9" fmla="*/ 0 h 13"/>
                  <a:gd name="T10" fmla="*/ 2147483647 w 13"/>
                  <a:gd name="T11" fmla="*/ 0 h 13"/>
                  <a:gd name="T12" fmla="*/ 2147483647 w 13"/>
                  <a:gd name="T13" fmla="*/ 2147483647 h 13"/>
                  <a:gd name="T14" fmla="*/ 2147483647 w 13"/>
                  <a:gd name="T15" fmla="*/ 2147483647 h 13"/>
                  <a:gd name="T16" fmla="*/ 2147483647 w 13"/>
                  <a:gd name="T17" fmla="*/ 2147483647 h 13"/>
                  <a:gd name="T18" fmla="*/ 2147483647 w 13"/>
                  <a:gd name="T19" fmla="*/ 2147483647 h 13"/>
                  <a:gd name="T20" fmla="*/ 2147483647 w 13"/>
                  <a:gd name="T21" fmla="*/ 2147483647 h 13"/>
                  <a:gd name="T22" fmla="*/ 2147483647 w 13"/>
                  <a:gd name="T23" fmla="*/ 2147483647 h 13"/>
                  <a:gd name="T24" fmla="*/ 2147483647 w 13"/>
                  <a:gd name="T25" fmla="*/ 2147483647 h 13"/>
                  <a:gd name="T26" fmla="*/ 2147483647 w 13"/>
                  <a:gd name="T27" fmla="*/ 2147483647 h 13"/>
                  <a:gd name="T28" fmla="*/ 2147483647 w 13"/>
                  <a:gd name="T29" fmla="*/ 2147483647 h 13"/>
                  <a:gd name="T30" fmla="*/ 0 w 13"/>
                  <a:gd name="T31" fmla="*/ 2147483647 h 13"/>
                  <a:gd name="T32" fmla="*/ 0 w 13"/>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3"/>
                  <a:gd name="T53" fmla="*/ 13 w 1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3">
                    <a:moveTo>
                      <a:pt x="0" y="6"/>
                    </a:moveTo>
                    <a:lnTo>
                      <a:pt x="0" y="4"/>
                    </a:lnTo>
                    <a:lnTo>
                      <a:pt x="2" y="2"/>
                    </a:lnTo>
                    <a:lnTo>
                      <a:pt x="4" y="0"/>
                    </a:lnTo>
                    <a:lnTo>
                      <a:pt x="6" y="0"/>
                    </a:lnTo>
                    <a:lnTo>
                      <a:pt x="9" y="0"/>
                    </a:lnTo>
                    <a:lnTo>
                      <a:pt x="11" y="2"/>
                    </a:lnTo>
                    <a:lnTo>
                      <a:pt x="11" y="4"/>
                    </a:lnTo>
                    <a:lnTo>
                      <a:pt x="13" y="6"/>
                    </a:lnTo>
                    <a:lnTo>
                      <a:pt x="11" y="9"/>
                    </a:lnTo>
                    <a:lnTo>
                      <a:pt x="11" y="11"/>
                    </a:lnTo>
                    <a:lnTo>
                      <a:pt x="9" y="11"/>
                    </a:lnTo>
                    <a:lnTo>
                      <a:pt x="6" y="13"/>
                    </a:lnTo>
                    <a:lnTo>
                      <a:pt x="4" y="11"/>
                    </a:lnTo>
                    <a:lnTo>
                      <a:pt x="2" y="11"/>
                    </a:lnTo>
                    <a:lnTo>
                      <a:pt x="0" y="9"/>
                    </a:lnTo>
                    <a:lnTo>
                      <a:pt x="0" y="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40" name="Freeform 639">
                <a:extLst>
                  <a:ext uri="{FF2B5EF4-FFF2-40B4-BE49-F238E27FC236}">
                    <a16:creationId xmlns:a16="http://schemas.microsoft.com/office/drawing/2014/main" id="{64EE8AB2-79F2-E12C-A393-BE4B2A641D46}"/>
                  </a:ext>
                </a:extLst>
              </p:cNvPr>
              <p:cNvSpPr>
                <a:spLocks/>
              </p:cNvSpPr>
              <p:nvPr/>
            </p:nvSpPr>
            <p:spPr bwMode="auto">
              <a:xfrm>
                <a:off x="8377238" y="5521325"/>
                <a:ext cx="3175" cy="9525"/>
              </a:xfrm>
              <a:custGeom>
                <a:avLst/>
                <a:gdLst>
                  <a:gd name="T0" fmla="*/ 0 w 2"/>
                  <a:gd name="T1" fmla="*/ 0 h 4"/>
                  <a:gd name="T2" fmla="*/ 2147483647 w 2"/>
                  <a:gd name="T3" fmla="*/ 2147483647 h 4"/>
                  <a:gd name="T4" fmla="*/ 2147483647 w 2"/>
                  <a:gd name="T5" fmla="*/ 2147483647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0"/>
                    </a:moveTo>
                    <a:lnTo>
                      <a:pt x="2" y="4"/>
                    </a:lnTo>
                    <a:lnTo>
                      <a:pt x="2" y="2"/>
                    </a:lnTo>
                    <a:lnTo>
                      <a:pt x="0" y="0"/>
                    </a:lnTo>
                    <a:close/>
                  </a:path>
                </a:pathLst>
              </a:custGeom>
              <a:grpFill/>
              <a:ln w="6350">
                <a:solidFill>
                  <a:srgbClr val="3D4146">
                    <a:lumMod val="20000"/>
                    <a:lumOff val="80000"/>
                  </a:srgbClr>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grpSp>
          <p:nvGrpSpPr>
            <p:cNvPr id="138" name="Group 137">
              <a:extLst>
                <a:ext uri="{FF2B5EF4-FFF2-40B4-BE49-F238E27FC236}">
                  <a16:creationId xmlns:a16="http://schemas.microsoft.com/office/drawing/2014/main" id="{ACCB8884-6B6B-A234-8A6A-24F21E148036}"/>
                </a:ext>
              </a:extLst>
            </p:cNvPr>
            <p:cNvGrpSpPr/>
            <p:nvPr/>
          </p:nvGrpSpPr>
          <p:grpSpPr>
            <a:xfrm>
              <a:off x="3619832" y="3350148"/>
              <a:ext cx="553683" cy="495434"/>
              <a:chOff x="5226051" y="2657475"/>
              <a:chExt cx="1009649" cy="993775"/>
            </a:xfrm>
            <a:solidFill>
              <a:srgbClr val="3D4146">
                <a:lumMod val="20000"/>
                <a:lumOff val="80000"/>
              </a:srgbClr>
            </a:solidFill>
          </p:grpSpPr>
          <p:sp>
            <p:nvSpPr>
              <p:cNvPr id="305" name="Freeform 211">
                <a:extLst>
                  <a:ext uri="{FF2B5EF4-FFF2-40B4-BE49-F238E27FC236}">
                    <a16:creationId xmlns:a16="http://schemas.microsoft.com/office/drawing/2014/main" id="{D792A46A-271D-4950-F364-0CDC3B15E3B7}"/>
                  </a:ext>
                </a:extLst>
              </p:cNvPr>
              <p:cNvSpPr>
                <a:spLocks/>
              </p:cNvSpPr>
              <p:nvPr/>
            </p:nvSpPr>
            <p:spPr bwMode="auto">
              <a:xfrm>
                <a:off x="5273675" y="2657475"/>
                <a:ext cx="487363" cy="227013"/>
              </a:xfrm>
              <a:custGeom>
                <a:avLst/>
                <a:gdLst>
                  <a:gd name="T0" fmla="*/ 163 w 307"/>
                  <a:gd name="T1" fmla="*/ 143 h 143"/>
                  <a:gd name="T2" fmla="*/ 173 w 307"/>
                  <a:gd name="T3" fmla="*/ 132 h 143"/>
                  <a:gd name="T4" fmla="*/ 173 w 307"/>
                  <a:gd name="T5" fmla="*/ 123 h 143"/>
                  <a:gd name="T6" fmla="*/ 184 w 307"/>
                  <a:gd name="T7" fmla="*/ 120 h 143"/>
                  <a:gd name="T8" fmla="*/ 198 w 307"/>
                  <a:gd name="T9" fmla="*/ 120 h 143"/>
                  <a:gd name="T10" fmla="*/ 231 w 307"/>
                  <a:gd name="T11" fmla="*/ 110 h 143"/>
                  <a:gd name="T12" fmla="*/ 256 w 307"/>
                  <a:gd name="T13" fmla="*/ 102 h 143"/>
                  <a:gd name="T14" fmla="*/ 263 w 307"/>
                  <a:gd name="T15" fmla="*/ 107 h 143"/>
                  <a:gd name="T16" fmla="*/ 276 w 307"/>
                  <a:gd name="T17" fmla="*/ 110 h 143"/>
                  <a:gd name="T18" fmla="*/ 283 w 307"/>
                  <a:gd name="T19" fmla="*/ 105 h 143"/>
                  <a:gd name="T20" fmla="*/ 296 w 307"/>
                  <a:gd name="T21" fmla="*/ 110 h 143"/>
                  <a:gd name="T22" fmla="*/ 296 w 307"/>
                  <a:gd name="T23" fmla="*/ 98 h 143"/>
                  <a:gd name="T24" fmla="*/ 291 w 307"/>
                  <a:gd name="T25" fmla="*/ 80 h 143"/>
                  <a:gd name="T26" fmla="*/ 293 w 307"/>
                  <a:gd name="T27" fmla="*/ 70 h 143"/>
                  <a:gd name="T28" fmla="*/ 293 w 307"/>
                  <a:gd name="T29" fmla="*/ 60 h 143"/>
                  <a:gd name="T30" fmla="*/ 301 w 307"/>
                  <a:gd name="T31" fmla="*/ 60 h 143"/>
                  <a:gd name="T32" fmla="*/ 307 w 307"/>
                  <a:gd name="T33" fmla="*/ 50 h 143"/>
                  <a:gd name="T34" fmla="*/ 283 w 307"/>
                  <a:gd name="T35" fmla="*/ 36 h 143"/>
                  <a:gd name="T36" fmla="*/ 288 w 307"/>
                  <a:gd name="T37" fmla="*/ 20 h 143"/>
                  <a:gd name="T38" fmla="*/ 283 w 307"/>
                  <a:gd name="T39" fmla="*/ 12 h 143"/>
                  <a:gd name="T40" fmla="*/ 271 w 307"/>
                  <a:gd name="T41" fmla="*/ 12 h 143"/>
                  <a:gd name="T42" fmla="*/ 261 w 307"/>
                  <a:gd name="T43" fmla="*/ 7 h 143"/>
                  <a:gd name="T44" fmla="*/ 246 w 307"/>
                  <a:gd name="T45" fmla="*/ 7 h 143"/>
                  <a:gd name="T46" fmla="*/ 225 w 307"/>
                  <a:gd name="T47" fmla="*/ 23 h 143"/>
                  <a:gd name="T48" fmla="*/ 211 w 307"/>
                  <a:gd name="T49" fmla="*/ 17 h 143"/>
                  <a:gd name="T50" fmla="*/ 193 w 307"/>
                  <a:gd name="T51" fmla="*/ 25 h 143"/>
                  <a:gd name="T52" fmla="*/ 173 w 307"/>
                  <a:gd name="T53" fmla="*/ 12 h 143"/>
                  <a:gd name="T54" fmla="*/ 157 w 307"/>
                  <a:gd name="T55" fmla="*/ 12 h 143"/>
                  <a:gd name="T56" fmla="*/ 146 w 307"/>
                  <a:gd name="T57" fmla="*/ 6 h 143"/>
                  <a:gd name="T58" fmla="*/ 110 w 307"/>
                  <a:gd name="T59" fmla="*/ 0 h 143"/>
                  <a:gd name="T60" fmla="*/ 88 w 307"/>
                  <a:gd name="T61" fmla="*/ 12 h 143"/>
                  <a:gd name="T62" fmla="*/ 80 w 307"/>
                  <a:gd name="T63" fmla="*/ 20 h 143"/>
                  <a:gd name="T64" fmla="*/ 45 w 307"/>
                  <a:gd name="T65" fmla="*/ 25 h 143"/>
                  <a:gd name="T66" fmla="*/ 50 w 307"/>
                  <a:gd name="T67" fmla="*/ 28 h 143"/>
                  <a:gd name="T68" fmla="*/ 48 w 307"/>
                  <a:gd name="T69" fmla="*/ 33 h 143"/>
                  <a:gd name="T70" fmla="*/ 25 w 307"/>
                  <a:gd name="T71" fmla="*/ 38 h 143"/>
                  <a:gd name="T72" fmla="*/ 28 w 307"/>
                  <a:gd name="T73" fmla="*/ 28 h 143"/>
                  <a:gd name="T74" fmla="*/ 35 w 307"/>
                  <a:gd name="T75" fmla="*/ 15 h 143"/>
                  <a:gd name="T76" fmla="*/ 25 w 307"/>
                  <a:gd name="T77" fmla="*/ 6 h 143"/>
                  <a:gd name="T78" fmla="*/ 15 w 307"/>
                  <a:gd name="T79" fmla="*/ 3 h 143"/>
                  <a:gd name="T80" fmla="*/ 17 w 307"/>
                  <a:gd name="T81" fmla="*/ 12 h 143"/>
                  <a:gd name="T82" fmla="*/ 10 w 307"/>
                  <a:gd name="T83" fmla="*/ 17 h 143"/>
                  <a:gd name="T84" fmla="*/ 0 w 307"/>
                  <a:gd name="T85" fmla="*/ 33 h 143"/>
                  <a:gd name="T86" fmla="*/ 2 w 307"/>
                  <a:gd name="T87" fmla="*/ 40 h 143"/>
                  <a:gd name="T88" fmla="*/ 7 w 307"/>
                  <a:gd name="T89" fmla="*/ 40 h 143"/>
                  <a:gd name="T90" fmla="*/ 0 w 307"/>
                  <a:gd name="T91" fmla="*/ 58 h 143"/>
                  <a:gd name="T92" fmla="*/ 10 w 307"/>
                  <a:gd name="T93" fmla="*/ 70 h 143"/>
                  <a:gd name="T94" fmla="*/ 15 w 307"/>
                  <a:gd name="T95" fmla="*/ 83 h 143"/>
                  <a:gd name="T96" fmla="*/ 4 w 307"/>
                  <a:gd name="T97" fmla="*/ 90 h 143"/>
                  <a:gd name="T98" fmla="*/ 12 w 307"/>
                  <a:gd name="T99" fmla="*/ 90 h 143"/>
                  <a:gd name="T100" fmla="*/ 20 w 307"/>
                  <a:gd name="T101" fmla="*/ 113 h 143"/>
                  <a:gd name="T102" fmla="*/ 28 w 307"/>
                  <a:gd name="T103" fmla="*/ 120 h 143"/>
                  <a:gd name="T104" fmla="*/ 45 w 307"/>
                  <a:gd name="T105" fmla="*/ 128 h 143"/>
                  <a:gd name="T106" fmla="*/ 65 w 307"/>
                  <a:gd name="T107" fmla="*/ 135 h 143"/>
                  <a:gd name="T108" fmla="*/ 75 w 307"/>
                  <a:gd name="T109" fmla="*/ 120 h 143"/>
                  <a:gd name="T110" fmla="*/ 93 w 307"/>
                  <a:gd name="T111" fmla="*/ 128 h 143"/>
                  <a:gd name="T112" fmla="*/ 113 w 307"/>
                  <a:gd name="T113" fmla="*/ 137 h 143"/>
                  <a:gd name="T114" fmla="*/ 135 w 307"/>
                  <a:gd name="T115" fmla="*/ 123 h 143"/>
                  <a:gd name="T116" fmla="*/ 148 w 307"/>
                  <a:gd name="T117" fmla="*/ 120 h 143"/>
                  <a:gd name="T118" fmla="*/ 156 w 307"/>
                  <a:gd name="T119" fmla="*/ 128 h 143"/>
                  <a:gd name="T120" fmla="*/ 153 w 307"/>
                  <a:gd name="T12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 h="143">
                    <a:moveTo>
                      <a:pt x="156" y="140"/>
                    </a:moveTo>
                    <a:lnTo>
                      <a:pt x="156" y="143"/>
                    </a:lnTo>
                    <a:lnTo>
                      <a:pt x="163" y="143"/>
                    </a:lnTo>
                    <a:lnTo>
                      <a:pt x="165" y="137"/>
                    </a:lnTo>
                    <a:lnTo>
                      <a:pt x="168" y="135"/>
                    </a:lnTo>
                    <a:lnTo>
                      <a:pt x="173" y="132"/>
                    </a:lnTo>
                    <a:lnTo>
                      <a:pt x="173" y="131"/>
                    </a:lnTo>
                    <a:lnTo>
                      <a:pt x="171" y="126"/>
                    </a:lnTo>
                    <a:lnTo>
                      <a:pt x="173" y="123"/>
                    </a:lnTo>
                    <a:lnTo>
                      <a:pt x="178" y="123"/>
                    </a:lnTo>
                    <a:lnTo>
                      <a:pt x="181" y="123"/>
                    </a:lnTo>
                    <a:lnTo>
                      <a:pt x="184" y="120"/>
                    </a:lnTo>
                    <a:lnTo>
                      <a:pt x="188" y="118"/>
                    </a:lnTo>
                    <a:lnTo>
                      <a:pt x="193" y="120"/>
                    </a:lnTo>
                    <a:lnTo>
                      <a:pt x="198" y="120"/>
                    </a:lnTo>
                    <a:lnTo>
                      <a:pt x="208" y="118"/>
                    </a:lnTo>
                    <a:lnTo>
                      <a:pt x="220" y="113"/>
                    </a:lnTo>
                    <a:lnTo>
                      <a:pt x="231" y="110"/>
                    </a:lnTo>
                    <a:lnTo>
                      <a:pt x="241" y="110"/>
                    </a:lnTo>
                    <a:lnTo>
                      <a:pt x="249" y="105"/>
                    </a:lnTo>
                    <a:lnTo>
                      <a:pt x="256" y="102"/>
                    </a:lnTo>
                    <a:lnTo>
                      <a:pt x="258" y="107"/>
                    </a:lnTo>
                    <a:lnTo>
                      <a:pt x="261" y="107"/>
                    </a:lnTo>
                    <a:lnTo>
                      <a:pt x="263" y="107"/>
                    </a:lnTo>
                    <a:lnTo>
                      <a:pt x="266" y="107"/>
                    </a:lnTo>
                    <a:lnTo>
                      <a:pt x="271" y="107"/>
                    </a:lnTo>
                    <a:lnTo>
                      <a:pt x="276" y="110"/>
                    </a:lnTo>
                    <a:lnTo>
                      <a:pt x="279" y="105"/>
                    </a:lnTo>
                    <a:lnTo>
                      <a:pt x="280" y="105"/>
                    </a:lnTo>
                    <a:lnTo>
                      <a:pt x="283" y="105"/>
                    </a:lnTo>
                    <a:lnTo>
                      <a:pt x="286" y="110"/>
                    </a:lnTo>
                    <a:lnTo>
                      <a:pt x="291" y="107"/>
                    </a:lnTo>
                    <a:lnTo>
                      <a:pt x="296" y="110"/>
                    </a:lnTo>
                    <a:lnTo>
                      <a:pt x="299" y="107"/>
                    </a:lnTo>
                    <a:lnTo>
                      <a:pt x="299" y="102"/>
                    </a:lnTo>
                    <a:lnTo>
                      <a:pt x="296" y="98"/>
                    </a:lnTo>
                    <a:lnTo>
                      <a:pt x="293" y="93"/>
                    </a:lnTo>
                    <a:lnTo>
                      <a:pt x="291" y="88"/>
                    </a:lnTo>
                    <a:lnTo>
                      <a:pt x="291" y="80"/>
                    </a:lnTo>
                    <a:lnTo>
                      <a:pt x="293" y="77"/>
                    </a:lnTo>
                    <a:lnTo>
                      <a:pt x="293" y="72"/>
                    </a:lnTo>
                    <a:lnTo>
                      <a:pt x="293" y="70"/>
                    </a:lnTo>
                    <a:lnTo>
                      <a:pt x="293" y="68"/>
                    </a:lnTo>
                    <a:lnTo>
                      <a:pt x="291" y="66"/>
                    </a:lnTo>
                    <a:lnTo>
                      <a:pt x="293" y="60"/>
                    </a:lnTo>
                    <a:lnTo>
                      <a:pt x="296" y="58"/>
                    </a:lnTo>
                    <a:lnTo>
                      <a:pt x="299" y="58"/>
                    </a:lnTo>
                    <a:lnTo>
                      <a:pt x="301" y="60"/>
                    </a:lnTo>
                    <a:lnTo>
                      <a:pt x="304" y="60"/>
                    </a:lnTo>
                    <a:lnTo>
                      <a:pt x="307" y="55"/>
                    </a:lnTo>
                    <a:lnTo>
                      <a:pt x="307" y="50"/>
                    </a:lnTo>
                    <a:lnTo>
                      <a:pt x="301" y="45"/>
                    </a:lnTo>
                    <a:lnTo>
                      <a:pt x="291" y="40"/>
                    </a:lnTo>
                    <a:lnTo>
                      <a:pt x="283" y="36"/>
                    </a:lnTo>
                    <a:lnTo>
                      <a:pt x="286" y="30"/>
                    </a:lnTo>
                    <a:lnTo>
                      <a:pt x="288" y="28"/>
                    </a:lnTo>
                    <a:lnTo>
                      <a:pt x="288" y="20"/>
                    </a:lnTo>
                    <a:lnTo>
                      <a:pt x="288" y="15"/>
                    </a:lnTo>
                    <a:lnTo>
                      <a:pt x="283" y="15"/>
                    </a:lnTo>
                    <a:lnTo>
                      <a:pt x="283" y="12"/>
                    </a:lnTo>
                    <a:lnTo>
                      <a:pt x="280" y="10"/>
                    </a:lnTo>
                    <a:lnTo>
                      <a:pt x="276" y="12"/>
                    </a:lnTo>
                    <a:lnTo>
                      <a:pt x="271" y="12"/>
                    </a:lnTo>
                    <a:lnTo>
                      <a:pt x="269" y="10"/>
                    </a:lnTo>
                    <a:lnTo>
                      <a:pt x="263" y="7"/>
                    </a:lnTo>
                    <a:lnTo>
                      <a:pt x="261" y="7"/>
                    </a:lnTo>
                    <a:lnTo>
                      <a:pt x="256" y="7"/>
                    </a:lnTo>
                    <a:lnTo>
                      <a:pt x="249" y="10"/>
                    </a:lnTo>
                    <a:lnTo>
                      <a:pt x="246" y="7"/>
                    </a:lnTo>
                    <a:lnTo>
                      <a:pt x="241" y="15"/>
                    </a:lnTo>
                    <a:lnTo>
                      <a:pt x="233" y="20"/>
                    </a:lnTo>
                    <a:lnTo>
                      <a:pt x="225" y="23"/>
                    </a:lnTo>
                    <a:lnTo>
                      <a:pt x="218" y="23"/>
                    </a:lnTo>
                    <a:lnTo>
                      <a:pt x="216" y="20"/>
                    </a:lnTo>
                    <a:lnTo>
                      <a:pt x="211" y="17"/>
                    </a:lnTo>
                    <a:lnTo>
                      <a:pt x="208" y="23"/>
                    </a:lnTo>
                    <a:lnTo>
                      <a:pt x="201" y="25"/>
                    </a:lnTo>
                    <a:lnTo>
                      <a:pt x="193" y="25"/>
                    </a:lnTo>
                    <a:lnTo>
                      <a:pt x="178" y="20"/>
                    </a:lnTo>
                    <a:lnTo>
                      <a:pt x="176" y="15"/>
                    </a:lnTo>
                    <a:lnTo>
                      <a:pt x="173" y="12"/>
                    </a:lnTo>
                    <a:lnTo>
                      <a:pt x="165" y="15"/>
                    </a:lnTo>
                    <a:lnTo>
                      <a:pt x="160" y="17"/>
                    </a:lnTo>
                    <a:lnTo>
                      <a:pt x="157" y="12"/>
                    </a:lnTo>
                    <a:lnTo>
                      <a:pt x="156" y="7"/>
                    </a:lnTo>
                    <a:lnTo>
                      <a:pt x="151" y="6"/>
                    </a:lnTo>
                    <a:lnTo>
                      <a:pt x="146" y="6"/>
                    </a:lnTo>
                    <a:lnTo>
                      <a:pt x="143" y="0"/>
                    </a:lnTo>
                    <a:lnTo>
                      <a:pt x="127" y="0"/>
                    </a:lnTo>
                    <a:lnTo>
                      <a:pt x="110" y="0"/>
                    </a:lnTo>
                    <a:lnTo>
                      <a:pt x="100" y="6"/>
                    </a:lnTo>
                    <a:lnTo>
                      <a:pt x="93" y="12"/>
                    </a:lnTo>
                    <a:lnTo>
                      <a:pt x="88" y="12"/>
                    </a:lnTo>
                    <a:lnTo>
                      <a:pt x="85" y="12"/>
                    </a:lnTo>
                    <a:lnTo>
                      <a:pt x="83" y="17"/>
                    </a:lnTo>
                    <a:lnTo>
                      <a:pt x="80" y="20"/>
                    </a:lnTo>
                    <a:lnTo>
                      <a:pt x="63" y="20"/>
                    </a:lnTo>
                    <a:lnTo>
                      <a:pt x="48" y="17"/>
                    </a:lnTo>
                    <a:lnTo>
                      <a:pt x="45" y="25"/>
                    </a:lnTo>
                    <a:lnTo>
                      <a:pt x="50" y="25"/>
                    </a:lnTo>
                    <a:lnTo>
                      <a:pt x="55" y="28"/>
                    </a:lnTo>
                    <a:lnTo>
                      <a:pt x="50" y="28"/>
                    </a:lnTo>
                    <a:lnTo>
                      <a:pt x="45" y="28"/>
                    </a:lnTo>
                    <a:lnTo>
                      <a:pt x="45" y="30"/>
                    </a:lnTo>
                    <a:lnTo>
                      <a:pt x="48" y="33"/>
                    </a:lnTo>
                    <a:lnTo>
                      <a:pt x="35" y="33"/>
                    </a:lnTo>
                    <a:lnTo>
                      <a:pt x="25" y="33"/>
                    </a:lnTo>
                    <a:lnTo>
                      <a:pt x="25" y="38"/>
                    </a:lnTo>
                    <a:lnTo>
                      <a:pt x="20" y="36"/>
                    </a:lnTo>
                    <a:lnTo>
                      <a:pt x="12" y="36"/>
                    </a:lnTo>
                    <a:lnTo>
                      <a:pt x="28" y="28"/>
                    </a:lnTo>
                    <a:lnTo>
                      <a:pt x="42" y="23"/>
                    </a:lnTo>
                    <a:lnTo>
                      <a:pt x="42" y="17"/>
                    </a:lnTo>
                    <a:lnTo>
                      <a:pt x="35" y="15"/>
                    </a:lnTo>
                    <a:lnTo>
                      <a:pt x="28" y="10"/>
                    </a:lnTo>
                    <a:lnTo>
                      <a:pt x="25" y="7"/>
                    </a:lnTo>
                    <a:lnTo>
                      <a:pt x="25" y="6"/>
                    </a:lnTo>
                    <a:lnTo>
                      <a:pt x="23" y="6"/>
                    </a:lnTo>
                    <a:lnTo>
                      <a:pt x="20" y="6"/>
                    </a:lnTo>
                    <a:lnTo>
                      <a:pt x="15" y="3"/>
                    </a:lnTo>
                    <a:lnTo>
                      <a:pt x="12" y="6"/>
                    </a:lnTo>
                    <a:lnTo>
                      <a:pt x="10" y="7"/>
                    </a:lnTo>
                    <a:lnTo>
                      <a:pt x="17" y="12"/>
                    </a:lnTo>
                    <a:lnTo>
                      <a:pt x="17" y="15"/>
                    </a:lnTo>
                    <a:lnTo>
                      <a:pt x="15" y="17"/>
                    </a:lnTo>
                    <a:lnTo>
                      <a:pt x="10" y="17"/>
                    </a:lnTo>
                    <a:lnTo>
                      <a:pt x="7" y="20"/>
                    </a:lnTo>
                    <a:lnTo>
                      <a:pt x="2" y="28"/>
                    </a:lnTo>
                    <a:lnTo>
                      <a:pt x="0" y="33"/>
                    </a:lnTo>
                    <a:lnTo>
                      <a:pt x="0" y="36"/>
                    </a:lnTo>
                    <a:lnTo>
                      <a:pt x="0" y="38"/>
                    </a:lnTo>
                    <a:lnTo>
                      <a:pt x="2" y="40"/>
                    </a:lnTo>
                    <a:lnTo>
                      <a:pt x="7" y="38"/>
                    </a:lnTo>
                    <a:lnTo>
                      <a:pt x="12" y="36"/>
                    </a:lnTo>
                    <a:lnTo>
                      <a:pt x="7" y="40"/>
                    </a:lnTo>
                    <a:lnTo>
                      <a:pt x="2" y="47"/>
                    </a:lnTo>
                    <a:lnTo>
                      <a:pt x="0" y="50"/>
                    </a:lnTo>
                    <a:lnTo>
                      <a:pt x="0" y="58"/>
                    </a:lnTo>
                    <a:lnTo>
                      <a:pt x="4" y="58"/>
                    </a:lnTo>
                    <a:lnTo>
                      <a:pt x="10" y="60"/>
                    </a:lnTo>
                    <a:lnTo>
                      <a:pt x="10" y="70"/>
                    </a:lnTo>
                    <a:lnTo>
                      <a:pt x="10" y="77"/>
                    </a:lnTo>
                    <a:lnTo>
                      <a:pt x="12" y="80"/>
                    </a:lnTo>
                    <a:lnTo>
                      <a:pt x="15" y="83"/>
                    </a:lnTo>
                    <a:lnTo>
                      <a:pt x="7" y="83"/>
                    </a:lnTo>
                    <a:lnTo>
                      <a:pt x="2" y="85"/>
                    </a:lnTo>
                    <a:lnTo>
                      <a:pt x="4" y="90"/>
                    </a:lnTo>
                    <a:lnTo>
                      <a:pt x="4" y="93"/>
                    </a:lnTo>
                    <a:lnTo>
                      <a:pt x="7" y="93"/>
                    </a:lnTo>
                    <a:lnTo>
                      <a:pt x="12" y="90"/>
                    </a:lnTo>
                    <a:lnTo>
                      <a:pt x="15" y="102"/>
                    </a:lnTo>
                    <a:lnTo>
                      <a:pt x="15" y="113"/>
                    </a:lnTo>
                    <a:lnTo>
                      <a:pt x="20" y="113"/>
                    </a:lnTo>
                    <a:lnTo>
                      <a:pt x="28" y="113"/>
                    </a:lnTo>
                    <a:lnTo>
                      <a:pt x="28" y="115"/>
                    </a:lnTo>
                    <a:lnTo>
                      <a:pt x="28" y="120"/>
                    </a:lnTo>
                    <a:lnTo>
                      <a:pt x="32" y="120"/>
                    </a:lnTo>
                    <a:lnTo>
                      <a:pt x="37" y="118"/>
                    </a:lnTo>
                    <a:lnTo>
                      <a:pt x="45" y="128"/>
                    </a:lnTo>
                    <a:lnTo>
                      <a:pt x="55" y="137"/>
                    </a:lnTo>
                    <a:lnTo>
                      <a:pt x="61" y="135"/>
                    </a:lnTo>
                    <a:lnTo>
                      <a:pt x="65" y="135"/>
                    </a:lnTo>
                    <a:lnTo>
                      <a:pt x="70" y="128"/>
                    </a:lnTo>
                    <a:lnTo>
                      <a:pt x="72" y="123"/>
                    </a:lnTo>
                    <a:lnTo>
                      <a:pt x="75" y="120"/>
                    </a:lnTo>
                    <a:lnTo>
                      <a:pt x="78" y="120"/>
                    </a:lnTo>
                    <a:lnTo>
                      <a:pt x="85" y="123"/>
                    </a:lnTo>
                    <a:lnTo>
                      <a:pt x="93" y="128"/>
                    </a:lnTo>
                    <a:lnTo>
                      <a:pt x="97" y="132"/>
                    </a:lnTo>
                    <a:lnTo>
                      <a:pt x="103" y="137"/>
                    </a:lnTo>
                    <a:lnTo>
                      <a:pt x="113" y="137"/>
                    </a:lnTo>
                    <a:lnTo>
                      <a:pt x="123" y="132"/>
                    </a:lnTo>
                    <a:lnTo>
                      <a:pt x="130" y="126"/>
                    </a:lnTo>
                    <a:lnTo>
                      <a:pt x="135" y="123"/>
                    </a:lnTo>
                    <a:lnTo>
                      <a:pt x="138" y="126"/>
                    </a:lnTo>
                    <a:lnTo>
                      <a:pt x="146" y="126"/>
                    </a:lnTo>
                    <a:lnTo>
                      <a:pt x="148" y="120"/>
                    </a:lnTo>
                    <a:lnTo>
                      <a:pt x="153" y="115"/>
                    </a:lnTo>
                    <a:lnTo>
                      <a:pt x="153" y="120"/>
                    </a:lnTo>
                    <a:lnTo>
                      <a:pt x="156" y="128"/>
                    </a:lnTo>
                    <a:lnTo>
                      <a:pt x="151" y="131"/>
                    </a:lnTo>
                    <a:lnTo>
                      <a:pt x="151" y="137"/>
                    </a:lnTo>
                    <a:lnTo>
                      <a:pt x="153" y="143"/>
                    </a:lnTo>
                    <a:lnTo>
                      <a:pt x="156" y="14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6" name="Freeform 204">
                <a:extLst>
                  <a:ext uri="{FF2B5EF4-FFF2-40B4-BE49-F238E27FC236}">
                    <a16:creationId xmlns:a16="http://schemas.microsoft.com/office/drawing/2014/main" id="{011BD97B-F9D7-80D9-FC89-702A98FE286B}"/>
                  </a:ext>
                </a:extLst>
              </p:cNvPr>
              <p:cNvSpPr>
                <a:spLocks/>
              </p:cNvSpPr>
              <p:nvPr/>
            </p:nvSpPr>
            <p:spPr bwMode="auto">
              <a:xfrm>
                <a:off x="6034087" y="3208338"/>
                <a:ext cx="17463" cy="30162"/>
              </a:xfrm>
              <a:custGeom>
                <a:avLst/>
                <a:gdLst>
                  <a:gd name="T0" fmla="*/ 11 w 11"/>
                  <a:gd name="T1" fmla="*/ 19 h 19"/>
                  <a:gd name="T2" fmla="*/ 3 w 11"/>
                  <a:gd name="T3" fmla="*/ 16 h 19"/>
                  <a:gd name="T4" fmla="*/ 3 w 11"/>
                  <a:gd name="T5" fmla="*/ 8 h 19"/>
                  <a:gd name="T6" fmla="*/ 0 w 11"/>
                  <a:gd name="T7" fmla="*/ 8 h 19"/>
                  <a:gd name="T8" fmla="*/ 3 w 11"/>
                  <a:gd name="T9" fmla="*/ 6 h 19"/>
                  <a:gd name="T10" fmla="*/ 5 w 11"/>
                  <a:gd name="T11" fmla="*/ 0 h 19"/>
                  <a:gd name="T12" fmla="*/ 5 w 11"/>
                  <a:gd name="T13" fmla="*/ 11 h 19"/>
                  <a:gd name="T14" fmla="*/ 11 w 11"/>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11" y="19"/>
                    </a:moveTo>
                    <a:lnTo>
                      <a:pt x="3" y="16"/>
                    </a:lnTo>
                    <a:lnTo>
                      <a:pt x="3" y="8"/>
                    </a:lnTo>
                    <a:lnTo>
                      <a:pt x="0" y="8"/>
                    </a:lnTo>
                    <a:lnTo>
                      <a:pt x="3" y="6"/>
                    </a:lnTo>
                    <a:lnTo>
                      <a:pt x="5" y="0"/>
                    </a:lnTo>
                    <a:lnTo>
                      <a:pt x="5" y="11"/>
                    </a:lnTo>
                    <a:lnTo>
                      <a:pt x="11" y="19"/>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7" name="Freeform 205">
                <a:extLst>
                  <a:ext uri="{FF2B5EF4-FFF2-40B4-BE49-F238E27FC236}">
                    <a16:creationId xmlns:a16="http://schemas.microsoft.com/office/drawing/2014/main" id="{005F578D-5ACE-6989-79D6-515DA0C92B8A}"/>
                  </a:ext>
                </a:extLst>
              </p:cNvPr>
              <p:cNvSpPr>
                <a:spLocks/>
              </p:cNvSpPr>
              <p:nvPr/>
            </p:nvSpPr>
            <p:spPr bwMode="auto">
              <a:xfrm>
                <a:off x="5934075" y="3241676"/>
                <a:ext cx="200025" cy="279400"/>
              </a:xfrm>
              <a:custGeom>
                <a:avLst/>
                <a:gdLst>
                  <a:gd name="T0" fmla="*/ 25 w 126"/>
                  <a:gd name="T1" fmla="*/ 176 h 176"/>
                  <a:gd name="T2" fmla="*/ 28 w 126"/>
                  <a:gd name="T3" fmla="*/ 173 h 176"/>
                  <a:gd name="T4" fmla="*/ 30 w 126"/>
                  <a:gd name="T5" fmla="*/ 173 h 176"/>
                  <a:gd name="T6" fmla="*/ 33 w 126"/>
                  <a:gd name="T7" fmla="*/ 170 h 176"/>
                  <a:gd name="T8" fmla="*/ 38 w 126"/>
                  <a:gd name="T9" fmla="*/ 165 h 176"/>
                  <a:gd name="T10" fmla="*/ 43 w 126"/>
                  <a:gd name="T11" fmla="*/ 165 h 176"/>
                  <a:gd name="T12" fmla="*/ 49 w 126"/>
                  <a:gd name="T13" fmla="*/ 165 h 176"/>
                  <a:gd name="T14" fmla="*/ 50 w 126"/>
                  <a:gd name="T15" fmla="*/ 159 h 176"/>
                  <a:gd name="T16" fmla="*/ 55 w 126"/>
                  <a:gd name="T17" fmla="*/ 151 h 176"/>
                  <a:gd name="T18" fmla="*/ 63 w 126"/>
                  <a:gd name="T19" fmla="*/ 151 h 176"/>
                  <a:gd name="T20" fmla="*/ 71 w 126"/>
                  <a:gd name="T21" fmla="*/ 151 h 176"/>
                  <a:gd name="T22" fmla="*/ 76 w 126"/>
                  <a:gd name="T23" fmla="*/ 140 h 176"/>
                  <a:gd name="T24" fmla="*/ 79 w 126"/>
                  <a:gd name="T25" fmla="*/ 135 h 176"/>
                  <a:gd name="T26" fmla="*/ 85 w 126"/>
                  <a:gd name="T27" fmla="*/ 135 h 176"/>
                  <a:gd name="T28" fmla="*/ 96 w 126"/>
                  <a:gd name="T29" fmla="*/ 131 h 176"/>
                  <a:gd name="T30" fmla="*/ 96 w 126"/>
                  <a:gd name="T31" fmla="*/ 118 h 176"/>
                  <a:gd name="T32" fmla="*/ 98 w 126"/>
                  <a:gd name="T33" fmla="*/ 104 h 176"/>
                  <a:gd name="T34" fmla="*/ 101 w 126"/>
                  <a:gd name="T35" fmla="*/ 104 h 176"/>
                  <a:gd name="T36" fmla="*/ 106 w 126"/>
                  <a:gd name="T37" fmla="*/ 104 h 176"/>
                  <a:gd name="T38" fmla="*/ 109 w 126"/>
                  <a:gd name="T39" fmla="*/ 93 h 176"/>
                  <a:gd name="T40" fmla="*/ 111 w 126"/>
                  <a:gd name="T41" fmla="*/ 83 h 176"/>
                  <a:gd name="T42" fmla="*/ 115 w 126"/>
                  <a:gd name="T43" fmla="*/ 78 h 176"/>
                  <a:gd name="T44" fmla="*/ 120 w 126"/>
                  <a:gd name="T45" fmla="*/ 71 h 176"/>
                  <a:gd name="T46" fmla="*/ 126 w 126"/>
                  <a:gd name="T47" fmla="*/ 63 h 176"/>
                  <a:gd name="T48" fmla="*/ 126 w 126"/>
                  <a:gd name="T49" fmla="*/ 53 h 176"/>
                  <a:gd name="T50" fmla="*/ 123 w 126"/>
                  <a:gd name="T51" fmla="*/ 50 h 176"/>
                  <a:gd name="T52" fmla="*/ 118 w 126"/>
                  <a:gd name="T53" fmla="*/ 50 h 176"/>
                  <a:gd name="T54" fmla="*/ 115 w 126"/>
                  <a:gd name="T55" fmla="*/ 41 h 176"/>
                  <a:gd name="T56" fmla="*/ 111 w 126"/>
                  <a:gd name="T57" fmla="*/ 30 h 176"/>
                  <a:gd name="T58" fmla="*/ 101 w 126"/>
                  <a:gd name="T59" fmla="*/ 25 h 176"/>
                  <a:gd name="T60" fmla="*/ 90 w 126"/>
                  <a:gd name="T61" fmla="*/ 23 h 176"/>
                  <a:gd name="T62" fmla="*/ 81 w 126"/>
                  <a:gd name="T63" fmla="*/ 12 h 176"/>
                  <a:gd name="T64" fmla="*/ 74 w 126"/>
                  <a:gd name="T65" fmla="*/ 0 h 176"/>
                  <a:gd name="T66" fmla="*/ 71 w 126"/>
                  <a:gd name="T67" fmla="*/ 3 h 176"/>
                  <a:gd name="T68" fmla="*/ 68 w 126"/>
                  <a:gd name="T69" fmla="*/ 6 h 176"/>
                  <a:gd name="T70" fmla="*/ 63 w 126"/>
                  <a:gd name="T71" fmla="*/ 6 h 176"/>
                  <a:gd name="T72" fmla="*/ 60 w 126"/>
                  <a:gd name="T73" fmla="*/ 6 h 176"/>
                  <a:gd name="T74" fmla="*/ 63 w 126"/>
                  <a:gd name="T75" fmla="*/ 11 h 176"/>
                  <a:gd name="T76" fmla="*/ 63 w 126"/>
                  <a:gd name="T77" fmla="*/ 12 h 176"/>
                  <a:gd name="T78" fmla="*/ 58 w 126"/>
                  <a:gd name="T79" fmla="*/ 15 h 176"/>
                  <a:gd name="T80" fmla="*/ 58 w 126"/>
                  <a:gd name="T81" fmla="*/ 17 h 176"/>
                  <a:gd name="T82" fmla="*/ 55 w 126"/>
                  <a:gd name="T83" fmla="*/ 17 h 176"/>
                  <a:gd name="T84" fmla="*/ 58 w 126"/>
                  <a:gd name="T85" fmla="*/ 20 h 176"/>
                  <a:gd name="T86" fmla="*/ 60 w 126"/>
                  <a:gd name="T87" fmla="*/ 23 h 176"/>
                  <a:gd name="T88" fmla="*/ 58 w 126"/>
                  <a:gd name="T89" fmla="*/ 33 h 176"/>
                  <a:gd name="T90" fmla="*/ 53 w 126"/>
                  <a:gd name="T91" fmla="*/ 41 h 176"/>
                  <a:gd name="T92" fmla="*/ 53 w 126"/>
                  <a:gd name="T93" fmla="*/ 45 h 176"/>
                  <a:gd name="T94" fmla="*/ 63 w 126"/>
                  <a:gd name="T95" fmla="*/ 58 h 176"/>
                  <a:gd name="T96" fmla="*/ 60 w 126"/>
                  <a:gd name="T97" fmla="*/ 83 h 176"/>
                  <a:gd name="T98" fmla="*/ 53 w 126"/>
                  <a:gd name="T99" fmla="*/ 108 h 176"/>
                  <a:gd name="T100" fmla="*/ 23 w 126"/>
                  <a:gd name="T101" fmla="*/ 121 h 176"/>
                  <a:gd name="T102" fmla="*/ 0 w 126"/>
                  <a:gd name="T103" fmla="*/ 131 h 176"/>
                  <a:gd name="T104" fmla="*/ 0 w 126"/>
                  <a:gd name="T105" fmla="*/ 135 h 176"/>
                  <a:gd name="T106" fmla="*/ 16 w 126"/>
                  <a:gd name="T107" fmla="*/ 165 h 176"/>
                  <a:gd name="T108" fmla="*/ 25 w 126"/>
                  <a:gd name="T109" fmla="*/ 176 h 176"/>
                  <a:gd name="connsiteX0" fmla="*/ 1984 w 10000"/>
                  <a:gd name="connsiteY0" fmla="*/ 10000 h 10000"/>
                  <a:gd name="connsiteX1" fmla="*/ 2222 w 10000"/>
                  <a:gd name="connsiteY1" fmla="*/ 9830 h 10000"/>
                  <a:gd name="connsiteX2" fmla="*/ 2381 w 10000"/>
                  <a:gd name="connsiteY2" fmla="*/ 9830 h 10000"/>
                  <a:gd name="connsiteX3" fmla="*/ 2619 w 10000"/>
                  <a:gd name="connsiteY3" fmla="*/ 9659 h 10000"/>
                  <a:gd name="connsiteX4" fmla="*/ 3016 w 10000"/>
                  <a:gd name="connsiteY4" fmla="*/ 9375 h 10000"/>
                  <a:gd name="connsiteX5" fmla="*/ 3413 w 10000"/>
                  <a:gd name="connsiteY5" fmla="*/ 9375 h 10000"/>
                  <a:gd name="connsiteX6" fmla="*/ 3889 w 10000"/>
                  <a:gd name="connsiteY6" fmla="*/ 9375 h 10000"/>
                  <a:gd name="connsiteX7" fmla="*/ 3968 w 10000"/>
                  <a:gd name="connsiteY7" fmla="*/ 9034 h 10000"/>
                  <a:gd name="connsiteX8" fmla="*/ 4365 w 10000"/>
                  <a:gd name="connsiteY8" fmla="*/ 8580 h 10000"/>
                  <a:gd name="connsiteX9" fmla="*/ 5000 w 10000"/>
                  <a:gd name="connsiteY9" fmla="*/ 8580 h 10000"/>
                  <a:gd name="connsiteX10" fmla="*/ 5635 w 10000"/>
                  <a:gd name="connsiteY10" fmla="*/ 8580 h 10000"/>
                  <a:gd name="connsiteX11" fmla="*/ 6032 w 10000"/>
                  <a:gd name="connsiteY11" fmla="*/ 7955 h 10000"/>
                  <a:gd name="connsiteX12" fmla="*/ 6270 w 10000"/>
                  <a:gd name="connsiteY12" fmla="*/ 7670 h 10000"/>
                  <a:gd name="connsiteX13" fmla="*/ 6746 w 10000"/>
                  <a:gd name="connsiteY13" fmla="*/ 7670 h 10000"/>
                  <a:gd name="connsiteX14" fmla="*/ 7619 w 10000"/>
                  <a:gd name="connsiteY14" fmla="*/ 7443 h 10000"/>
                  <a:gd name="connsiteX15" fmla="*/ 7619 w 10000"/>
                  <a:gd name="connsiteY15" fmla="*/ 6705 h 10000"/>
                  <a:gd name="connsiteX16" fmla="*/ 7778 w 10000"/>
                  <a:gd name="connsiteY16" fmla="*/ 5909 h 10000"/>
                  <a:gd name="connsiteX17" fmla="*/ 8016 w 10000"/>
                  <a:gd name="connsiteY17" fmla="*/ 5909 h 10000"/>
                  <a:gd name="connsiteX18" fmla="*/ 8413 w 10000"/>
                  <a:gd name="connsiteY18" fmla="*/ 5909 h 10000"/>
                  <a:gd name="connsiteX19" fmla="*/ 8651 w 10000"/>
                  <a:gd name="connsiteY19" fmla="*/ 5284 h 10000"/>
                  <a:gd name="connsiteX20" fmla="*/ 8810 w 10000"/>
                  <a:gd name="connsiteY20" fmla="*/ 4716 h 10000"/>
                  <a:gd name="connsiteX21" fmla="*/ 9127 w 10000"/>
                  <a:gd name="connsiteY21" fmla="*/ 4432 h 10000"/>
                  <a:gd name="connsiteX22" fmla="*/ 9524 w 10000"/>
                  <a:gd name="connsiteY22" fmla="*/ 4034 h 10000"/>
                  <a:gd name="connsiteX23" fmla="*/ 10000 w 10000"/>
                  <a:gd name="connsiteY23" fmla="*/ 3580 h 10000"/>
                  <a:gd name="connsiteX24" fmla="*/ 10000 w 10000"/>
                  <a:gd name="connsiteY24" fmla="*/ 3011 h 10000"/>
                  <a:gd name="connsiteX25" fmla="*/ 9762 w 10000"/>
                  <a:gd name="connsiteY25" fmla="*/ 2841 h 10000"/>
                  <a:gd name="connsiteX26" fmla="*/ 9365 w 10000"/>
                  <a:gd name="connsiteY26" fmla="*/ 2841 h 10000"/>
                  <a:gd name="connsiteX27" fmla="*/ 9127 w 10000"/>
                  <a:gd name="connsiteY27" fmla="*/ 2330 h 10000"/>
                  <a:gd name="connsiteX28" fmla="*/ 8810 w 10000"/>
                  <a:gd name="connsiteY28" fmla="*/ 1705 h 10000"/>
                  <a:gd name="connsiteX29" fmla="*/ 8016 w 10000"/>
                  <a:gd name="connsiteY29" fmla="*/ 1420 h 10000"/>
                  <a:gd name="connsiteX30" fmla="*/ 7143 w 10000"/>
                  <a:gd name="connsiteY30" fmla="*/ 1307 h 10000"/>
                  <a:gd name="connsiteX31" fmla="*/ 6429 w 10000"/>
                  <a:gd name="connsiteY31" fmla="*/ 682 h 10000"/>
                  <a:gd name="connsiteX32" fmla="*/ 5873 w 10000"/>
                  <a:gd name="connsiteY32" fmla="*/ 0 h 10000"/>
                  <a:gd name="connsiteX33" fmla="*/ 5635 w 10000"/>
                  <a:gd name="connsiteY33" fmla="*/ 170 h 10000"/>
                  <a:gd name="connsiteX34" fmla="*/ 5397 w 10000"/>
                  <a:gd name="connsiteY34" fmla="*/ 341 h 10000"/>
                  <a:gd name="connsiteX35" fmla="*/ 5000 w 10000"/>
                  <a:gd name="connsiteY35" fmla="*/ 341 h 10000"/>
                  <a:gd name="connsiteX36" fmla="*/ 4762 w 10000"/>
                  <a:gd name="connsiteY36" fmla="*/ 341 h 10000"/>
                  <a:gd name="connsiteX37" fmla="*/ 5000 w 10000"/>
                  <a:gd name="connsiteY37" fmla="*/ 625 h 10000"/>
                  <a:gd name="connsiteX38" fmla="*/ 5000 w 10000"/>
                  <a:gd name="connsiteY38" fmla="*/ 682 h 10000"/>
                  <a:gd name="connsiteX39" fmla="*/ 4603 w 10000"/>
                  <a:gd name="connsiteY39" fmla="*/ 852 h 10000"/>
                  <a:gd name="connsiteX40" fmla="*/ 4603 w 10000"/>
                  <a:gd name="connsiteY40" fmla="*/ 966 h 10000"/>
                  <a:gd name="connsiteX41" fmla="*/ 4365 w 10000"/>
                  <a:gd name="connsiteY41" fmla="*/ 966 h 10000"/>
                  <a:gd name="connsiteX42" fmla="*/ 4603 w 10000"/>
                  <a:gd name="connsiteY42" fmla="*/ 1136 h 10000"/>
                  <a:gd name="connsiteX43" fmla="*/ 4762 w 10000"/>
                  <a:gd name="connsiteY43" fmla="*/ 1307 h 10000"/>
                  <a:gd name="connsiteX44" fmla="*/ 4603 w 10000"/>
                  <a:gd name="connsiteY44" fmla="*/ 1875 h 10000"/>
                  <a:gd name="connsiteX45" fmla="*/ 4206 w 10000"/>
                  <a:gd name="connsiteY45" fmla="*/ 2330 h 10000"/>
                  <a:gd name="connsiteX46" fmla="*/ 4206 w 10000"/>
                  <a:gd name="connsiteY46" fmla="*/ 2557 h 10000"/>
                  <a:gd name="connsiteX47" fmla="*/ 5000 w 10000"/>
                  <a:gd name="connsiteY47" fmla="*/ 3295 h 10000"/>
                  <a:gd name="connsiteX48" fmla="*/ 4762 w 10000"/>
                  <a:gd name="connsiteY48" fmla="*/ 4716 h 10000"/>
                  <a:gd name="connsiteX49" fmla="*/ 4206 w 10000"/>
                  <a:gd name="connsiteY49" fmla="*/ 6136 h 10000"/>
                  <a:gd name="connsiteX50" fmla="*/ 1825 w 10000"/>
                  <a:gd name="connsiteY50" fmla="*/ 6875 h 10000"/>
                  <a:gd name="connsiteX51" fmla="*/ 0 w 10000"/>
                  <a:gd name="connsiteY51" fmla="*/ 7443 h 10000"/>
                  <a:gd name="connsiteX52" fmla="*/ 0 w 10000"/>
                  <a:gd name="connsiteY52" fmla="*/ 7670 h 10000"/>
                  <a:gd name="connsiteX53" fmla="*/ 1270 w 10000"/>
                  <a:gd name="connsiteY53" fmla="*/ 9375 h 10000"/>
                  <a:gd name="connsiteX54" fmla="*/ 1984 w 10000"/>
                  <a:gd name="connsiteY54" fmla="*/ 10000 h 10000"/>
                  <a:gd name="connsiteX55" fmla="*/ 1984 w 10000"/>
                  <a:gd name="connsiteY5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00" h="10000">
                    <a:moveTo>
                      <a:pt x="1984" y="10000"/>
                    </a:moveTo>
                    <a:lnTo>
                      <a:pt x="2222" y="9830"/>
                    </a:lnTo>
                    <a:lnTo>
                      <a:pt x="2381" y="9830"/>
                    </a:lnTo>
                    <a:lnTo>
                      <a:pt x="2619" y="9659"/>
                    </a:lnTo>
                    <a:lnTo>
                      <a:pt x="3016" y="9375"/>
                    </a:lnTo>
                    <a:lnTo>
                      <a:pt x="3413" y="9375"/>
                    </a:lnTo>
                    <a:lnTo>
                      <a:pt x="3889" y="9375"/>
                    </a:lnTo>
                    <a:cubicBezTo>
                      <a:pt x="3915" y="9261"/>
                      <a:pt x="3942" y="9148"/>
                      <a:pt x="3968" y="9034"/>
                    </a:cubicBezTo>
                    <a:lnTo>
                      <a:pt x="4365" y="8580"/>
                    </a:lnTo>
                    <a:lnTo>
                      <a:pt x="5000" y="8580"/>
                    </a:lnTo>
                    <a:lnTo>
                      <a:pt x="5635" y="8580"/>
                    </a:lnTo>
                    <a:lnTo>
                      <a:pt x="6032" y="7955"/>
                    </a:lnTo>
                    <a:lnTo>
                      <a:pt x="6270" y="7670"/>
                    </a:lnTo>
                    <a:lnTo>
                      <a:pt x="6746" y="7670"/>
                    </a:lnTo>
                    <a:lnTo>
                      <a:pt x="7619" y="7443"/>
                    </a:lnTo>
                    <a:lnTo>
                      <a:pt x="7619" y="6705"/>
                    </a:lnTo>
                    <a:lnTo>
                      <a:pt x="7778" y="5909"/>
                    </a:lnTo>
                    <a:lnTo>
                      <a:pt x="8016" y="5909"/>
                    </a:lnTo>
                    <a:lnTo>
                      <a:pt x="8413" y="5909"/>
                    </a:lnTo>
                    <a:lnTo>
                      <a:pt x="8651" y="5284"/>
                    </a:lnTo>
                    <a:lnTo>
                      <a:pt x="8810" y="4716"/>
                    </a:lnTo>
                    <a:lnTo>
                      <a:pt x="9127" y="4432"/>
                    </a:lnTo>
                    <a:lnTo>
                      <a:pt x="9524" y="4034"/>
                    </a:lnTo>
                    <a:lnTo>
                      <a:pt x="10000" y="3580"/>
                    </a:lnTo>
                    <a:lnTo>
                      <a:pt x="10000" y="3011"/>
                    </a:lnTo>
                    <a:lnTo>
                      <a:pt x="9762" y="2841"/>
                    </a:lnTo>
                    <a:lnTo>
                      <a:pt x="9365" y="2841"/>
                    </a:lnTo>
                    <a:lnTo>
                      <a:pt x="9127" y="2330"/>
                    </a:lnTo>
                    <a:lnTo>
                      <a:pt x="8810" y="1705"/>
                    </a:lnTo>
                    <a:lnTo>
                      <a:pt x="8016" y="1420"/>
                    </a:lnTo>
                    <a:lnTo>
                      <a:pt x="7143" y="1307"/>
                    </a:lnTo>
                    <a:lnTo>
                      <a:pt x="6429" y="682"/>
                    </a:lnTo>
                    <a:lnTo>
                      <a:pt x="5873" y="0"/>
                    </a:lnTo>
                    <a:lnTo>
                      <a:pt x="5635" y="170"/>
                    </a:lnTo>
                    <a:lnTo>
                      <a:pt x="5397" y="341"/>
                    </a:lnTo>
                    <a:lnTo>
                      <a:pt x="5000" y="341"/>
                    </a:lnTo>
                    <a:lnTo>
                      <a:pt x="4762" y="341"/>
                    </a:lnTo>
                    <a:lnTo>
                      <a:pt x="5000" y="625"/>
                    </a:lnTo>
                    <a:lnTo>
                      <a:pt x="5000" y="682"/>
                    </a:lnTo>
                    <a:lnTo>
                      <a:pt x="4603" y="852"/>
                    </a:lnTo>
                    <a:lnTo>
                      <a:pt x="4603" y="966"/>
                    </a:lnTo>
                    <a:lnTo>
                      <a:pt x="4365" y="966"/>
                    </a:lnTo>
                    <a:lnTo>
                      <a:pt x="4603" y="1136"/>
                    </a:lnTo>
                    <a:lnTo>
                      <a:pt x="4762" y="1307"/>
                    </a:lnTo>
                    <a:lnTo>
                      <a:pt x="4603" y="1875"/>
                    </a:lnTo>
                    <a:lnTo>
                      <a:pt x="4206" y="2330"/>
                    </a:lnTo>
                    <a:lnTo>
                      <a:pt x="4206" y="2557"/>
                    </a:lnTo>
                    <a:lnTo>
                      <a:pt x="5000" y="3295"/>
                    </a:lnTo>
                    <a:cubicBezTo>
                      <a:pt x="4921" y="3769"/>
                      <a:pt x="4841" y="4242"/>
                      <a:pt x="4762" y="4716"/>
                    </a:cubicBezTo>
                    <a:lnTo>
                      <a:pt x="4206" y="6136"/>
                    </a:lnTo>
                    <a:lnTo>
                      <a:pt x="1825" y="6875"/>
                    </a:lnTo>
                    <a:lnTo>
                      <a:pt x="0" y="7443"/>
                    </a:lnTo>
                    <a:lnTo>
                      <a:pt x="0" y="7670"/>
                    </a:lnTo>
                    <a:lnTo>
                      <a:pt x="1270" y="9375"/>
                    </a:lnTo>
                    <a:lnTo>
                      <a:pt x="1984" y="10000"/>
                    </a:lnTo>
                    <a:lnTo>
                      <a:pt x="1984" y="10000"/>
                    </a:lnTo>
                    <a:close/>
                  </a:path>
                </a:pathLst>
              </a:custGeom>
              <a:solidFill>
                <a:srgbClr val="DCA366"/>
              </a:solidFill>
              <a:ln w="6350" cap="flat" cmpd="sng">
                <a:solidFill>
                  <a:srgbClr val="DCA366"/>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8" name="Freeform 371">
                <a:extLst>
                  <a:ext uri="{FF2B5EF4-FFF2-40B4-BE49-F238E27FC236}">
                    <a16:creationId xmlns:a16="http://schemas.microsoft.com/office/drawing/2014/main" id="{E15263CB-2E13-6808-506E-013C3FB46159}"/>
                  </a:ext>
                </a:extLst>
              </p:cNvPr>
              <p:cNvSpPr>
                <a:spLocks noEditPoints="1"/>
              </p:cNvSpPr>
              <p:nvPr/>
            </p:nvSpPr>
            <p:spPr bwMode="auto">
              <a:xfrm>
                <a:off x="5694363" y="3449638"/>
                <a:ext cx="303212" cy="201612"/>
              </a:xfrm>
              <a:custGeom>
                <a:avLst/>
                <a:gdLst>
                  <a:gd name="T0" fmla="*/ 2147483647 w 146"/>
                  <a:gd name="T1" fmla="*/ 2147483647 h 97"/>
                  <a:gd name="T2" fmla="*/ 2147483647 w 146"/>
                  <a:gd name="T3" fmla="*/ 2147483647 h 97"/>
                  <a:gd name="T4" fmla="*/ 2147483647 w 146"/>
                  <a:gd name="T5" fmla="*/ 2147483647 h 97"/>
                  <a:gd name="T6" fmla="*/ 2147483647 w 146"/>
                  <a:gd name="T7" fmla="*/ 2147483647 h 97"/>
                  <a:gd name="T8" fmla="*/ 2147483647 w 146"/>
                  <a:gd name="T9" fmla="*/ 2147483647 h 97"/>
                  <a:gd name="T10" fmla="*/ 2147483647 w 146"/>
                  <a:gd name="T11" fmla="*/ 2147483647 h 97"/>
                  <a:gd name="T12" fmla="*/ 2147483647 w 146"/>
                  <a:gd name="T13" fmla="*/ 2147483647 h 97"/>
                  <a:gd name="T14" fmla="*/ 2147483647 w 146"/>
                  <a:gd name="T15" fmla="*/ 2147483647 h 97"/>
                  <a:gd name="T16" fmla="*/ 2147483647 w 146"/>
                  <a:gd name="T17" fmla="*/ 2147483647 h 97"/>
                  <a:gd name="T18" fmla="*/ 2147483647 w 146"/>
                  <a:gd name="T19" fmla="*/ 0 h 97"/>
                  <a:gd name="T20" fmla="*/ 2147483647 w 146"/>
                  <a:gd name="T21" fmla="*/ 2147483647 h 97"/>
                  <a:gd name="T22" fmla="*/ 2147483647 w 146"/>
                  <a:gd name="T23" fmla="*/ 2147483647 h 97"/>
                  <a:gd name="T24" fmla="*/ 2147483647 w 146"/>
                  <a:gd name="T25" fmla="*/ 2147483647 h 97"/>
                  <a:gd name="T26" fmla="*/ 2147483647 w 146"/>
                  <a:gd name="T27" fmla="*/ 2147483647 h 97"/>
                  <a:gd name="T28" fmla="*/ 2147483647 w 146"/>
                  <a:gd name="T29" fmla="*/ 2147483647 h 97"/>
                  <a:gd name="T30" fmla="*/ 2147483647 w 146"/>
                  <a:gd name="T31" fmla="*/ 2147483647 h 97"/>
                  <a:gd name="T32" fmla="*/ 2147483647 w 146"/>
                  <a:gd name="T33" fmla="*/ 2147483647 h 97"/>
                  <a:gd name="T34" fmla="*/ 2147483647 w 146"/>
                  <a:gd name="T35" fmla="*/ 2147483647 h 97"/>
                  <a:gd name="T36" fmla="*/ 2147483647 w 146"/>
                  <a:gd name="T37" fmla="*/ 2147483647 h 97"/>
                  <a:gd name="T38" fmla="*/ 2147483647 w 146"/>
                  <a:gd name="T39" fmla="*/ 2147483647 h 97"/>
                  <a:gd name="T40" fmla="*/ 2147483647 w 146"/>
                  <a:gd name="T41" fmla="*/ 2147483647 h 97"/>
                  <a:gd name="T42" fmla="*/ 2147483647 w 146"/>
                  <a:gd name="T43" fmla="*/ 2147483647 h 97"/>
                  <a:gd name="T44" fmla="*/ 2147483647 w 146"/>
                  <a:gd name="T45" fmla="*/ 2147483647 h 97"/>
                  <a:gd name="T46" fmla="*/ 2147483647 w 146"/>
                  <a:gd name="T47" fmla="*/ 2147483647 h 97"/>
                  <a:gd name="T48" fmla="*/ 2147483647 w 146"/>
                  <a:gd name="T49" fmla="*/ 2147483647 h 97"/>
                  <a:gd name="T50" fmla="*/ 2147483647 w 146"/>
                  <a:gd name="T51" fmla="*/ 2147483647 h 97"/>
                  <a:gd name="T52" fmla="*/ 2147483647 w 146"/>
                  <a:gd name="T53" fmla="*/ 2147483647 h 97"/>
                  <a:gd name="T54" fmla="*/ 2147483647 w 146"/>
                  <a:gd name="T55" fmla="*/ 2147483647 h 97"/>
                  <a:gd name="T56" fmla="*/ 0 w 146"/>
                  <a:gd name="T57" fmla="*/ 2147483647 h 97"/>
                  <a:gd name="T58" fmla="*/ 0 w 146"/>
                  <a:gd name="T59" fmla="*/ 2147483647 h 97"/>
                  <a:gd name="T60" fmla="*/ 2147483647 w 146"/>
                  <a:gd name="T61" fmla="*/ 2147483647 h 97"/>
                  <a:gd name="T62" fmla="*/ 2147483647 w 146"/>
                  <a:gd name="T63" fmla="*/ 2147483647 h 97"/>
                  <a:gd name="T64" fmla="*/ 2147483647 w 146"/>
                  <a:gd name="T65" fmla="*/ 2147483647 h 97"/>
                  <a:gd name="T66" fmla="*/ 2147483647 w 146"/>
                  <a:gd name="T67" fmla="*/ 2147483647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
                  <a:gd name="T103" fmla="*/ 0 h 97"/>
                  <a:gd name="T104" fmla="*/ 146 w 146"/>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 h="97">
                    <a:moveTo>
                      <a:pt x="2" y="32"/>
                    </a:moveTo>
                    <a:lnTo>
                      <a:pt x="4" y="30"/>
                    </a:lnTo>
                    <a:lnTo>
                      <a:pt x="4" y="28"/>
                    </a:lnTo>
                    <a:lnTo>
                      <a:pt x="6" y="26"/>
                    </a:lnTo>
                    <a:lnTo>
                      <a:pt x="8" y="25"/>
                    </a:lnTo>
                    <a:lnTo>
                      <a:pt x="8" y="23"/>
                    </a:lnTo>
                    <a:lnTo>
                      <a:pt x="8" y="21"/>
                    </a:lnTo>
                    <a:lnTo>
                      <a:pt x="10" y="19"/>
                    </a:lnTo>
                    <a:lnTo>
                      <a:pt x="11" y="19"/>
                    </a:lnTo>
                    <a:lnTo>
                      <a:pt x="15" y="19"/>
                    </a:lnTo>
                    <a:lnTo>
                      <a:pt x="15" y="23"/>
                    </a:lnTo>
                    <a:lnTo>
                      <a:pt x="19" y="23"/>
                    </a:lnTo>
                    <a:lnTo>
                      <a:pt x="23" y="23"/>
                    </a:lnTo>
                    <a:lnTo>
                      <a:pt x="36" y="25"/>
                    </a:lnTo>
                    <a:lnTo>
                      <a:pt x="46" y="28"/>
                    </a:lnTo>
                    <a:lnTo>
                      <a:pt x="48" y="44"/>
                    </a:lnTo>
                    <a:lnTo>
                      <a:pt x="52" y="40"/>
                    </a:lnTo>
                    <a:lnTo>
                      <a:pt x="54" y="36"/>
                    </a:lnTo>
                    <a:lnTo>
                      <a:pt x="71" y="15"/>
                    </a:lnTo>
                    <a:lnTo>
                      <a:pt x="115" y="0"/>
                    </a:lnTo>
                    <a:lnTo>
                      <a:pt x="115" y="3"/>
                    </a:lnTo>
                    <a:lnTo>
                      <a:pt x="127" y="26"/>
                    </a:lnTo>
                    <a:lnTo>
                      <a:pt x="134" y="34"/>
                    </a:lnTo>
                    <a:lnTo>
                      <a:pt x="132" y="34"/>
                    </a:lnTo>
                    <a:lnTo>
                      <a:pt x="125" y="34"/>
                    </a:lnTo>
                    <a:lnTo>
                      <a:pt x="119" y="38"/>
                    </a:lnTo>
                    <a:lnTo>
                      <a:pt x="117" y="44"/>
                    </a:lnTo>
                    <a:lnTo>
                      <a:pt x="119" y="48"/>
                    </a:lnTo>
                    <a:lnTo>
                      <a:pt x="115" y="48"/>
                    </a:lnTo>
                    <a:lnTo>
                      <a:pt x="113" y="53"/>
                    </a:lnTo>
                    <a:lnTo>
                      <a:pt x="111" y="53"/>
                    </a:lnTo>
                    <a:lnTo>
                      <a:pt x="111" y="55"/>
                    </a:lnTo>
                    <a:lnTo>
                      <a:pt x="96" y="63"/>
                    </a:lnTo>
                    <a:lnTo>
                      <a:pt x="79" y="69"/>
                    </a:lnTo>
                    <a:lnTo>
                      <a:pt x="75" y="73"/>
                    </a:lnTo>
                    <a:lnTo>
                      <a:pt x="73" y="76"/>
                    </a:lnTo>
                    <a:lnTo>
                      <a:pt x="67" y="78"/>
                    </a:lnTo>
                    <a:lnTo>
                      <a:pt x="63" y="78"/>
                    </a:lnTo>
                    <a:lnTo>
                      <a:pt x="61" y="76"/>
                    </a:lnTo>
                    <a:lnTo>
                      <a:pt x="59" y="74"/>
                    </a:lnTo>
                    <a:lnTo>
                      <a:pt x="56" y="76"/>
                    </a:lnTo>
                    <a:lnTo>
                      <a:pt x="54" y="78"/>
                    </a:lnTo>
                    <a:lnTo>
                      <a:pt x="48" y="78"/>
                    </a:lnTo>
                    <a:lnTo>
                      <a:pt x="42" y="78"/>
                    </a:lnTo>
                    <a:lnTo>
                      <a:pt x="33" y="84"/>
                    </a:lnTo>
                    <a:lnTo>
                      <a:pt x="23" y="90"/>
                    </a:lnTo>
                    <a:lnTo>
                      <a:pt x="17" y="90"/>
                    </a:lnTo>
                    <a:lnTo>
                      <a:pt x="13" y="90"/>
                    </a:lnTo>
                    <a:lnTo>
                      <a:pt x="11" y="88"/>
                    </a:lnTo>
                    <a:lnTo>
                      <a:pt x="10" y="86"/>
                    </a:lnTo>
                    <a:lnTo>
                      <a:pt x="10" y="80"/>
                    </a:lnTo>
                    <a:lnTo>
                      <a:pt x="8" y="73"/>
                    </a:lnTo>
                    <a:lnTo>
                      <a:pt x="4" y="69"/>
                    </a:lnTo>
                    <a:lnTo>
                      <a:pt x="2" y="67"/>
                    </a:lnTo>
                    <a:lnTo>
                      <a:pt x="2" y="65"/>
                    </a:lnTo>
                    <a:lnTo>
                      <a:pt x="4" y="65"/>
                    </a:lnTo>
                    <a:lnTo>
                      <a:pt x="2" y="51"/>
                    </a:lnTo>
                    <a:lnTo>
                      <a:pt x="0" y="42"/>
                    </a:lnTo>
                    <a:lnTo>
                      <a:pt x="0" y="38"/>
                    </a:lnTo>
                    <a:lnTo>
                      <a:pt x="0" y="36"/>
                    </a:lnTo>
                    <a:lnTo>
                      <a:pt x="0" y="34"/>
                    </a:lnTo>
                    <a:lnTo>
                      <a:pt x="2" y="32"/>
                    </a:lnTo>
                    <a:close/>
                    <a:moveTo>
                      <a:pt x="140" y="94"/>
                    </a:moveTo>
                    <a:lnTo>
                      <a:pt x="140" y="96"/>
                    </a:lnTo>
                    <a:lnTo>
                      <a:pt x="146" y="97"/>
                    </a:lnTo>
                    <a:lnTo>
                      <a:pt x="146" y="96"/>
                    </a:lnTo>
                    <a:lnTo>
                      <a:pt x="144" y="94"/>
                    </a:lnTo>
                    <a:lnTo>
                      <a:pt x="140" y="9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9" name="Freeform 380">
                <a:extLst>
                  <a:ext uri="{FF2B5EF4-FFF2-40B4-BE49-F238E27FC236}">
                    <a16:creationId xmlns:a16="http://schemas.microsoft.com/office/drawing/2014/main" id="{64534850-3702-2B4D-2D25-9C5852A8F842}"/>
                  </a:ext>
                </a:extLst>
              </p:cNvPr>
              <p:cNvSpPr>
                <a:spLocks/>
              </p:cNvSpPr>
              <p:nvPr/>
            </p:nvSpPr>
            <p:spPr bwMode="auto">
              <a:xfrm>
                <a:off x="5910263" y="3221038"/>
                <a:ext cx="139700" cy="92075"/>
              </a:xfrm>
              <a:custGeom>
                <a:avLst/>
                <a:gdLst>
                  <a:gd name="T0" fmla="*/ 0 w 67"/>
                  <a:gd name="T1" fmla="*/ 2147483647 h 44"/>
                  <a:gd name="T2" fmla="*/ 0 w 67"/>
                  <a:gd name="T3" fmla="*/ 2147483647 h 44"/>
                  <a:gd name="T4" fmla="*/ 2147483647 w 67"/>
                  <a:gd name="T5" fmla="*/ 2147483647 h 44"/>
                  <a:gd name="T6" fmla="*/ 2147483647 w 67"/>
                  <a:gd name="T7" fmla="*/ 2147483647 h 44"/>
                  <a:gd name="T8" fmla="*/ 2147483647 w 67"/>
                  <a:gd name="T9" fmla="*/ 2147483647 h 44"/>
                  <a:gd name="T10" fmla="*/ 2147483647 w 67"/>
                  <a:gd name="T11" fmla="*/ 2147483647 h 44"/>
                  <a:gd name="T12" fmla="*/ 2147483647 w 67"/>
                  <a:gd name="T13" fmla="*/ 2147483647 h 44"/>
                  <a:gd name="T14" fmla="*/ 2147483647 w 67"/>
                  <a:gd name="T15" fmla="*/ 2147483647 h 44"/>
                  <a:gd name="T16" fmla="*/ 2147483647 w 67"/>
                  <a:gd name="T17" fmla="*/ 2147483647 h 44"/>
                  <a:gd name="T18" fmla="*/ 2147483647 w 67"/>
                  <a:gd name="T19" fmla="*/ 2147483647 h 44"/>
                  <a:gd name="T20" fmla="*/ 2147483647 w 67"/>
                  <a:gd name="T21" fmla="*/ 2147483647 h 44"/>
                  <a:gd name="T22" fmla="*/ 2147483647 w 67"/>
                  <a:gd name="T23" fmla="*/ 2147483647 h 44"/>
                  <a:gd name="T24" fmla="*/ 2147483647 w 67"/>
                  <a:gd name="T25" fmla="*/ 2147483647 h 44"/>
                  <a:gd name="T26" fmla="*/ 2147483647 w 67"/>
                  <a:gd name="T27" fmla="*/ 2147483647 h 44"/>
                  <a:gd name="T28" fmla="*/ 2147483647 w 67"/>
                  <a:gd name="T29" fmla="*/ 2147483647 h 44"/>
                  <a:gd name="T30" fmla="*/ 2147483647 w 67"/>
                  <a:gd name="T31" fmla="*/ 2147483647 h 44"/>
                  <a:gd name="T32" fmla="*/ 2147483647 w 67"/>
                  <a:gd name="T33" fmla="*/ 2147483647 h 44"/>
                  <a:gd name="T34" fmla="*/ 2147483647 w 67"/>
                  <a:gd name="T35" fmla="*/ 2147483647 h 44"/>
                  <a:gd name="T36" fmla="*/ 2147483647 w 67"/>
                  <a:gd name="T37" fmla="*/ 2147483647 h 44"/>
                  <a:gd name="T38" fmla="*/ 2147483647 w 67"/>
                  <a:gd name="T39" fmla="*/ 2147483647 h 44"/>
                  <a:gd name="T40" fmla="*/ 2147483647 w 67"/>
                  <a:gd name="T41" fmla="*/ 2147483647 h 44"/>
                  <a:gd name="T42" fmla="*/ 2147483647 w 67"/>
                  <a:gd name="T43" fmla="*/ 2147483647 h 44"/>
                  <a:gd name="T44" fmla="*/ 2147483647 w 67"/>
                  <a:gd name="T45" fmla="*/ 2147483647 h 44"/>
                  <a:gd name="T46" fmla="*/ 2147483647 w 67"/>
                  <a:gd name="T47" fmla="*/ 2147483647 h 44"/>
                  <a:gd name="T48" fmla="*/ 2147483647 w 67"/>
                  <a:gd name="T49" fmla="*/ 2147483647 h 44"/>
                  <a:gd name="T50" fmla="*/ 2147483647 w 67"/>
                  <a:gd name="T51" fmla="*/ 2147483647 h 44"/>
                  <a:gd name="T52" fmla="*/ 2147483647 w 67"/>
                  <a:gd name="T53" fmla="*/ 0 h 44"/>
                  <a:gd name="T54" fmla="*/ 2147483647 w 67"/>
                  <a:gd name="T55" fmla="*/ 0 h 44"/>
                  <a:gd name="T56" fmla="*/ 2147483647 w 67"/>
                  <a:gd name="T57" fmla="*/ 2147483647 h 44"/>
                  <a:gd name="T58" fmla="*/ 2147483647 w 67"/>
                  <a:gd name="T59" fmla="*/ 2147483647 h 44"/>
                  <a:gd name="T60" fmla="*/ 2147483647 w 67"/>
                  <a:gd name="T61" fmla="*/ 2147483647 h 44"/>
                  <a:gd name="T62" fmla="*/ 2147483647 w 67"/>
                  <a:gd name="T63" fmla="*/ 2147483647 h 44"/>
                  <a:gd name="T64" fmla="*/ 2147483647 w 67"/>
                  <a:gd name="T65" fmla="*/ 2147483647 h 44"/>
                  <a:gd name="T66" fmla="*/ 2147483647 w 67"/>
                  <a:gd name="T67" fmla="*/ 2147483647 h 44"/>
                  <a:gd name="T68" fmla="*/ 2147483647 w 67"/>
                  <a:gd name="T69" fmla="*/ 2147483647 h 44"/>
                  <a:gd name="T70" fmla="*/ 2147483647 w 67"/>
                  <a:gd name="T71" fmla="*/ 2147483647 h 44"/>
                  <a:gd name="T72" fmla="*/ 2147483647 w 67"/>
                  <a:gd name="T73" fmla="*/ 2147483647 h 44"/>
                  <a:gd name="T74" fmla="*/ 2147483647 w 67"/>
                  <a:gd name="T75" fmla="*/ 2147483647 h 44"/>
                  <a:gd name="T76" fmla="*/ 2147483647 w 67"/>
                  <a:gd name="T77" fmla="*/ 2147483647 h 44"/>
                  <a:gd name="T78" fmla="*/ 0 w 67"/>
                  <a:gd name="T79" fmla="*/ 2147483647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
                  <a:gd name="T121" fmla="*/ 0 h 44"/>
                  <a:gd name="T122" fmla="*/ 67 w 67"/>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 h="44">
                    <a:moveTo>
                      <a:pt x="0" y="12"/>
                    </a:moveTo>
                    <a:lnTo>
                      <a:pt x="0" y="18"/>
                    </a:lnTo>
                    <a:lnTo>
                      <a:pt x="5" y="25"/>
                    </a:lnTo>
                    <a:lnTo>
                      <a:pt x="7" y="37"/>
                    </a:lnTo>
                    <a:lnTo>
                      <a:pt x="26" y="41"/>
                    </a:lnTo>
                    <a:lnTo>
                      <a:pt x="48" y="44"/>
                    </a:lnTo>
                    <a:lnTo>
                      <a:pt x="51" y="44"/>
                    </a:lnTo>
                    <a:lnTo>
                      <a:pt x="51" y="41"/>
                    </a:lnTo>
                    <a:lnTo>
                      <a:pt x="55" y="35"/>
                    </a:lnTo>
                    <a:lnTo>
                      <a:pt x="57" y="27"/>
                    </a:lnTo>
                    <a:lnTo>
                      <a:pt x="55" y="25"/>
                    </a:lnTo>
                    <a:lnTo>
                      <a:pt x="53" y="23"/>
                    </a:lnTo>
                    <a:lnTo>
                      <a:pt x="55" y="23"/>
                    </a:lnTo>
                    <a:lnTo>
                      <a:pt x="55" y="21"/>
                    </a:lnTo>
                    <a:lnTo>
                      <a:pt x="59" y="19"/>
                    </a:lnTo>
                    <a:lnTo>
                      <a:pt x="59" y="18"/>
                    </a:lnTo>
                    <a:lnTo>
                      <a:pt x="57" y="14"/>
                    </a:lnTo>
                    <a:lnTo>
                      <a:pt x="59" y="14"/>
                    </a:lnTo>
                    <a:lnTo>
                      <a:pt x="63" y="14"/>
                    </a:lnTo>
                    <a:lnTo>
                      <a:pt x="65" y="12"/>
                    </a:lnTo>
                    <a:lnTo>
                      <a:pt x="67" y="10"/>
                    </a:lnTo>
                    <a:lnTo>
                      <a:pt x="65" y="8"/>
                    </a:lnTo>
                    <a:lnTo>
                      <a:pt x="61" y="6"/>
                    </a:lnTo>
                    <a:lnTo>
                      <a:pt x="61" y="0"/>
                    </a:lnTo>
                    <a:lnTo>
                      <a:pt x="57" y="0"/>
                    </a:lnTo>
                    <a:lnTo>
                      <a:pt x="53" y="6"/>
                    </a:lnTo>
                    <a:lnTo>
                      <a:pt x="49" y="10"/>
                    </a:lnTo>
                    <a:lnTo>
                      <a:pt x="44" y="16"/>
                    </a:lnTo>
                    <a:lnTo>
                      <a:pt x="36" y="19"/>
                    </a:lnTo>
                    <a:lnTo>
                      <a:pt x="34" y="23"/>
                    </a:lnTo>
                    <a:lnTo>
                      <a:pt x="28" y="21"/>
                    </a:lnTo>
                    <a:lnTo>
                      <a:pt x="25" y="19"/>
                    </a:lnTo>
                    <a:lnTo>
                      <a:pt x="15" y="21"/>
                    </a:lnTo>
                    <a:lnTo>
                      <a:pt x="3" y="19"/>
                    </a:lnTo>
                    <a:lnTo>
                      <a:pt x="3" y="16"/>
                    </a:lnTo>
                    <a:lnTo>
                      <a:pt x="3" y="14"/>
                    </a:lnTo>
                    <a:lnTo>
                      <a:pt x="0" y="1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0" name="Freeform 392">
                <a:extLst>
                  <a:ext uri="{FF2B5EF4-FFF2-40B4-BE49-F238E27FC236}">
                    <a16:creationId xmlns:a16="http://schemas.microsoft.com/office/drawing/2014/main" id="{FE0A6DC8-1385-202E-D11B-A860BD9EFDE3}"/>
                  </a:ext>
                </a:extLst>
              </p:cNvPr>
              <p:cNvSpPr>
                <a:spLocks/>
              </p:cNvSpPr>
              <p:nvPr/>
            </p:nvSpPr>
            <p:spPr bwMode="auto">
              <a:xfrm>
                <a:off x="5516563" y="2819400"/>
                <a:ext cx="169862" cy="179388"/>
              </a:xfrm>
              <a:custGeom>
                <a:avLst/>
                <a:gdLst>
                  <a:gd name="T0" fmla="*/ 2147483647 w 82"/>
                  <a:gd name="T1" fmla="*/ 2147483647 h 87"/>
                  <a:gd name="T2" fmla="*/ 2147483647 w 82"/>
                  <a:gd name="T3" fmla="*/ 2147483647 h 87"/>
                  <a:gd name="T4" fmla="*/ 2147483647 w 82"/>
                  <a:gd name="T5" fmla="*/ 2147483647 h 87"/>
                  <a:gd name="T6" fmla="*/ 2147483647 w 82"/>
                  <a:gd name="T7" fmla="*/ 2147483647 h 87"/>
                  <a:gd name="T8" fmla="*/ 2147483647 w 82"/>
                  <a:gd name="T9" fmla="*/ 2147483647 h 87"/>
                  <a:gd name="T10" fmla="*/ 2147483647 w 82"/>
                  <a:gd name="T11" fmla="*/ 2147483647 h 87"/>
                  <a:gd name="T12" fmla="*/ 2147483647 w 82"/>
                  <a:gd name="T13" fmla="*/ 2147483647 h 87"/>
                  <a:gd name="T14" fmla="*/ 2147483647 w 82"/>
                  <a:gd name="T15" fmla="*/ 2147483647 h 87"/>
                  <a:gd name="T16" fmla="*/ 2147483647 w 82"/>
                  <a:gd name="T17" fmla="*/ 2147483647 h 87"/>
                  <a:gd name="T18" fmla="*/ 2147483647 w 82"/>
                  <a:gd name="T19" fmla="*/ 2147483647 h 87"/>
                  <a:gd name="T20" fmla="*/ 2147483647 w 82"/>
                  <a:gd name="T21" fmla="*/ 2147483647 h 87"/>
                  <a:gd name="T22" fmla="*/ 2147483647 w 82"/>
                  <a:gd name="T23" fmla="*/ 2147483647 h 87"/>
                  <a:gd name="T24" fmla="*/ 2147483647 w 82"/>
                  <a:gd name="T25" fmla="*/ 2147483647 h 87"/>
                  <a:gd name="T26" fmla="*/ 2147483647 w 82"/>
                  <a:gd name="T27" fmla="*/ 2147483647 h 87"/>
                  <a:gd name="T28" fmla="*/ 2147483647 w 82"/>
                  <a:gd name="T29" fmla="*/ 2147483647 h 87"/>
                  <a:gd name="T30" fmla="*/ 2147483647 w 82"/>
                  <a:gd name="T31" fmla="*/ 2147483647 h 87"/>
                  <a:gd name="T32" fmla="*/ 2147483647 w 82"/>
                  <a:gd name="T33" fmla="*/ 2147483647 h 87"/>
                  <a:gd name="T34" fmla="*/ 2147483647 w 82"/>
                  <a:gd name="T35" fmla="*/ 2147483647 h 87"/>
                  <a:gd name="T36" fmla="*/ 2147483647 w 82"/>
                  <a:gd name="T37" fmla="*/ 2147483647 h 87"/>
                  <a:gd name="T38" fmla="*/ 2147483647 w 82"/>
                  <a:gd name="T39" fmla="*/ 2147483647 h 87"/>
                  <a:gd name="T40" fmla="*/ 2147483647 w 82"/>
                  <a:gd name="T41" fmla="*/ 2147483647 h 87"/>
                  <a:gd name="T42" fmla="*/ 2147483647 w 82"/>
                  <a:gd name="T43" fmla="*/ 0 h 87"/>
                  <a:gd name="T44" fmla="*/ 2147483647 w 82"/>
                  <a:gd name="T45" fmla="*/ 2147483647 h 87"/>
                  <a:gd name="T46" fmla="*/ 2147483647 w 82"/>
                  <a:gd name="T47" fmla="*/ 2147483647 h 87"/>
                  <a:gd name="T48" fmla="*/ 2147483647 w 82"/>
                  <a:gd name="T49" fmla="*/ 2147483647 h 87"/>
                  <a:gd name="T50" fmla="*/ 2147483647 w 82"/>
                  <a:gd name="T51" fmla="*/ 2147483647 h 87"/>
                  <a:gd name="T52" fmla="*/ 2147483647 w 82"/>
                  <a:gd name="T53" fmla="*/ 2147483647 h 87"/>
                  <a:gd name="T54" fmla="*/ 2147483647 w 82"/>
                  <a:gd name="T55" fmla="*/ 2147483647 h 87"/>
                  <a:gd name="T56" fmla="*/ 2147483647 w 82"/>
                  <a:gd name="T57" fmla="*/ 2147483647 h 87"/>
                  <a:gd name="T58" fmla="*/ 2147483647 w 82"/>
                  <a:gd name="T59" fmla="*/ 2147483647 h 87"/>
                  <a:gd name="T60" fmla="*/ 2147483647 w 82"/>
                  <a:gd name="T61" fmla="*/ 2147483647 h 87"/>
                  <a:gd name="T62" fmla="*/ 2147483647 w 82"/>
                  <a:gd name="T63" fmla="*/ 2147483647 h 87"/>
                  <a:gd name="T64" fmla="*/ 0 w 82"/>
                  <a:gd name="T65" fmla="*/ 2147483647 h 87"/>
                  <a:gd name="T66" fmla="*/ 0 w 82"/>
                  <a:gd name="T67" fmla="*/ 2147483647 h 87"/>
                  <a:gd name="T68" fmla="*/ 2147483647 w 82"/>
                  <a:gd name="T69" fmla="*/ 2147483647 h 87"/>
                  <a:gd name="T70" fmla="*/ 2147483647 w 82"/>
                  <a:gd name="T71" fmla="*/ 2147483647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87"/>
                  <a:gd name="T110" fmla="*/ 82 w 82"/>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87">
                    <a:moveTo>
                      <a:pt x="3" y="52"/>
                    </a:moveTo>
                    <a:lnTo>
                      <a:pt x="5" y="50"/>
                    </a:lnTo>
                    <a:lnTo>
                      <a:pt x="9" y="46"/>
                    </a:lnTo>
                    <a:lnTo>
                      <a:pt x="15" y="46"/>
                    </a:lnTo>
                    <a:lnTo>
                      <a:pt x="17" y="48"/>
                    </a:lnTo>
                    <a:lnTo>
                      <a:pt x="15" y="54"/>
                    </a:lnTo>
                    <a:lnTo>
                      <a:pt x="11" y="60"/>
                    </a:lnTo>
                    <a:lnTo>
                      <a:pt x="11" y="64"/>
                    </a:lnTo>
                    <a:lnTo>
                      <a:pt x="9" y="70"/>
                    </a:lnTo>
                    <a:lnTo>
                      <a:pt x="7" y="70"/>
                    </a:lnTo>
                    <a:lnTo>
                      <a:pt x="5" y="71"/>
                    </a:lnTo>
                    <a:lnTo>
                      <a:pt x="3" y="75"/>
                    </a:lnTo>
                    <a:lnTo>
                      <a:pt x="2" y="77"/>
                    </a:lnTo>
                    <a:lnTo>
                      <a:pt x="2" y="81"/>
                    </a:lnTo>
                    <a:lnTo>
                      <a:pt x="2" y="87"/>
                    </a:lnTo>
                    <a:lnTo>
                      <a:pt x="3" y="87"/>
                    </a:lnTo>
                    <a:lnTo>
                      <a:pt x="7" y="85"/>
                    </a:lnTo>
                    <a:lnTo>
                      <a:pt x="11" y="85"/>
                    </a:lnTo>
                    <a:lnTo>
                      <a:pt x="17" y="87"/>
                    </a:lnTo>
                    <a:lnTo>
                      <a:pt x="21" y="87"/>
                    </a:lnTo>
                    <a:lnTo>
                      <a:pt x="40" y="73"/>
                    </a:lnTo>
                    <a:lnTo>
                      <a:pt x="67" y="52"/>
                    </a:lnTo>
                    <a:lnTo>
                      <a:pt x="69" y="48"/>
                    </a:lnTo>
                    <a:lnTo>
                      <a:pt x="71" y="45"/>
                    </a:lnTo>
                    <a:lnTo>
                      <a:pt x="73" y="41"/>
                    </a:lnTo>
                    <a:lnTo>
                      <a:pt x="73" y="39"/>
                    </a:lnTo>
                    <a:lnTo>
                      <a:pt x="73" y="35"/>
                    </a:lnTo>
                    <a:lnTo>
                      <a:pt x="73" y="31"/>
                    </a:lnTo>
                    <a:lnTo>
                      <a:pt x="74" y="27"/>
                    </a:lnTo>
                    <a:lnTo>
                      <a:pt x="74" y="23"/>
                    </a:lnTo>
                    <a:lnTo>
                      <a:pt x="73" y="22"/>
                    </a:lnTo>
                    <a:lnTo>
                      <a:pt x="76" y="16"/>
                    </a:lnTo>
                    <a:lnTo>
                      <a:pt x="80" y="14"/>
                    </a:lnTo>
                    <a:lnTo>
                      <a:pt x="82" y="8"/>
                    </a:lnTo>
                    <a:lnTo>
                      <a:pt x="82" y="4"/>
                    </a:lnTo>
                    <a:lnTo>
                      <a:pt x="80" y="4"/>
                    </a:lnTo>
                    <a:lnTo>
                      <a:pt x="78" y="0"/>
                    </a:lnTo>
                    <a:lnTo>
                      <a:pt x="73" y="2"/>
                    </a:lnTo>
                    <a:lnTo>
                      <a:pt x="67" y="6"/>
                    </a:lnTo>
                    <a:lnTo>
                      <a:pt x="59" y="6"/>
                    </a:lnTo>
                    <a:lnTo>
                      <a:pt x="51" y="8"/>
                    </a:lnTo>
                    <a:lnTo>
                      <a:pt x="42" y="12"/>
                    </a:lnTo>
                    <a:lnTo>
                      <a:pt x="34" y="14"/>
                    </a:lnTo>
                    <a:lnTo>
                      <a:pt x="30" y="14"/>
                    </a:lnTo>
                    <a:lnTo>
                      <a:pt x="26" y="12"/>
                    </a:lnTo>
                    <a:lnTo>
                      <a:pt x="23" y="14"/>
                    </a:lnTo>
                    <a:lnTo>
                      <a:pt x="21" y="16"/>
                    </a:lnTo>
                    <a:lnTo>
                      <a:pt x="19" y="16"/>
                    </a:lnTo>
                    <a:lnTo>
                      <a:pt x="15" y="16"/>
                    </a:lnTo>
                    <a:lnTo>
                      <a:pt x="13" y="18"/>
                    </a:lnTo>
                    <a:lnTo>
                      <a:pt x="15" y="22"/>
                    </a:lnTo>
                    <a:lnTo>
                      <a:pt x="15" y="23"/>
                    </a:lnTo>
                    <a:lnTo>
                      <a:pt x="11" y="25"/>
                    </a:lnTo>
                    <a:lnTo>
                      <a:pt x="9" y="27"/>
                    </a:lnTo>
                    <a:lnTo>
                      <a:pt x="7" y="31"/>
                    </a:lnTo>
                    <a:lnTo>
                      <a:pt x="2" y="31"/>
                    </a:lnTo>
                    <a:lnTo>
                      <a:pt x="2" y="29"/>
                    </a:lnTo>
                    <a:lnTo>
                      <a:pt x="0" y="31"/>
                    </a:lnTo>
                    <a:lnTo>
                      <a:pt x="0" y="33"/>
                    </a:lnTo>
                    <a:lnTo>
                      <a:pt x="2" y="39"/>
                    </a:lnTo>
                    <a:lnTo>
                      <a:pt x="0" y="45"/>
                    </a:lnTo>
                    <a:lnTo>
                      <a:pt x="0" y="48"/>
                    </a:lnTo>
                    <a:lnTo>
                      <a:pt x="2" y="48"/>
                    </a:lnTo>
                    <a:lnTo>
                      <a:pt x="3" y="50"/>
                    </a:lnTo>
                    <a:lnTo>
                      <a:pt x="3" y="5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1" name="Freeform 409">
                <a:extLst>
                  <a:ext uri="{FF2B5EF4-FFF2-40B4-BE49-F238E27FC236}">
                    <a16:creationId xmlns:a16="http://schemas.microsoft.com/office/drawing/2014/main" id="{D53AE865-DB1F-1B1C-4E0B-6D006B020C2B}"/>
                  </a:ext>
                </a:extLst>
              </p:cNvPr>
              <p:cNvSpPr>
                <a:spLocks/>
              </p:cNvSpPr>
              <p:nvPr/>
            </p:nvSpPr>
            <p:spPr bwMode="auto">
              <a:xfrm>
                <a:off x="5487988" y="3013075"/>
                <a:ext cx="544512" cy="527050"/>
              </a:xfrm>
              <a:custGeom>
                <a:avLst/>
                <a:gdLst>
                  <a:gd name="T0" fmla="*/ 2147483647 w 263"/>
                  <a:gd name="T1" fmla="*/ 2147483647 h 254"/>
                  <a:gd name="T2" fmla="*/ 2147483647 w 263"/>
                  <a:gd name="T3" fmla="*/ 2147483647 h 254"/>
                  <a:gd name="T4" fmla="*/ 2147483647 w 263"/>
                  <a:gd name="T5" fmla="*/ 2147483647 h 254"/>
                  <a:gd name="T6" fmla="*/ 2147483647 w 263"/>
                  <a:gd name="T7" fmla="*/ 2147483647 h 254"/>
                  <a:gd name="T8" fmla="*/ 2147483647 w 263"/>
                  <a:gd name="T9" fmla="*/ 2147483647 h 254"/>
                  <a:gd name="T10" fmla="*/ 2147483647 w 263"/>
                  <a:gd name="T11" fmla="*/ 2147483647 h 254"/>
                  <a:gd name="T12" fmla="*/ 2147483647 w 263"/>
                  <a:gd name="T13" fmla="*/ 2147483647 h 254"/>
                  <a:gd name="T14" fmla="*/ 2147483647 w 263"/>
                  <a:gd name="T15" fmla="*/ 2147483647 h 254"/>
                  <a:gd name="T16" fmla="*/ 2147483647 w 263"/>
                  <a:gd name="T17" fmla="*/ 2147483647 h 254"/>
                  <a:gd name="T18" fmla="*/ 2147483647 w 263"/>
                  <a:gd name="T19" fmla="*/ 2147483647 h 254"/>
                  <a:gd name="T20" fmla="*/ 2147483647 w 263"/>
                  <a:gd name="T21" fmla="*/ 2147483647 h 254"/>
                  <a:gd name="T22" fmla="*/ 2147483647 w 263"/>
                  <a:gd name="T23" fmla="*/ 2147483647 h 254"/>
                  <a:gd name="T24" fmla="*/ 2147483647 w 263"/>
                  <a:gd name="T25" fmla="*/ 2147483647 h 254"/>
                  <a:gd name="T26" fmla="*/ 2147483647 w 263"/>
                  <a:gd name="T27" fmla="*/ 2147483647 h 254"/>
                  <a:gd name="T28" fmla="*/ 2147483647 w 263"/>
                  <a:gd name="T29" fmla="*/ 2147483647 h 254"/>
                  <a:gd name="T30" fmla="*/ 2147483647 w 263"/>
                  <a:gd name="T31" fmla="*/ 2147483647 h 254"/>
                  <a:gd name="T32" fmla="*/ 2147483647 w 263"/>
                  <a:gd name="T33" fmla="*/ 2147483647 h 254"/>
                  <a:gd name="T34" fmla="*/ 2147483647 w 263"/>
                  <a:gd name="T35" fmla="*/ 2147483647 h 254"/>
                  <a:gd name="T36" fmla="*/ 2147483647 w 263"/>
                  <a:gd name="T37" fmla="*/ 2147483647 h 254"/>
                  <a:gd name="T38" fmla="*/ 2147483647 w 263"/>
                  <a:gd name="T39" fmla="*/ 2147483647 h 254"/>
                  <a:gd name="T40" fmla="*/ 2147483647 w 263"/>
                  <a:gd name="T41" fmla="*/ 2147483647 h 254"/>
                  <a:gd name="T42" fmla="*/ 2147483647 w 263"/>
                  <a:gd name="T43" fmla="*/ 2147483647 h 254"/>
                  <a:gd name="T44" fmla="*/ 2147483647 w 263"/>
                  <a:gd name="T45" fmla="*/ 2147483647 h 254"/>
                  <a:gd name="T46" fmla="*/ 2147483647 w 263"/>
                  <a:gd name="T47" fmla="*/ 2147483647 h 254"/>
                  <a:gd name="T48" fmla="*/ 2147483647 w 263"/>
                  <a:gd name="T49" fmla="*/ 2147483647 h 254"/>
                  <a:gd name="T50" fmla="*/ 2147483647 w 263"/>
                  <a:gd name="T51" fmla="*/ 2147483647 h 254"/>
                  <a:gd name="T52" fmla="*/ 2147483647 w 263"/>
                  <a:gd name="T53" fmla="*/ 2147483647 h 254"/>
                  <a:gd name="T54" fmla="*/ 2147483647 w 263"/>
                  <a:gd name="T55" fmla="*/ 2147483647 h 254"/>
                  <a:gd name="T56" fmla="*/ 2147483647 w 263"/>
                  <a:gd name="T57" fmla="*/ 2147483647 h 254"/>
                  <a:gd name="T58" fmla="*/ 2147483647 w 263"/>
                  <a:gd name="T59" fmla="*/ 2147483647 h 254"/>
                  <a:gd name="T60" fmla="*/ 2147483647 w 263"/>
                  <a:gd name="T61" fmla="*/ 2147483647 h 254"/>
                  <a:gd name="T62" fmla="*/ 2147483647 w 263"/>
                  <a:gd name="T63" fmla="*/ 2147483647 h 254"/>
                  <a:gd name="T64" fmla="*/ 2147483647 w 263"/>
                  <a:gd name="T65" fmla="*/ 2147483647 h 254"/>
                  <a:gd name="T66" fmla="*/ 0 w 263"/>
                  <a:gd name="T67" fmla="*/ 2147483647 h 254"/>
                  <a:gd name="T68" fmla="*/ 2147483647 w 263"/>
                  <a:gd name="T69" fmla="*/ 2147483647 h 254"/>
                  <a:gd name="T70" fmla="*/ 2147483647 w 263"/>
                  <a:gd name="T71" fmla="*/ 2147483647 h 254"/>
                  <a:gd name="T72" fmla="*/ 2147483647 w 263"/>
                  <a:gd name="T73" fmla="*/ 2147483647 h 254"/>
                  <a:gd name="T74" fmla="*/ 2147483647 w 263"/>
                  <a:gd name="T75" fmla="*/ 2147483647 h 254"/>
                  <a:gd name="T76" fmla="*/ 2147483647 w 263"/>
                  <a:gd name="T77" fmla="*/ 2147483647 h 254"/>
                  <a:gd name="T78" fmla="*/ 2147483647 w 263"/>
                  <a:gd name="T79" fmla="*/ 2147483647 h 254"/>
                  <a:gd name="T80" fmla="*/ 2147483647 w 263"/>
                  <a:gd name="T81" fmla="*/ 2147483647 h 254"/>
                  <a:gd name="T82" fmla="*/ 2147483647 w 263"/>
                  <a:gd name="T83" fmla="*/ 2147483647 h 254"/>
                  <a:gd name="T84" fmla="*/ 2147483647 w 263"/>
                  <a:gd name="T85" fmla="*/ 2147483647 h 254"/>
                  <a:gd name="T86" fmla="*/ 2147483647 w 263"/>
                  <a:gd name="T87" fmla="*/ 2147483647 h 254"/>
                  <a:gd name="T88" fmla="*/ 2147483647 w 263"/>
                  <a:gd name="T89" fmla="*/ 2147483647 h 254"/>
                  <a:gd name="T90" fmla="*/ 2147483647 w 263"/>
                  <a:gd name="T91" fmla="*/ 2147483647 h 2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3"/>
                  <a:gd name="T139" fmla="*/ 0 h 254"/>
                  <a:gd name="T140" fmla="*/ 263 w 263"/>
                  <a:gd name="T141" fmla="*/ 254 h 2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3" h="254">
                    <a:moveTo>
                      <a:pt x="102" y="242"/>
                    </a:moveTo>
                    <a:lnTo>
                      <a:pt x="104" y="240"/>
                    </a:lnTo>
                    <a:lnTo>
                      <a:pt x="104" y="238"/>
                    </a:lnTo>
                    <a:lnTo>
                      <a:pt x="106" y="236"/>
                    </a:lnTo>
                    <a:lnTo>
                      <a:pt x="108" y="235"/>
                    </a:lnTo>
                    <a:lnTo>
                      <a:pt x="108" y="233"/>
                    </a:lnTo>
                    <a:lnTo>
                      <a:pt x="108" y="231"/>
                    </a:lnTo>
                    <a:lnTo>
                      <a:pt x="110" y="229"/>
                    </a:lnTo>
                    <a:lnTo>
                      <a:pt x="111" y="229"/>
                    </a:lnTo>
                    <a:lnTo>
                      <a:pt x="115" y="229"/>
                    </a:lnTo>
                    <a:lnTo>
                      <a:pt x="115" y="233"/>
                    </a:lnTo>
                    <a:lnTo>
                      <a:pt x="119" y="233"/>
                    </a:lnTo>
                    <a:lnTo>
                      <a:pt x="123" y="233"/>
                    </a:lnTo>
                    <a:lnTo>
                      <a:pt x="136" y="235"/>
                    </a:lnTo>
                    <a:lnTo>
                      <a:pt x="146" y="238"/>
                    </a:lnTo>
                    <a:lnTo>
                      <a:pt x="148" y="254"/>
                    </a:lnTo>
                    <a:lnTo>
                      <a:pt x="152" y="250"/>
                    </a:lnTo>
                    <a:lnTo>
                      <a:pt x="154" y="246"/>
                    </a:lnTo>
                    <a:lnTo>
                      <a:pt x="171" y="225"/>
                    </a:lnTo>
                    <a:lnTo>
                      <a:pt x="215" y="210"/>
                    </a:lnTo>
                    <a:lnTo>
                      <a:pt x="232" y="202"/>
                    </a:lnTo>
                    <a:lnTo>
                      <a:pt x="255" y="192"/>
                    </a:lnTo>
                    <a:lnTo>
                      <a:pt x="261" y="173"/>
                    </a:lnTo>
                    <a:lnTo>
                      <a:pt x="263" y="154"/>
                    </a:lnTo>
                    <a:lnTo>
                      <a:pt x="255" y="144"/>
                    </a:lnTo>
                    <a:lnTo>
                      <a:pt x="252" y="144"/>
                    </a:lnTo>
                    <a:lnTo>
                      <a:pt x="230" y="141"/>
                    </a:lnTo>
                    <a:lnTo>
                      <a:pt x="211" y="137"/>
                    </a:lnTo>
                    <a:lnTo>
                      <a:pt x="209" y="125"/>
                    </a:lnTo>
                    <a:lnTo>
                      <a:pt x="204" y="118"/>
                    </a:lnTo>
                    <a:lnTo>
                      <a:pt x="204" y="112"/>
                    </a:lnTo>
                    <a:lnTo>
                      <a:pt x="198" y="108"/>
                    </a:lnTo>
                    <a:lnTo>
                      <a:pt x="196" y="108"/>
                    </a:lnTo>
                    <a:lnTo>
                      <a:pt x="194" y="102"/>
                    </a:lnTo>
                    <a:lnTo>
                      <a:pt x="192" y="96"/>
                    </a:lnTo>
                    <a:lnTo>
                      <a:pt x="194" y="93"/>
                    </a:lnTo>
                    <a:lnTo>
                      <a:pt x="194" y="87"/>
                    </a:lnTo>
                    <a:lnTo>
                      <a:pt x="190" y="83"/>
                    </a:lnTo>
                    <a:lnTo>
                      <a:pt x="184" y="79"/>
                    </a:lnTo>
                    <a:lnTo>
                      <a:pt x="182" y="73"/>
                    </a:lnTo>
                    <a:lnTo>
                      <a:pt x="181" y="68"/>
                    </a:lnTo>
                    <a:lnTo>
                      <a:pt x="177" y="66"/>
                    </a:lnTo>
                    <a:lnTo>
                      <a:pt x="173" y="62"/>
                    </a:lnTo>
                    <a:lnTo>
                      <a:pt x="171" y="56"/>
                    </a:lnTo>
                    <a:lnTo>
                      <a:pt x="171" y="48"/>
                    </a:lnTo>
                    <a:lnTo>
                      <a:pt x="159" y="50"/>
                    </a:lnTo>
                    <a:lnTo>
                      <a:pt x="158" y="45"/>
                    </a:lnTo>
                    <a:lnTo>
                      <a:pt x="140" y="41"/>
                    </a:lnTo>
                    <a:lnTo>
                      <a:pt x="117" y="39"/>
                    </a:lnTo>
                    <a:lnTo>
                      <a:pt x="108" y="33"/>
                    </a:lnTo>
                    <a:lnTo>
                      <a:pt x="106" y="25"/>
                    </a:lnTo>
                    <a:lnTo>
                      <a:pt x="98" y="25"/>
                    </a:lnTo>
                    <a:lnTo>
                      <a:pt x="96" y="22"/>
                    </a:lnTo>
                    <a:lnTo>
                      <a:pt x="62" y="0"/>
                    </a:lnTo>
                    <a:lnTo>
                      <a:pt x="62" y="4"/>
                    </a:lnTo>
                    <a:lnTo>
                      <a:pt x="37" y="10"/>
                    </a:lnTo>
                    <a:lnTo>
                      <a:pt x="44" y="23"/>
                    </a:lnTo>
                    <a:lnTo>
                      <a:pt x="40" y="25"/>
                    </a:lnTo>
                    <a:lnTo>
                      <a:pt x="37" y="29"/>
                    </a:lnTo>
                    <a:lnTo>
                      <a:pt x="35" y="31"/>
                    </a:lnTo>
                    <a:lnTo>
                      <a:pt x="33" y="35"/>
                    </a:lnTo>
                    <a:lnTo>
                      <a:pt x="29" y="37"/>
                    </a:lnTo>
                    <a:lnTo>
                      <a:pt x="27" y="39"/>
                    </a:lnTo>
                    <a:lnTo>
                      <a:pt x="16" y="45"/>
                    </a:lnTo>
                    <a:lnTo>
                      <a:pt x="2" y="43"/>
                    </a:lnTo>
                    <a:lnTo>
                      <a:pt x="2" y="47"/>
                    </a:lnTo>
                    <a:lnTo>
                      <a:pt x="0" y="50"/>
                    </a:lnTo>
                    <a:lnTo>
                      <a:pt x="10" y="58"/>
                    </a:lnTo>
                    <a:lnTo>
                      <a:pt x="16" y="64"/>
                    </a:lnTo>
                    <a:lnTo>
                      <a:pt x="17" y="71"/>
                    </a:lnTo>
                    <a:lnTo>
                      <a:pt x="23" y="81"/>
                    </a:lnTo>
                    <a:lnTo>
                      <a:pt x="29" y="85"/>
                    </a:lnTo>
                    <a:lnTo>
                      <a:pt x="33" y="89"/>
                    </a:lnTo>
                    <a:lnTo>
                      <a:pt x="35" y="100"/>
                    </a:lnTo>
                    <a:lnTo>
                      <a:pt x="37" y="110"/>
                    </a:lnTo>
                    <a:lnTo>
                      <a:pt x="46" y="118"/>
                    </a:lnTo>
                    <a:lnTo>
                      <a:pt x="54" y="129"/>
                    </a:lnTo>
                    <a:lnTo>
                      <a:pt x="54" y="133"/>
                    </a:lnTo>
                    <a:lnTo>
                      <a:pt x="52" y="139"/>
                    </a:lnTo>
                    <a:lnTo>
                      <a:pt x="52" y="148"/>
                    </a:lnTo>
                    <a:lnTo>
                      <a:pt x="56" y="156"/>
                    </a:lnTo>
                    <a:lnTo>
                      <a:pt x="56" y="167"/>
                    </a:lnTo>
                    <a:lnTo>
                      <a:pt x="58" y="177"/>
                    </a:lnTo>
                    <a:lnTo>
                      <a:pt x="67" y="187"/>
                    </a:lnTo>
                    <a:lnTo>
                      <a:pt x="79" y="194"/>
                    </a:lnTo>
                    <a:lnTo>
                      <a:pt x="83" y="206"/>
                    </a:lnTo>
                    <a:lnTo>
                      <a:pt x="85" y="217"/>
                    </a:lnTo>
                    <a:lnTo>
                      <a:pt x="88" y="219"/>
                    </a:lnTo>
                    <a:lnTo>
                      <a:pt x="92" y="221"/>
                    </a:lnTo>
                    <a:lnTo>
                      <a:pt x="102" y="236"/>
                    </a:lnTo>
                    <a:lnTo>
                      <a:pt x="102" y="238"/>
                    </a:lnTo>
                    <a:lnTo>
                      <a:pt x="102" y="242"/>
                    </a:lnTo>
                    <a:close/>
                  </a:path>
                </a:pathLst>
              </a:custGeom>
              <a:solidFill>
                <a:srgbClr val="DCA366"/>
              </a:solidFill>
              <a:ln w="6350" cap="flat" cmpd="sng">
                <a:solidFill>
                  <a:srgbClr val="DCA366"/>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2" name="Freeform 459">
                <a:extLst>
                  <a:ext uri="{FF2B5EF4-FFF2-40B4-BE49-F238E27FC236}">
                    <a16:creationId xmlns:a16="http://schemas.microsoft.com/office/drawing/2014/main" id="{5806741D-AC10-4A73-8F91-811AC2AC0EBE}"/>
                  </a:ext>
                </a:extLst>
              </p:cNvPr>
              <p:cNvSpPr>
                <a:spLocks/>
              </p:cNvSpPr>
              <p:nvPr/>
            </p:nvSpPr>
            <p:spPr bwMode="auto">
              <a:xfrm>
                <a:off x="5897563" y="3208338"/>
                <a:ext cx="23812" cy="41275"/>
              </a:xfrm>
              <a:custGeom>
                <a:avLst/>
                <a:gdLst>
                  <a:gd name="T0" fmla="*/ 0 w 11"/>
                  <a:gd name="T1" fmla="*/ 2147483647 h 20"/>
                  <a:gd name="T2" fmla="*/ 2147483647 w 11"/>
                  <a:gd name="T3" fmla="*/ 2147483647 h 20"/>
                  <a:gd name="T4" fmla="*/ 2147483647 w 11"/>
                  <a:gd name="T5" fmla="*/ 2147483647 h 20"/>
                  <a:gd name="T6" fmla="*/ 2147483647 w 11"/>
                  <a:gd name="T7" fmla="*/ 2147483647 h 20"/>
                  <a:gd name="T8" fmla="*/ 2147483647 w 11"/>
                  <a:gd name="T9" fmla="*/ 2147483647 h 20"/>
                  <a:gd name="T10" fmla="*/ 2147483647 w 11"/>
                  <a:gd name="T11" fmla="*/ 0 h 20"/>
                  <a:gd name="T12" fmla="*/ 2147483647 w 11"/>
                  <a:gd name="T13" fmla="*/ 0 h 20"/>
                  <a:gd name="T14" fmla="*/ 2147483647 w 11"/>
                  <a:gd name="T15" fmla="*/ 2147483647 h 20"/>
                  <a:gd name="T16" fmla="*/ 2147483647 w 11"/>
                  <a:gd name="T17" fmla="*/ 2147483647 h 20"/>
                  <a:gd name="T18" fmla="*/ 0 w 11"/>
                  <a:gd name="T19" fmla="*/ 214748364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0"/>
                  <a:gd name="T32" fmla="*/ 11 w 1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0">
                    <a:moveTo>
                      <a:pt x="0" y="14"/>
                    </a:moveTo>
                    <a:lnTo>
                      <a:pt x="6" y="18"/>
                    </a:lnTo>
                    <a:lnTo>
                      <a:pt x="9" y="20"/>
                    </a:lnTo>
                    <a:lnTo>
                      <a:pt x="11" y="12"/>
                    </a:lnTo>
                    <a:lnTo>
                      <a:pt x="11" y="4"/>
                    </a:lnTo>
                    <a:lnTo>
                      <a:pt x="9" y="0"/>
                    </a:lnTo>
                    <a:lnTo>
                      <a:pt x="8" y="0"/>
                    </a:lnTo>
                    <a:lnTo>
                      <a:pt x="4" y="6"/>
                    </a:lnTo>
                    <a:lnTo>
                      <a:pt x="2" y="14"/>
                    </a:lnTo>
                    <a:lnTo>
                      <a:pt x="0" y="1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3" name="Freeform 503">
                <a:extLst>
                  <a:ext uri="{FF2B5EF4-FFF2-40B4-BE49-F238E27FC236}">
                    <a16:creationId xmlns:a16="http://schemas.microsoft.com/office/drawing/2014/main" id="{8AE6B050-D131-32FC-A56B-AB60A8E13CC1}"/>
                  </a:ext>
                </a:extLst>
              </p:cNvPr>
              <p:cNvSpPr>
                <a:spLocks/>
              </p:cNvSpPr>
              <p:nvPr/>
            </p:nvSpPr>
            <p:spPr bwMode="auto">
              <a:xfrm>
                <a:off x="5778500" y="3059113"/>
                <a:ext cx="63500" cy="5873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0 h 28"/>
                  <a:gd name="T18" fmla="*/ 2147483647 w 31"/>
                  <a:gd name="T19" fmla="*/ 2147483647 h 28"/>
                  <a:gd name="T20" fmla="*/ 2147483647 w 31"/>
                  <a:gd name="T21" fmla="*/ 0 h 28"/>
                  <a:gd name="T22" fmla="*/ 2147483647 w 31"/>
                  <a:gd name="T23" fmla="*/ 2147483647 h 28"/>
                  <a:gd name="T24" fmla="*/ 2147483647 w 31"/>
                  <a:gd name="T25" fmla="*/ 2147483647 h 28"/>
                  <a:gd name="T26" fmla="*/ 2147483647 w 31"/>
                  <a:gd name="T27" fmla="*/ 2147483647 h 28"/>
                  <a:gd name="T28" fmla="*/ 0 w 31"/>
                  <a:gd name="T29" fmla="*/ 2147483647 h 28"/>
                  <a:gd name="T30" fmla="*/ 2147483647 w 31"/>
                  <a:gd name="T31" fmla="*/ 2147483647 h 28"/>
                  <a:gd name="T32" fmla="*/ 2147483647 w 31"/>
                  <a:gd name="T33" fmla="*/ 2147483647 h 28"/>
                  <a:gd name="T34" fmla="*/ 2147483647 w 31"/>
                  <a:gd name="T35" fmla="*/ 2147483647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8"/>
                  <a:gd name="T56" fmla="*/ 31 w 31"/>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8">
                    <a:moveTo>
                      <a:pt x="31" y="26"/>
                    </a:moveTo>
                    <a:lnTo>
                      <a:pt x="27" y="21"/>
                    </a:lnTo>
                    <a:lnTo>
                      <a:pt x="23" y="17"/>
                    </a:lnTo>
                    <a:lnTo>
                      <a:pt x="25" y="13"/>
                    </a:lnTo>
                    <a:lnTo>
                      <a:pt x="25" y="7"/>
                    </a:lnTo>
                    <a:lnTo>
                      <a:pt x="31" y="7"/>
                    </a:lnTo>
                    <a:lnTo>
                      <a:pt x="29" y="3"/>
                    </a:lnTo>
                    <a:lnTo>
                      <a:pt x="27" y="0"/>
                    </a:lnTo>
                    <a:lnTo>
                      <a:pt x="25" y="1"/>
                    </a:lnTo>
                    <a:lnTo>
                      <a:pt x="19" y="0"/>
                    </a:lnTo>
                    <a:lnTo>
                      <a:pt x="16" y="3"/>
                    </a:lnTo>
                    <a:lnTo>
                      <a:pt x="12" y="9"/>
                    </a:lnTo>
                    <a:lnTo>
                      <a:pt x="4" y="15"/>
                    </a:lnTo>
                    <a:lnTo>
                      <a:pt x="0" y="19"/>
                    </a:lnTo>
                    <a:lnTo>
                      <a:pt x="18" y="23"/>
                    </a:lnTo>
                    <a:lnTo>
                      <a:pt x="19" y="28"/>
                    </a:lnTo>
                    <a:lnTo>
                      <a:pt x="31" y="2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4" name="Freeform 506">
                <a:extLst>
                  <a:ext uri="{FF2B5EF4-FFF2-40B4-BE49-F238E27FC236}">
                    <a16:creationId xmlns:a16="http://schemas.microsoft.com/office/drawing/2014/main" id="{74B0F0D3-635C-7FAC-BB42-57A640F4AA1A}"/>
                  </a:ext>
                </a:extLst>
              </p:cNvPr>
              <p:cNvSpPr>
                <a:spLocks/>
              </p:cNvSpPr>
              <p:nvPr/>
            </p:nvSpPr>
            <p:spPr bwMode="auto">
              <a:xfrm>
                <a:off x="5491163" y="2970213"/>
                <a:ext cx="125412" cy="136525"/>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2147483647 h 66"/>
                  <a:gd name="T12" fmla="*/ 2147483647 w 60"/>
                  <a:gd name="T13" fmla="*/ 2147483647 h 66"/>
                  <a:gd name="T14" fmla="*/ 2147483647 w 60"/>
                  <a:gd name="T15" fmla="*/ 2147483647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2147483647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2147483647 w 60"/>
                  <a:gd name="T39" fmla="*/ 2147483647 h 66"/>
                  <a:gd name="T40" fmla="*/ 0 w 60"/>
                  <a:gd name="T41" fmla="*/ 2147483647 h 66"/>
                  <a:gd name="T42" fmla="*/ 0 w 60"/>
                  <a:gd name="T43" fmla="*/ 2147483647 h 66"/>
                  <a:gd name="T44" fmla="*/ 2147483647 w 60"/>
                  <a:gd name="T45" fmla="*/ 2147483647 h 66"/>
                  <a:gd name="T46" fmla="*/ 2147483647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2147483647 w 60"/>
                  <a:gd name="T61" fmla="*/ 2147483647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
                  <a:gd name="T94" fmla="*/ 0 h 66"/>
                  <a:gd name="T95" fmla="*/ 60 w 60"/>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 h="66">
                    <a:moveTo>
                      <a:pt x="14" y="21"/>
                    </a:moveTo>
                    <a:lnTo>
                      <a:pt x="15" y="18"/>
                    </a:lnTo>
                    <a:lnTo>
                      <a:pt x="15" y="14"/>
                    </a:lnTo>
                    <a:lnTo>
                      <a:pt x="19" y="12"/>
                    </a:lnTo>
                    <a:lnTo>
                      <a:pt x="23" y="12"/>
                    </a:lnTo>
                    <a:lnTo>
                      <a:pt x="29" y="14"/>
                    </a:lnTo>
                    <a:lnTo>
                      <a:pt x="33" y="14"/>
                    </a:lnTo>
                    <a:lnTo>
                      <a:pt x="52" y="0"/>
                    </a:lnTo>
                    <a:lnTo>
                      <a:pt x="60" y="21"/>
                    </a:lnTo>
                    <a:lnTo>
                      <a:pt x="60" y="25"/>
                    </a:lnTo>
                    <a:lnTo>
                      <a:pt x="35" y="31"/>
                    </a:lnTo>
                    <a:lnTo>
                      <a:pt x="42" y="44"/>
                    </a:lnTo>
                    <a:lnTo>
                      <a:pt x="38" y="46"/>
                    </a:lnTo>
                    <a:lnTo>
                      <a:pt x="35" y="50"/>
                    </a:lnTo>
                    <a:lnTo>
                      <a:pt x="33" y="52"/>
                    </a:lnTo>
                    <a:lnTo>
                      <a:pt x="31" y="56"/>
                    </a:lnTo>
                    <a:lnTo>
                      <a:pt x="27" y="58"/>
                    </a:lnTo>
                    <a:lnTo>
                      <a:pt x="25" y="60"/>
                    </a:lnTo>
                    <a:lnTo>
                      <a:pt x="14" y="66"/>
                    </a:lnTo>
                    <a:lnTo>
                      <a:pt x="0" y="64"/>
                    </a:lnTo>
                    <a:lnTo>
                      <a:pt x="0" y="60"/>
                    </a:lnTo>
                    <a:lnTo>
                      <a:pt x="4" y="58"/>
                    </a:lnTo>
                    <a:lnTo>
                      <a:pt x="8" y="52"/>
                    </a:lnTo>
                    <a:lnTo>
                      <a:pt x="12" y="44"/>
                    </a:lnTo>
                    <a:lnTo>
                      <a:pt x="12" y="35"/>
                    </a:lnTo>
                    <a:lnTo>
                      <a:pt x="14" y="31"/>
                    </a:lnTo>
                    <a:lnTo>
                      <a:pt x="14" y="27"/>
                    </a:lnTo>
                    <a:lnTo>
                      <a:pt x="14" y="23"/>
                    </a:lnTo>
                    <a:lnTo>
                      <a:pt x="14" y="2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5" name="Freeform 512">
                <a:extLst>
                  <a:ext uri="{FF2B5EF4-FFF2-40B4-BE49-F238E27FC236}">
                    <a16:creationId xmlns:a16="http://schemas.microsoft.com/office/drawing/2014/main" id="{49857DFB-1FA0-E3BB-D00A-0D31A16B12E8}"/>
                  </a:ext>
                </a:extLst>
              </p:cNvPr>
              <p:cNvSpPr>
                <a:spLocks noEditPoints="1"/>
              </p:cNvSpPr>
              <p:nvPr/>
            </p:nvSpPr>
            <p:spPr bwMode="auto">
              <a:xfrm>
                <a:off x="5483225" y="2978150"/>
                <a:ext cx="38100" cy="120650"/>
              </a:xfrm>
              <a:custGeom>
                <a:avLst/>
                <a:gdLst>
                  <a:gd name="T0" fmla="*/ 2147483647 w 18"/>
                  <a:gd name="T1" fmla="*/ 2147483647 h 58"/>
                  <a:gd name="T2" fmla="*/ 2147483647 w 18"/>
                  <a:gd name="T3" fmla="*/ 2147483647 h 58"/>
                  <a:gd name="T4" fmla="*/ 0 w 18"/>
                  <a:gd name="T5" fmla="*/ 2147483647 h 58"/>
                  <a:gd name="T6" fmla="*/ 2147483647 w 18"/>
                  <a:gd name="T7" fmla="*/ 2147483647 h 58"/>
                  <a:gd name="T8" fmla="*/ 2147483647 w 18"/>
                  <a:gd name="T9" fmla="*/ 2147483647 h 58"/>
                  <a:gd name="T10" fmla="*/ 2147483647 w 18"/>
                  <a:gd name="T11" fmla="*/ 2147483647 h 58"/>
                  <a:gd name="T12" fmla="*/ 2147483647 w 18"/>
                  <a:gd name="T13" fmla="*/ 2147483647 h 58"/>
                  <a:gd name="T14" fmla="*/ 2147483647 w 18"/>
                  <a:gd name="T15" fmla="*/ 2147483647 h 58"/>
                  <a:gd name="T16" fmla="*/ 2147483647 w 18"/>
                  <a:gd name="T17" fmla="*/ 2147483647 h 58"/>
                  <a:gd name="T18" fmla="*/ 2147483647 w 18"/>
                  <a:gd name="T19" fmla="*/ 2147483647 h 58"/>
                  <a:gd name="T20" fmla="*/ 2147483647 w 18"/>
                  <a:gd name="T21" fmla="*/ 2147483647 h 58"/>
                  <a:gd name="T22" fmla="*/ 2147483647 w 18"/>
                  <a:gd name="T23" fmla="*/ 2147483647 h 58"/>
                  <a:gd name="T24" fmla="*/ 2147483647 w 18"/>
                  <a:gd name="T25" fmla="*/ 2147483647 h 58"/>
                  <a:gd name="T26" fmla="*/ 2147483647 w 18"/>
                  <a:gd name="T27" fmla="*/ 2147483647 h 58"/>
                  <a:gd name="T28" fmla="*/ 2147483647 w 18"/>
                  <a:gd name="T29" fmla="*/ 2147483647 h 58"/>
                  <a:gd name="T30" fmla="*/ 2147483647 w 18"/>
                  <a:gd name="T31" fmla="*/ 2147483647 h 58"/>
                  <a:gd name="T32" fmla="*/ 2147483647 w 18"/>
                  <a:gd name="T33" fmla="*/ 2147483647 h 58"/>
                  <a:gd name="T34" fmla="*/ 2147483647 w 18"/>
                  <a:gd name="T35" fmla="*/ 2147483647 h 58"/>
                  <a:gd name="T36" fmla="*/ 2147483647 w 18"/>
                  <a:gd name="T37" fmla="*/ 2147483647 h 58"/>
                  <a:gd name="T38" fmla="*/ 2147483647 w 18"/>
                  <a:gd name="T39" fmla="*/ 2147483647 h 58"/>
                  <a:gd name="T40" fmla="*/ 2147483647 w 18"/>
                  <a:gd name="T41" fmla="*/ 2147483647 h 58"/>
                  <a:gd name="T42" fmla="*/ 2147483647 w 18"/>
                  <a:gd name="T43" fmla="*/ 2147483647 h 58"/>
                  <a:gd name="T44" fmla="*/ 2147483647 w 18"/>
                  <a:gd name="T45" fmla="*/ 2147483647 h 58"/>
                  <a:gd name="T46" fmla="*/ 2147483647 w 18"/>
                  <a:gd name="T47" fmla="*/ 2147483647 h 58"/>
                  <a:gd name="T48" fmla="*/ 2147483647 w 18"/>
                  <a:gd name="T49" fmla="*/ 2147483647 h 58"/>
                  <a:gd name="T50" fmla="*/ 2147483647 w 18"/>
                  <a:gd name="T51" fmla="*/ 2147483647 h 58"/>
                  <a:gd name="T52" fmla="*/ 2147483647 w 18"/>
                  <a:gd name="T53" fmla="*/ 2147483647 h 58"/>
                  <a:gd name="T54" fmla="*/ 2147483647 w 18"/>
                  <a:gd name="T55" fmla="*/ 2147483647 h 58"/>
                  <a:gd name="T56" fmla="*/ 2147483647 w 18"/>
                  <a:gd name="T57" fmla="*/ 0 h 58"/>
                  <a:gd name="T58" fmla="*/ 2147483647 w 18"/>
                  <a:gd name="T59" fmla="*/ 0 h 58"/>
                  <a:gd name="T60" fmla="*/ 2147483647 w 18"/>
                  <a:gd name="T61" fmla="*/ 2147483647 h 58"/>
                  <a:gd name="T62" fmla="*/ 2147483647 w 18"/>
                  <a:gd name="T63" fmla="*/ 2147483647 h 58"/>
                  <a:gd name="T64" fmla="*/ 2147483647 w 18"/>
                  <a:gd name="T65" fmla="*/ 2147483647 h 58"/>
                  <a:gd name="T66" fmla="*/ 2147483647 w 18"/>
                  <a:gd name="T67" fmla="*/ 2147483647 h 58"/>
                  <a:gd name="T68" fmla="*/ 2147483647 w 18"/>
                  <a:gd name="T69" fmla="*/ 2147483647 h 58"/>
                  <a:gd name="T70" fmla="*/ 2147483647 w 18"/>
                  <a:gd name="T71" fmla="*/ 2147483647 h 58"/>
                  <a:gd name="T72" fmla="*/ 2147483647 w 18"/>
                  <a:gd name="T73" fmla="*/ 2147483647 h 58"/>
                  <a:gd name="T74" fmla="*/ 2147483647 w 18"/>
                  <a:gd name="T75" fmla="*/ 2147483647 h 58"/>
                  <a:gd name="T76" fmla="*/ 2147483647 w 18"/>
                  <a:gd name="T77" fmla="*/ 2147483647 h 58"/>
                  <a:gd name="T78" fmla="*/ 2147483647 w 18"/>
                  <a:gd name="T79" fmla="*/ 2147483647 h 58"/>
                  <a:gd name="T80" fmla="*/ 2147483647 w 18"/>
                  <a:gd name="T81" fmla="*/ 2147483647 h 58"/>
                  <a:gd name="T82" fmla="*/ 2147483647 w 18"/>
                  <a:gd name="T83" fmla="*/ 2147483647 h 58"/>
                  <a:gd name="T84" fmla="*/ 2147483647 w 18"/>
                  <a:gd name="T85" fmla="*/ 2147483647 h 58"/>
                  <a:gd name="T86" fmla="*/ 2147483647 w 18"/>
                  <a:gd name="T87" fmla="*/ 2147483647 h 58"/>
                  <a:gd name="T88" fmla="*/ 2147483647 w 18"/>
                  <a:gd name="T89" fmla="*/ 2147483647 h 58"/>
                  <a:gd name="T90" fmla="*/ 2147483647 w 18"/>
                  <a:gd name="T91" fmla="*/ 2147483647 h 58"/>
                  <a:gd name="T92" fmla="*/ 2147483647 w 18"/>
                  <a:gd name="T93" fmla="*/ 2147483647 h 58"/>
                  <a:gd name="T94" fmla="*/ 2147483647 w 18"/>
                  <a:gd name="T95" fmla="*/ 2147483647 h 58"/>
                  <a:gd name="T96" fmla="*/ 2147483647 w 18"/>
                  <a:gd name="T97" fmla="*/ 2147483647 h 58"/>
                  <a:gd name="T98" fmla="*/ 2147483647 w 18"/>
                  <a:gd name="T99" fmla="*/ 2147483647 h 58"/>
                  <a:gd name="T100" fmla="*/ 2147483647 w 18"/>
                  <a:gd name="T101" fmla="*/ 2147483647 h 58"/>
                  <a:gd name="T102" fmla="*/ 2147483647 w 18"/>
                  <a:gd name="T103" fmla="*/ 2147483647 h 58"/>
                  <a:gd name="T104" fmla="*/ 2147483647 w 18"/>
                  <a:gd name="T105" fmla="*/ 2147483647 h 58"/>
                  <a:gd name="T106" fmla="*/ 2147483647 w 18"/>
                  <a:gd name="T107" fmla="*/ 2147483647 h 58"/>
                  <a:gd name="T108" fmla="*/ 2147483647 w 18"/>
                  <a:gd name="T109" fmla="*/ 2147483647 h 58"/>
                  <a:gd name="T110" fmla="*/ 2147483647 w 18"/>
                  <a:gd name="T111" fmla="*/ 2147483647 h 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
                  <a:gd name="T169" fmla="*/ 0 h 58"/>
                  <a:gd name="T170" fmla="*/ 18 w 18"/>
                  <a:gd name="T171" fmla="*/ 58 h 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 h="58">
                    <a:moveTo>
                      <a:pt x="4" y="17"/>
                    </a:moveTo>
                    <a:lnTo>
                      <a:pt x="2" y="19"/>
                    </a:lnTo>
                    <a:lnTo>
                      <a:pt x="0" y="19"/>
                    </a:lnTo>
                    <a:lnTo>
                      <a:pt x="2" y="25"/>
                    </a:lnTo>
                    <a:lnTo>
                      <a:pt x="6" y="21"/>
                    </a:lnTo>
                    <a:lnTo>
                      <a:pt x="4" y="17"/>
                    </a:lnTo>
                    <a:close/>
                    <a:moveTo>
                      <a:pt x="18" y="8"/>
                    </a:moveTo>
                    <a:lnTo>
                      <a:pt x="18" y="10"/>
                    </a:lnTo>
                    <a:lnTo>
                      <a:pt x="18" y="14"/>
                    </a:lnTo>
                    <a:lnTo>
                      <a:pt x="18" y="17"/>
                    </a:lnTo>
                    <a:lnTo>
                      <a:pt x="18" y="19"/>
                    </a:lnTo>
                    <a:lnTo>
                      <a:pt x="18" y="23"/>
                    </a:lnTo>
                    <a:lnTo>
                      <a:pt x="18" y="27"/>
                    </a:lnTo>
                    <a:lnTo>
                      <a:pt x="18" y="29"/>
                    </a:lnTo>
                    <a:lnTo>
                      <a:pt x="14" y="29"/>
                    </a:lnTo>
                    <a:lnTo>
                      <a:pt x="12" y="29"/>
                    </a:lnTo>
                    <a:lnTo>
                      <a:pt x="12" y="23"/>
                    </a:lnTo>
                    <a:lnTo>
                      <a:pt x="14" y="17"/>
                    </a:lnTo>
                    <a:lnTo>
                      <a:pt x="12" y="14"/>
                    </a:lnTo>
                    <a:lnTo>
                      <a:pt x="14" y="10"/>
                    </a:lnTo>
                    <a:lnTo>
                      <a:pt x="16" y="10"/>
                    </a:lnTo>
                    <a:lnTo>
                      <a:pt x="18" y="8"/>
                    </a:lnTo>
                    <a:close/>
                    <a:moveTo>
                      <a:pt x="18" y="8"/>
                    </a:moveTo>
                    <a:lnTo>
                      <a:pt x="18" y="2"/>
                    </a:lnTo>
                    <a:lnTo>
                      <a:pt x="18" y="0"/>
                    </a:lnTo>
                    <a:lnTo>
                      <a:pt x="14" y="0"/>
                    </a:lnTo>
                    <a:lnTo>
                      <a:pt x="12" y="2"/>
                    </a:lnTo>
                    <a:lnTo>
                      <a:pt x="8" y="4"/>
                    </a:lnTo>
                    <a:lnTo>
                      <a:pt x="6" y="8"/>
                    </a:lnTo>
                    <a:lnTo>
                      <a:pt x="6" y="12"/>
                    </a:lnTo>
                    <a:lnTo>
                      <a:pt x="6" y="16"/>
                    </a:lnTo>
                    <a:lnTo>
                      <a:pt x="4" y="16"/>
                    </a:lnTo>
                    <a:lnTo>
                      <a:pt x="4" y="17"/>
                    </a:lnTo>
                    <a:lnTo>
                      <a:pt x="6" y="21"/>
                    </a:lnTo>
                    <a:lnTo>
                      <a:pt x="2" y="25"/>
                    </a:lnTo>
                    <a:lnTo>
                      <a:pt x="2" y="29"/>
                    </a:lnTo>
                    <a:lnTo>
                      <a:pt x="4" y="31"/>
                    </a:lnTo>
                    <a:lnTo>
                      <a:pt x="6" y="54"/>
                    </a:lnTo>
                    <a:lnTo>
                      <a:pt x="4" y="58"/>
                    </a:lnTo>
                    <a:lnTo>
                      <a:pt x="10" y="50"/>
                    </a:lnTo>
                    <a:lnTo>
                      <a:pt x="16" y="40"/>
                    </a:lnTo>
                    <a:lnTo>
                      <a:pt x="16" y="35"/>
                    </a:lnTo>
                    <a:lnTo>
                      <a:pt x="18" y="29"/>
                    </a:lnTo>
                    <a:lnTo>
                      <a:pt x="14" y="29"/>
                    </a:lnTo>
                    <a:lnTo>
                      <a:pt x="12" y="29"/>
                    </a:lnTo>
                    <a:lnTo>
                      <a:pt x="12" y="23"/>
                    </a:lnTo>
                    <a:lnTo>
                      <a:pt x="14" y="17"/>
                    </a:lnTo>
                    <a:lnTo>
                      <a:pt x="12" y="14"/>
                    </a:lnTo>
                    <a:lnTo>
                      <a:pt x="14" y="10"/>
                    </a:lnTo>
                    <a:lnTo>
                      <a:pt x="18" y="10"/>
                    </a:lnTo>
                    <a:lnTo>
                      <a:pt x="18" y="8"/>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6" name="Freeform 514">
                <a:extLst>
                  <a:ext uri="{FF2B5EF4-FFF2-40B4-BE49-F238E27FC236}">
                    <a16:creationId xmlns:a16="http://schemas.microsoft.com/office/drawing/2014/main" id="{970E9625-649A-77BC-C306-80B3BC06D464}"/>
                  </a:ext>
                </a:extLst>
              </p:cNvPr>
              <p:cNvSpPr>
                <a:spLocks/>
              </p:cNvSpPr>
              <p:nvPr/>
            </p:nvSpPr>
            <p:spPr bwMode="auto">
              <a:xfrm>
                <a:off x="5599113" y="2822575"/>
                <a:ext cx="255587" cy="276225"/>
              </a:xfrm>
              <a:custGeom>
                <a:avLst/>
                <a:gdLst>
                  <a:gd name="T0" fmla="*/ 2147483647 w 123"/>
                  <a:gd name="T1" fmla="*/ 2147483647 h 133"/>
                  <a:gd name="T2" fmla="*/ 2147483647 w 123"/>
                  <a:gd name="T3" fmla="*/ 2147483647 h 133"/>
                  <a:gd name="T4" fmla="*/ 2147483647 w 123"/>
                  <a:gd name="T5" fmla="*/ 2147483647 h 133"/>
                  <a:gd name="T6" fmla="*/ 2147483647 w 123"/>
                  <a:gd name="T7" fmla="*/ 2147483647 h 133"/>
                  <a:gd name="T8" fmla="*/ 2147483647 w 123"/>
                  <a:gd name="T9" fmla="*/ 2147483647 h 133"/>
                  <a:gd name="T10" fmla="*/ 2147483647 w 123"/>
                  <a:gd name="T11" fmla="*/ 2147483647 h 133"/>
                  <a:gd name="T12" fmla="*/ 2147483647 w 123"/>
                  <a:gd name="T13" fmla="*/ 2147483647 h 133"/>
                  <a:gd name="T14" fmla="*/ 2147483647 w 123"/>
                  <a:gd name="T15" fmla="*/ 2147483647 h 133"/>
                  <a:gd name="T16" fmla="*/ 2147483647 w 123"/>
                  <a:gd name="T17" fmla="*/ 2147483647 h 133"/>
                  <a:gd name="T18" fmla="*/ 2147483647 w 123"/>
                  <a:gd name="T19" fmla="*/ 2147483647 h 133"/>
                  <a:gd name="T20" fmla="*/ 2147483647 w 123"/>
                  <a:gd name="T21" fmla="*/ 2147483647 h 133"/>
                  <a:gd name="T22" fmla="*/ 2147483647 w 123"/>
                  <a:gd name="T23" fmla="*/ 2147483647 h 133"/>
                  <a:gd name="T24" fmla="*/ 2147483647 w 123"/>
                  <a:gd name="T25" fmla="*/ 2147483647 h 133"/>
                  <a:gd name="T26" fmla="*/ 2147483647 w 123"/>
                  <a:gd name="T27" fmla="*/ 2147483647 h 133"/>
                  <a:gd name="T28" fmla="*/ 2147483647 w 123"/>
                  <a:gd name="T29" fmla="*/ 2147483647 h 133"/>
                  <a:gd name="T30" fmla="*/ 2147483647 w 123"/>
                  <a:gd name="T31" fmla="*/ 2147483647 h 133"/>
                  <a:gd name="T32" fmla="*/ 2147483647 w 123"/>
                  <a:gd name="T33" fmla="*/ 2147483647 h 133"/>
                  <a:gd name="T34" fmla="*/ 2147483647 w 123"/>
                  <a:gd name="T35" fmla="*/ 2147483647 h 133"/>
                  <a:gd name="T36" fmla="*/ 2147483647 w 123"/>
                  <a:gd name="T37" fmla="*/ 2147483647 h 133"/>
                  <a:gd name="T38" fmla="*/ 2147483647 w 123"/>
                  <a:gd name="T39" fmla="*/ 2147483647 h 133"/>
                  <a:gd name="T40" fmla="*/ 2147483647 w 123"/>
                  <a:gd name="T41" fmla="*/ 2147483647 h 133"/>
                  <a:gd name="T42" fmla="*/ 2147483647 w 123"/>
                  <a:gd name="T43" fmla="*/ 2147483647 h 133"/>
                  <a:gd name="T44" fmla="*/ 2147483647 w 123"/>
                  <a:gd name="T45" fmla="*/ 2147483647 h 133"/>
                  <a:gd name="T46" fmla="*/ 2147483647 w 123"/>
                  <a:gd name="T47" fmla="*/ 0 h 133"/>
                  <a:gd name="T48" fmla="*/ 2147483647 w 123"/>
                  <a:gd name="T49" fmla="*/ 2147483647 h 133"/>
                  <a:gd name="T50" fmla="*/ 2147483647 w 123"/>
                  <a:gd name="T51" fmla="*/ 2147483647 h 133"/>
                  <a:gd name="T52" fmla="*/ 2147483647 w 123"/>
                  <a:gd name="T53" fmla="*/ 2147483647 h 133"/>
                  <a:gd name="T54" fmla="*/ 2147483647 w 123"/>
                  <a:gd name="T55" fmla="*/ 2147483647 h 133"/>
                  <a:gd name="T56" fmla="*/ 2147483647 w 123"/>
                  <a:gd name="T57" fmla="*/ 2147483647 h 133"/>
                  <a:gd name="T58" fmla="*/ 2147483647 w 123"/>
                  <a:gd name="T59" fmla="*/ 2147483647 h 133"/>
                  <a:gd name="T60" fmla="*/ 2147483647 w 123"/>
                  <a:gd name="T61" fmla="*/ 2147483647 h 133"/>
                  <a:gd name="T62" fmla="*/ 2147483647 w 123"/>
                  <a:gd name="T63" fmla="*/ 2147483647 h 133"/>
                  <a:gd name="T64" fmla="*/ 2147483647 w 123"/>
                  <a:gd name="T65" fmla="*/ 2147483647 h 133"/>
                  <a:gd name="T66" fmla="*/ 2147483647 w 123"/>
                  <a:gd name="T67" fmla="*/ 2147483647 h 133"/>
                  <a:gd name="T68" fmla="*/ 2147483647 w 123"/>
                  <a:gd name="T69" fmla="*/ 2147483647 h 133"/>
                  <a:gd name="T70" fmla="*/ 2147483647 w 123"/>
                  <a:gd name="T71" fmla="*/ 2147483647 h 133"/>
                  <a:gd name="T72" fmla="*/ 2147483647 w 123"/>
                  <a:gd name="T73" fmla="*/ 2147483647 h 133"/>
                  <a:gd name="T74" fmla="*/ 2147483647 w 123"/>
                  <a:gd name="T75" fmla="*/ 2147483647 h 133"/>
                  <a:gd name="T76" fmla="*/ 2147483647 w 123"/>
                  <a:gd name="T77" fmla="*/ 2147483647 h 133"/>
                  <a:gd name="T78" fmla="*/ 2147483647 w 123"/>
                  <a:gd name="T79" fmla="*/ 2147483647 h 133"/>
                  <a:gd name="T80" fmla="*/ 2147483647 w 123"/>
                  <a:gd name="T81" fmla="*/ 2147483647 h 133"/>
                  <a:gd name="T82" fmla="*/ 2147483647 w 123"/>
                  <a:gd name="T83" fmla="*/ 2147483647 h 133"/>
                  <a:gd name="T84" fmla="*/ 2147483647 w 123"/>
                  <a:gd name="T85" fmla="*/ 2147483647 h 1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33"/>
                  <a:gd name="T131" fmla="*/ 123 w 123"/>
                  <a:gd name="T132" fmla="*/ 133 h 1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33">
                    <a:moveTo>
                      <a:pt x="123" y="115"/>
                    </a:moveTo>
                    <a:lnTo>
                      <a:pt x="121" y="112"/>
                    </a:lnTo>
                    <a:lnTo>
                      <a:pt x="121" y="106"/>
                    </a:lnTo>
                    <a:lnTo>
                      <a:pt x="117" y="106"/>
                    </a:lnTo>
                    <a:lnTo>
                      <a:pt x="115" y="100"/>
                    </a:lnTo>
                    <a:lnTo>
                      <a:pt x="117" y="96"/>
                    </a:lnTo>
                    <a:lnTo>
                      <a:pt x="115" y="92"/>
                    </a:lnTo>
                    <a:lnTo>
                      <a:pt x="113" y="87"/>
                    </a:lnTo>
                    <a:lnTo>
                      <a:pt x="109" y="83"/>
                    </a:lnTo>
                    <a:lnTo>
                      <a:pt x="107" y="81"/>
                    </a:lnTo>
                    <a:lnTo>
                      <a:pt x="105" y="79"/>
                    </a:lnTo>
                    <a:lnTo>
                      <a:pt x="102" y="79"/>
                    </a:lnTo>
                    <a:lnTo>
                      <a:pt x="102" y="77"/>
                    </a:lnTo>
                    <a:lnTo>
                      <a:pt x="102" y="75"/>
                    </a:lnTo>
                    <a:lnTo>
                      <a:pt x="98" y="69"/>
                    </a:lnTo>
                    <a:lnTo>
                      <a:pt x="92" y="66"/>
                    </a:lnTo>
                    <a:lnTo>
                      <a:pt x="88" y="60"/>
                    </a:lnTo>
                    <a:lnTo>
                      <a:pt x="86" y="54"/>
                    </a:lnTo>
                    <a:lnTo>
                      <a:pt x="84" y="52"/>
                    </a:lnTo>
                    <a:lnTo>
                      <a:pt x="82" y="48"/>
                    </a:lnTo>
                    <a:lnTo>
                      <a:pt x="84" y="46"/>
                    </a:lnTo>
                    <a:lnTo>
                      <a:pt x="84" y="43"/>
                    </a:lnTo>
                    <a:lnTo>
                      <a:pt x="86" y="41"/>
                    </a:lnTo>
                    <a:lnTo>
                      <a:pt x="88" y="41"/>
                    </a:lnTo>
                    <a:lnTo>
                      <a:pt x="90" y="39"/>
                    </a:lnTo>
                    <a:lnTo>
                      <a:pt x="88" y="33"/>
                    </a:lnTo>
                    <a:lnTo>
                      <a:pt x="90" y="31"/>
                    </a:lnTo>
                    <a:lnTo>
                      <a:pt x="94" y="31"/>
                    </a:lnTo>
                    <a:lnTo>
                      <a:pt x="94" y="29"/>
                    </a:lnTo>
                    <a:lnTo>
                      <a:pt x="92" y="27"/>
                    </a:lnTo>
                    <a:lnTo>
                      <a:pt x="90" y="27"/>
                    </a:lnTo>
                    <a:lnTo>
                      <a:pt x="86" y="27"/>
                    </a:lnTo>
                    <a:lnTo>
                      <a:pt x="84" y="27"/>
                    </a:lnTo>
                    <a:lnTo>
                      <a:pt x="82" y="25"/>
                    </a:lnTo>
                    <a:lnTo>
                      <a:pt x="79" y="25"/>
                    </a:lnTo>
                    <a:lnTo>
                      <a:pt x="77" y="23"/>
                    </a:lnTo>
                    <a:lnTo>
                      <a:pt x="75" y="21"/>
                    </a:lnTo>
                    <a:lnTo>
                      <a:pt x="75" y="20"/>
                    </a:lnTo>
                    <a:lnTo>
                      <a:pt x="73" y="18"/>
                    </a:lnTo>
                    <a:lnTo>
                      <a:pt x="73" y="16"/>
                    </a:lnTo>
                    <a:lnTo>
                      <a:pt x="71" y="14"/>
                    </a:lnTo>
                    <a:lnTo>
                      <a:pt x="73" y="10"/>
                    </a:lnTo>
                    <a:lnTo>
                      <a:pt x="71" y="6"/>
                    </a:lnTo>
                    <a:lnTo>
                      <a:pt x="69" y="4"/>
                    </a:lnTo>
                    <a:lnTo>
                      <a:pt x="65" y="2"/>
                    </a:lnTo>
                    <a:lnTo>
                      <a:pt x="61" y="4"/>
                    </a:lnTo>
                    <a:lnTo>
                      <a:pt x="59" y="0"/>
                    </a:lnTo>
                    <a:lnTo>
                      <a:pt x="57" y="0"/>
                    </a:lnTo>
                    <a:lnTo>
                      <a:pt x="56" y="0"/>
                    </a:lnTo>
                    <a:lnTo>
                      <a:pt x="54" y="4"/>
                    </a:lnTo>
                    <a:lnTo>
                      <a:pt x="50" y="2"/>
                    </a:lnTo>
                    <a:lnTo>
                      <a:pt x="46" y="2"/>
                    </a:lnTo>
                    <a:lnTo>
                      <a:pt x="44" y="2"/>
                    </a:lnTo>
                    <a:lnTo>
                      <a:pt x="42" y="2"/>
                    </a:lnTo>
                    <a:lnTo>
                      <a:pt x="42" y="6"/>
                    </a:lnTo>
                    <a:lnTo>
                      <a:pt x="40" y="12"/>
                    </a:lnTo>
                    <a:lnTo>
                      <a:pt x="36" y="14"/>
                    </a:lnTo>
                    <a:lnTo>
                      <a:pt x="33" y="20"/>
                    </a:lnTo>
                    <a:lnTo>
                      <a:pt x="34" y="21"/>
                    </a:lnTo>
                    <a:lnTo>
                      <a:pt x="34" y="25"/>
                    </a:lnTo>
                    <a:lnTo>
                      <a:pt x="33" y="29"/>
                    </a:lnTo>
                    <a:lnTo>
                      <a:pt x="33" y="33"/>
                    </a:lnTo>
                    <a:lnTo>
                      <a:pt x="33" y="37"/>
                    </a:lnTo>
                    <a:lnTo>
                      <a:pt x="33" y="39"/>
                    </a:lnTo>
                    <a:lnTo>
                      <a:pt x="31" y="43"/>
                    </a:lnTo>
                    <a:lnTo>
                      <a:pt x="29" y="46"/>
                    </a:lnTo>
                    <a:lnTo>
                      <a:pt x="27" y="50"/>
                    </a:lnTo>
                    <a:lnTo>
                      <a:pt x="0" y="71"/>
                    </a:lnTo>
                    <a:lnTo>
                      <a:pt x="8" y="92"/>
                    </a:lnTo>
                    <a:lnTo>
                      <a:pt x="42" y="114"/>
                    </a:lnTo>
                    <a:lnTo>
                      <a:pt x="44" y="117"/>
                    </a:lnTo>
                    <a:lnTo>
                      <a:pt x="52" y="117"/>
                    </a:lnTo>
                    <a:lnTo>
                      <a:pt x="54" y="125"/>
                    </a:lnTo>
                    <a:lnTo>
                      <a:pt x="63" y="131"/>
                    </a:lnTo>
                    <a:lnTo>
                      <a:pt x="86" y="133"/>
                    </a:lnTo>
                    <a:lnTo>
                      <a:pt x="90" y="129"/>
                    </a:lnTo>
                    <a:lnTo>
                      <a:pt x="98" y="123"/>
                    </a:lnTo>
                    <a:lnTo>
                      <a:pt x="102" y="117"/>
                    </a:lnTo>
                    <a:lnTo>
                      <a:pt x="105" y="114"/>
                    </a:lnTo>
                    <a:lnTo>
                      <a:pt x="111" y="115"/>
                    </a:lnTo>
                    <a:lnTo>
                      <a:pt x="115" y="114"/>
                    </a:lnTo>
                    <a:lnTo>
                      <a:pt x="119" y="117"/>
                    </a:lnTo>
                    <a:lnTo>
                      <a:pt x="123" y="119"/>
                    </a:lnTo>
                    <a:lnTo>
                      <a:pt x="123" y="117"/>
                    </a:lnTo>
                    <a:lnTo>
                      <a:pt x="123" y="115"/>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7" name="Freeform 515">
                <a:extLst>
                  <a:ext uri="{FF2B5EF4-FFF2-40B4-BE49-F238E27FC236}">
                    <a16:creationId xmlns:a16="http://schemas.microsoft.com/office/drawing/2014/main" id="{2B6DC8E9-E49F-4A3F-D589-C5A6264585C0}"/>
                  </a:ext>
                </a:extLst>
              </p:cNvPr>
              <p:cNvSpPr>
                <a:spLocks noEditPoints="1"/>
              </p:cNvSpPr>
              <p:nvPr/>
            </p:nvSpPr>
            <p:spPr bwMode="auto">
              <a:xfrm>
                <a:off x="5734050" y="2735263"/>
                <a:ext cx="501650" cy="511175"/>
              </a:xfrm>
              <a:custGeom>
                <a:avLst/>
                <a:gdLst>
                  <a:gd name="T0" fmla="*/ 2147483647 w 242"/>
                  <a:gd name="T1" fmla="*/ 2147483647 h 246"/>
                  <a:gd name="T2" fmla="*/ 2147483647 w 242"/>
                  <a:gd name="T3" fmla="*/ 2147483647 h 246"/>
                  <a:gd name="T4" fmla="*/ 2147483647 w 242"/>
                  <a:gd name="T5" fmla="*/ 2147483647 h 246"/>
                  <a:gd name="T6" fmla="*/ 2147483647 w 242"/>
                  <a:gd name="T7" fmla="*/ 2147483647 h 246"/>
                  <a:gd name="T8" fmla="*/ 2147483647 w 242"/>
                  <a:gd name="T9" fmla="*/ 2147483647 h 246"/>
                  <a:gd name="T10" fmla="*/ 2147483647 w 242"/>
                  <a:gd name="T11" fmla="*/ 2147483647 h 246"/>
                  <a:gd name="T12" fmla="*/ 2147483647 w 242"/>
                  <a:gd name="T13" fmla="*/ 2147483647 h 246"/>
                  <a:gd name="T14" fmla="*/ 2147483647 w 242"/>
                  <a:gd name="T15" fmla="*/ 2147483647 h 246"/>
                  <a:gd name="T16" fmla="*/ 2147483647 w 242"/>
                  <a:gd name="T17" fmla="*/ 2147483647 h 246"/>
                  <a:gd name="T18" fmla="*/ 2147483647 w 242"/>
                  <a:gd name="T19" fmla="*/ 2147483647 h 246"/>
                  <a:gd name="T20" fmla="*/ 2147483647 w 242"/>
                  <a:gd name="T21" fmla="*/ 2147483647 h 246"/>
                  <a:gd name="T22" fmla="*/ 2147483647 w 242"/>
                  <a:gd name="T23" fmla="*/ 2147483647 h 246"/>
                  <a:gd name="T24" fmla="*/ 2147483647 w 242"/>
                  <a:gd name="T25" fmla="*/ 2147483647 h 246"/>
                  <a:gd name="T26" fmla="*/ 2147483647 w 242"/>
                  <a:gd name="T27" fmla="*/ 2147483647 h 246"/>
                  <a:gd name="T28" fmla="*/ 2147483647 w 242"/>
                  <a:gd name="T29" fmla="*/ 2147483647 h 246"/>
                  <a:gd name="T30" fmla="*/ 2147483647 w 242"/>
                  <a:gd name="T31" fmla="*/ 2147483647 h 246"/>
                  <a:gd name="T32" fmla="*/ 2147483647 w 242"/>
                  <a:gd name="T33" fmla="*/ 2147483647 h 246"/>
                  <a:gd name="T34" fmla="*/ 2147483647 w 242"/>
                  <a:gd name="T35" fmla="*/ 2147483647 h 246"/>
                  <a:gd name="T36" fmla="*/ 2147483647 w 242"/>
                  <a:gd name="T37" fmla="*/ 2147483647 h 246"/>
                  <a:gd name="T38" fmla="*/ 2147483647 w 242"/>
                  <a:gd name="T39" fmla="*/ 2147483647 h 246"/>
                  <a:gd name="T40" fmla="*/ 2147483647 w 242"/>
                  <a:gd name="T41" fmla="*/ 0 h 246"/>
                  <a:gd name="T42" fmla="*/ 2147483647 w 242"/>
                  <a:gd name="T43" fmla="*/ 2147483647 h 246"/>
                  <a:gd name="T44" fmla="*/ 2147483647 w 242"/>
                  <a:gd name="T45" fmla="*/ 2147483647 h 246"/>
                  <a:gd name="T46" fmla="*/ 2147483647 w 242"/>
                  <a:gd name="T47" fmla="*/ 2147483647 h 246"/>
                  <a:gd name="T48" fmla="*/ 2147483647 w 242"/>
                  <a:gd name="T49" fmla="*/ 2147483647 h 246"/>
                  <a:gd name="T50" fmla="*/ 2147483647 w 242"/>
                  <a:gd name="T51" fmla="*/ 2147483647 h 246"/>
                  <a:gd name="T52" fmla="*/ 2147483647 w 242"/>
                  <a:gd name="T53" fmla="*/ 2147483647 h 246"/>
                  <a:gd name="T54" fmla="*/ 2147483647 w 242"/>
                  <a:gd name="T55" fmla="*/ 2147483647 h 246"/>
                  <a:gd name="T56" fmla="*/ 2147483647 w 242"/>
                  <a:gd name="T57" fmla="*/ 2147483647 h 246"/>
                  <a:gd name="T58" fmla="*/ 2147483647 w 242"/>
                  <a:gd name="T59" fmla="*/ 2147483647 h 246"/>
                  <a:gd name="T60" fmla="*/ 2147483647 w 242"/>
                  <a:gd name="T61" fmla="*/ 2147483647 h 246"/>
                  <a:gd name="T62" fmla="*/ 2147483647 w 242"/>
                  <a:gd name="T63" fmla="*/ 2147483647 h 246"/>
                  <a:gd name="T64" fmla="*/ 2147483647 w 242"/>
                  <a:gd name="T65" fmla="*/ 2147483647 h 246"/>
                  <a:gd name="T66" fmla="*/ 2147483647 w 242"/>
                  <a:gd name="T67" fmla="*/ 2147483647 h 246"/>
                  <a:gd name="T68" fmla="*/ 2147483647 w 242"/>
                  <a:gd name="T69" fmla="*/ 2147483647 h 246"/>
                  <a:gd name="T70" fmla="*/ 2147483647 w 242"/>
                  <a:gd name="T71" fmla="*/ 2147483647 h 246"/>
                  <a:gd name="T72" fmla="*/ 2147483647 w 242"/>
                  <a:gd name="T73" fmla="*/ 2147483647 h 246"/>
                  <a:gd name="T74" fmla="*/ 2147483647 w 242"/>
                  <a:gd name="T75" fmla="*/ 2147483647 h 246"/>
                  <a:gd name="T76" fmla="*/ 2147483647 w 242"/>
                  <a:gd name="T77" fmla="*/ 2147483647 h 246"/>
                  <a:gd name="T78" fmla="*/ 2147483647 w 242"/>
                  <a:gd name="T79" fmla="*/ 2147483647 h 246"/>
                  <a:gd name="T80" fmla="*/ 2147483647 w 242"/>
                  <a:gd name="T81" fmla="*/ 2147483647 h 246"/>
                  <a:gd name="T82" fmla="*/ 2147483647 w 242"/>
                  <a:gd name="T83" fmla="*/ 2147483647 h 246"/>
                  <a:gd name="T84" fmla="*/ 2147483647 w 242"/>
                  <a:gd name="T85" fmla="*/ 2147483647 h 246"/>
                  <a:gd name="T86" fmla="*/ 2147483647 w 242"/>
                  <a:gd name="T87" fmla="*/ 2147483647 h 246"/>
                  <a:gd name="T88" fmla="*/ 2147483647 w 242"/>
                  <a:gd name="T89" fmla="*/ 2147483647 h 246"/>
                  <a:gd name="T90" fmla="*/ 2147483647 w 242"/>
                  <a:gd name="T91" fmla="*/ 2147483647 h 246"/>
                  <a:gd name="T92" fmla="*/ 2147483647 w 242"/>
                  <a:gd name="T93" fmla="*/ 2147483647 h 246"/>
                  <a:gd name="T94" fmla="*/ 2147483647 w 242"/>
                  <a:gd name="T95" fmla="*/ 2147483647 h 246"/>
                  <a:gd name="T96" fmla="*/ 2147483647 w 242"/>
                  <a:gd name="T97" fmla="*/ 2147483647 h 246"/>
                  <a:gd name="T98" fmla="*/ 2147483647 w 242"/>
                  <a:gd name="T99" fmla="*/ 2147483647 h 246"/>
                  <a:gd name="T100" fmla="*/ 2147483647 w 242"/>
                  <a:gd name="T101" fmla="*/ 2147483647 h 246"/>
                  <a:gd name="T102" fmla="*/ 2147483647 w 242"/>
                  <a:gd name="T103" fmla="*/ 2147483647 h 246"/>
                  <a:gd name="T104" fmla="*/ 2147483647 w 242"/>
                  <a:gd name="T105" fmla="*/ 2147483647 h 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2"/>
                  <a:gd name="T160" fmla="*/ 0 h 246"/>
                  <a:gd name="T161" fmla="*/ 242 w 242"/>
                  <a:gd name="T162" fmla="*/ 246 h 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2" h="246">
                    <a:moveTo>
                      <a:pt x="213" y="246"/>
                    </a:moveTo>
                    <a:lnTo>
                      <a:pt x="215" y="232"/>
                    </a:lnTo>
                    <a:lnTo>
                      <a:pt x="223" y="221"/>
                    </a:lnTo>
                    <a:lnTo>
                      <a:pt x="230" y="219"/>
                    </a:lnTo>
                    <a:lnTo>
                      <a:pt x="238" y="217"/>
                    </a:lnTo>
                    <a:lnTo>
                      <a:pt x="242" y="213"/>
                    </a:lnTo>
                    <a:lnTo>
                      <a:pt x="242" y="209"/>
                    </a:lnTo>
                    <a:lnTo>
                      <a:pt x="236" y="205"/>
                    </a:lnTo>
                    <a:lnTo>
                      <a:pt x="236" y="198"/>
                    </a:lnTo>
                    <a:lnTo>
                      <a:pt x="232" y="192"/>
                    </a:lnTo>
                    <a:lnTo>
                      <a:pt x="227" y="190"/>
                    </a:lnTo>
                    <a:lnTo>
                      <a:pt x="221" y="182"/>
                    </a:lnTo>
                    <a:lnTo>
                      <a:pt x="219" y="179"/>
                    </a:lnTo>
                    <a:lnTo>
                      <a:pt x="221" y="175"/>
                    </a:lnTo>
                    <a:lnTo>
                      <a:pt x="217" y="161"/>
                    </a:lnTo>
                    <a:lnTo>
                      <a:pt x="230" y="146"/>
                    </a:lnTo>
                    <a:lnTo>
                      <a:pt x="230" y="142"/>
                    </a:lnTo>
                    <a:lnTo>
                      <a:pt x="227" y="138"/>
                    </a:lnTo>
                    <a:lnTo>
                      <a:pt x="215" y="138"/>
                    </a:lnTo>
                    <a:lnTo>
                      <a:pt x="215" y="134"/>
                    </a:lnTo>
                    <a:lnTo>
                      <a:pt x="215" y="127"/>
                    </a:lnTo>
                    <a:lnTo>
                      <a:pt x="211" y="121"/>
                    </a:lnTo>
                    <a:lnTo>
                      <a:pt x="207" y="115"/>
                    </a:lnTo>
                    <a:lnTo>
                      <a:pt x="206" y="110"/>
                    </a:lnTo>
                    <a:lnTo>
                      <a:pt x="211" y="106"/>
                    </a:lnTo>
                    <a:lnTo>
                      <a:pt x="207" y="102"/>
                    </a:lnTo>
                    <a:lnTo>
                      <a:pt x="206" y="100"/>
                    </a:lnTo>
                    <a:lnTo>
                      <a:pt x="207" y="90"/>
                    </a:lnTo>
                    <a:lnTo>
                      <a:pt x="209" y="85"/>
                    </a:lnTo>
                    <a:lnTo>
                      <a:pt x="213" y="83"/>
                    </a:lnTo>
                    <a:lnTo>
                      <a:pt x="219" y="83"/>
                    </a:lnTo>
                    <a:lnTo>
                      <a:pt x="219" y="79"/>
                    </a:lnTo>
                    <a:lnTo>
                      <a:pt x="223" y="73"/>
                    </a:lnTo>
                    <a:lnTo>
                      <a:pt x="225" y="67"/>
                    </a:lnTo>
                    <a:lnTo>
                      <a:pt x="223" y="62"/>
                    </a:lnTo>
                    <a:lnTo>
                      <a:pt x="223" y="56"/>
                    </a:lnTo>
                    <a:lnTo>
                      <a:pt x="215" y="54"/>
                    </a:lnTo>
                    <a:lnTo>
                      <a:pt x="213" y="48"/>
                    </a:lnTo>
                    <a:lnTo>
                      <a:pt x="211" y="44"/>
                    </a:lnTo>
                    <a:lnTo>
                      <a:pt x="207" y="40"/>
                    </a:lnTo>
                    <a:lnTo>
                      <a:pt x="200" y="37"/>
                    </a:lnTo>
                    <a:lnTo>
                      <a:pt x="192" y="33"/>
                    </a:lnTo>
                    <a:lnTo>
                      <a:pt x="182" y="29"/>
                    </a:lnTo>
                    <a:lnTo>
                      <a:pt x="179" y="27"/>
                    </a:lnTo>
                    <a:lnTo>
                      <a:pt x="171" y="27"/>
                    </a:lnTo>
                    <a:lnTo>
                      <a:pt x="158" y="23"/>
                    </a:lnTo>
                    <a:lnTo>
                      <a:pt x="150" y="25"/>
                    </a:lnTo>
                    <a:lnTo>
                      <a:pt x="146" y="27"/>
                    </a:lnTo>
                    <a:lnTo>
                      <a:pt x="138" y="27"/>
                    </a:lnTo>
                    <a:lnTo>
                      <a:pt x="134" y="29"/>
                    </a:lnTo>
                    <a:lnTo>
                      <a:pt x="133" y="33"/>
                    </a:lnTo>
                    <a:lnTo>
                      <a:pt x="133" y="35"/>
                    </a:lnTo>
                    <a:lnTo>
                      <a:pt x="129" y="40"/>
                    </a:lnTo>
                    <a:lnTo>
                      <a:pt x="121" y="40"/>
                    </a:lnTo>
                    <a:lnTo>
                      <a:pt x="121" y="46"/>
                    </a:lnTo>
                    <a:lnTo>
                      <a:pt x="121" y="54"/>
                    </a:lnTo>
                    <a:lnTo>
                      <a:pt x="117" y="52"/>
                    </a:lnTo>
                    <a:lnTo>
                      <a:pt x="117" y="50"/>
                    </a:lnTo>
                    <a:lnTo>
                      <a:pt x="110" y="50"/>
                    </a:lnTo>
                    <a:lnTo>
                      <a:pt x="102" y="54"/>
                    </a:lnTo>
                    <a:lnTo>
                      <a:pt x="98" y="54"/>
                    </a:lnTo>
                    <a:lnTo>
                      <a:pt x="92" y="54"/>
                    </a:lnTo>
                    <a:lnTo>
                      <a:pt x="85" y="50"/>
                    </a:lnTo>
                    <a:lnTo>
                      <a:pt x="77" y="44"/>
                    </a:lnTo>
                    <a:lnTo>
                      <a:pt x="77" y="42"/>
                    </a:lnTo>
                    <a:lnTo>
                      <a:pt x="73" y="42"/>
                    </a:lnTo>
                    <a:lnTo>
                      <a:pt x="71" y="42"/>
                    </a:lnTo>
                    <a:lnTo>
                      <a:pt x="67" y="44"/>
                    </a:lnTo>
                    <a:lnTo>
                      <a:pt x="65" y="42"/>
                    </a:lnTo>
                    <a:lnTo>
                      <a:pt x="63" y="40"/>
                    </a:lnTo>
                    <a:lnTo>
                      <a:pt x="62" y="31"/>
                    </a:lnTo>
                    <a:lnTo>
                      <a:pt x="58" y="23"/>
                    </a:lnTo>
                    <a:lnTo>
                      <a:pt x="56" y="23"/>
                    </a:lnTo>
                    <a:lnTo>
                      <a:pt x="56" y="21"/>
                    </a:lnTo>
                    <a:lnTo>
                      <a:pt x="54" y="19"/>
                    </a:lnTo>
                    <a:lnTo>
                      <a:pt x="52" y="15"/>
                    </a:lnTo>
                    <a:lnTo>
                      <a:pt x="50" y="14"/>
                    </a:lnTo>
                    <a:lnTo>
                      <a:pt x="48" y="12"/>
                    </a:lnTo>
                    <a:lnTo>
                      <a:pt x="48" y="10"/>
                    </a:lnTo>
                    <a:lnTo>
                      <a:pt x="52" y="6"/>
                    </a:lnTo>
                    <a:lnTo>
                      <a:pt x="54" y="6"/>
                    </a:lnTo>
                    <a:lnTo>
                      <a:pt x="52" y="4"/>
                    </a:lnTo>
                    <a:lnTo>
                      <a:pt x="52" y="2"/>
                    </a:lnTo>
                    <a:lnTo>
                      <a:pt x="48" y="0"/>
                    </a:lnTo>
                    <a:lnTo>
                      <a:pt x="46" y="0"/>
                    </a:lnTo>
                    <a:lnTo>
                      <a:pt x="44" y="4"/>
                    </a:lnTo>
                    <a:lnTo>
                      <a:pt x="40" y="6"/>
                    </a:lnTo>
                    <a:lnTo>
                      <a:pt x="37" y="10"/>
                    </a:lnTo>
                    <a:lnTo>
                      <a:pt x="35" y="12"/>
                    </a:lnTo>
                    <a:lnTo>
                      <a:pt x="29" y="15"/>
                    </a:lnTo>
                    <a:lnTo>
                      <a:pt x="27" y="15"/>
                    </a:lnTo>
                    <a:lnTo>
                      <a:pt x="25" y="15"/>
                    </a:lnTo>
                    <a:lnTo>
                      <a:pt x="23" y="14"/>
                    </a:lnTo>
                    <a:lnTo>
                      <a:pt x="19" y="14"/>
                    </a:lnTo>
                    <a:lnTo>
                      <a:pt x="17" y="10"/>
                    </a:lnTo>
                    <a:lnTo>
                      <a:pt x="16" y="8"/>
                    </a:lnTo>
                    <a:lnTo>
                      <a:pt x="14" y="4"/>
                    </a:lnTo>
                    <a:lnTo>
                      <a:pt x="14" y="2"/>
                    </a:lnTo>
                    <a:lnTo>
                      <a:pt x="10" y="8"/>
                    </a:lnTo>
                    <a:lnTo>
                      <a:pt x="8" y="8"/>
                    </a:lnTo>
                    <a:lnTo>
                      <a:pt x="6" y="6"/>
                    </a:lnTo>
                    <a:lnTo>
                      <a:pt x="4" y="6"/>
                    </a:lnTo>
                    <a:lnTo>
                      <a:pt x="2" y="8"/>
                    </a:lnTo>
                    <a:lnTo>
                      <a:pt x="0" y="12"/>
                    </a:lnTo>
                    <a:lnTo>
                      <a:pt x="2" y="14"/>
                    </a:lnTo>
                    <a:lnTo>
                      <a:pt x="2" y="15"/>
                    </a:lnTo>
                    <a:lnTo>
                      <a:pt x="2" y="17"/>
                    </a:lnTo>
                    <a:lnTo>
                      <a:pt x="2" y="21"/>
                    </a:lnTo>
                    <a:lnTo>
                      <a:pt x="0" y="23"/>
                    </a:lnTo>
                    <a:lnTo>
                      <a:pt x="0" y="29"/>
                    </a:lnTo>
                    <a:lnTo>
                      <a:pt x="2" y="33"/>
                    </a:lnTo>
                    <a:lnTo>
                      <a:pt x="4" y="37"/>
                    </a:lnTo>
                    <a:lnTo>
                      <a:pt x="6" y="40"/>
                    </a:lnTo>
                    <a:lnTo>
                      <a:pt x="6" y="44"/>
                    </a:lnTo>
                    <a:lnTo>
                      <a:pt x="4" y="46"/>
                    </a:lnTo>
                    <a:lnTo>
                      <a:pt x="6" y="48"/>
                    </a:lnTo>
                    <a:lnTo>
                      <a:pt x="8" y="52"/>
                    </a:lnTo>
                    <a:lnTo>
                      <a:pt x="6" y="56"/>
                    </a:lnTo>
                    <a:lnTo>
                      <a:pt x="8" y="58"/>
                    </a:lnTo>
                    <a:lnTo>
                      <a:pt x="8" y="60"/>
                    </a:lnTo>
                    <a:lnTo>
                      <a:pt x="10" y="62"/>
                    </a:lnTo>
                    <a:lnTo>
                      <a:pt x="10" y="63"/>
                    </a:lnTo>
                    <a:lnTo>
                      <a:pt x="12" y="65"/>
                    </a:lnTo>
                    <a:lnTo>
                      <a:pt x="14" y="67"/>
                    </a:lnTo>
                    <a:lnTo>
                      <a:pt x="17" y="67"/>
                    </a:lnTo>
                    <a:lnTo>
                      <a:pt x="19" y="69"/>
                    </a:lnTo>
                    <a:lnTo>
                      <a:pt x="21" y="69"/>
                    </a:lnTo>
                    <a:lnTo>
                      <a:pt x="25" y="69"/>
                    </a:lnTo>
                    <a:lnTo>
                      <a:pt x="27" y="69"/>
                    </a:lnTo>
                    <a:lnTo>
                      <a:pt x="29" y="71"/>
                    </a:lnTo>
                    <a:lnTo>
                      <a:pt x="29" y="73"/>
                    </a:lnTo>
                    <a:lnTo>
                      <a:pt x="25" y="73"/>
                    </a:lnTo>
                    <a:lnTo>
                      <a:pt x="23" y="75"/>
                    </a:lnTo>
                    <a:lnTo>
                      <a:pt x="25" y="81"/>
                    </a:lnTo>
                    <a:lnTo>
                      <a:pt x="23" y="83"/>
                    </a:lnTo>
                    <a:lnTo>
                      <a:pt x="21" y="83"/>
                    </a:lnTo>
                    <a:lnTo>
                      <a:pt x="19" y="85"/>
                    </a:lnTo>
                    <a:lnTo>
                      <a:pt x="19" y="88"/>
                    </a:lnTo>
                    <a:lnTo>
                      <a:pt x="17" y="90"/>
                    </a:lnTo>
                    <a:lnTo>
                      <a:pt x="19" y="94"/>
                    </a:lnTo>
                    <a:lnTo>
                      <a:pt x="21" y="96"/>
                    </a:lnTo>
                    <a:lnTo>
                      <a:pt x="23" y="102"/>
                    </a:lnTo>
                    <a:lnTo>
                      <a:pt x="27" y="108"/>
                    </a:lnTo>
                    <a:lnTo>
                      <a:pt x="33" y="111"/>
                    </a:lnTo>
                    <a:lnTo>
                      <a:pt x="37" y="117"/>
                    </a:lnTo>
                    <a:lnTo>
                      <a:pt x="37" y="119"/>
                    </a:lnTo>
                    <a:lnTo>
                      <a:pt x="37" y="121"/>
                    </a:lnTo>
                    <a:lnTo>
                      <a:pt x="40" y="121"/>
                    </a:lnTo>
                    <a:lnTo>
                      <a:pt x="42" y="123"/>
                    </a:lnTo>
                    <a:lnTo>
                      <a:pt x="44" y="125"/>
                    </a:lnTo>
                    <a:lnTo>
                      <a:pt x="48" y="129"/>
                    </a:lnTo>
                    <a:lnTo>
                      <a:pt x="50" y="134"/>
                    </a:lnTo>
                    <a:lnTo>
                      <a:pt x="52" y="138"/>
                    </a:lnTo>
                    <a:lnTo>
                      <a:pt x="50" y="142"/>
                    </a:lnTo>
                    <a:lnTo>
                      <a:pt x="52" y="148"/>
                    </a:lnTo>
                    <a:lnTo>
                      <a:pt x="56" y="148"/>
                    </a:lnTo>
                    <a:lnTo>
                      <a:pt x="56" y="154"/>
                    </a:lnTo>
                    <a:lnTo>
                      <a:pt x="58" y="157"/>
                    </a:lnTo>
                    <a:lnTo>
                      <a:pt x="63" y="161"/>
                    </a:lnTo>
                    <a:lnTo>
                      <a:pt x="69" y="163"/>
                    </a:lnTo>
                    <a:lnTo>
                      <a:pt x="71" y="161"/>
                    </a:lnTo>
                    <a:lnTo>
                      <a:pt x="75" y="159"/>
                    </a:lnTo>
                    <a:lnTo>
                      <a:pt x="79" y="171"/>
                    </a:lnTo>
                    <a:lnTo>
                      <a:pt x="85" y="184"/>
                    </a:lnTo>
                    <a:lnTo>
                      <a:pt x="88" y="186"/>
                    </a:lnTo>
                    <a:lnTo>
                      <a:pt x="88" y="190"/>
                    </a:lnTo>
                    <a:lnTo>
                      <a:pt x="88" y="192"/>
                    </a:lnTo>
                    <a:lnTo>
                      <a:pt x="92" y="192"/>
                    </a:lnTo>
                    <a:lnTo>
                      <a:pt x="94" y="194"/>
                    </a:lnTo>
                    <a:lnTo>
                      <a:pt x="94" y="198"/>
                    </a:lnTo>
                    <a:lnTo>
                      <a:pt x="94" y="202"/>
                    </a:lnTo>
                    <a:lnTo>
                      <a:pt x="98" y="204"/>
                    </a:lnTo>
                    <a:lnTo>
                      <a:pt x="102" y="205"/>
                    </a:lnTo>
                    <a:lnTo>
                      <a:pt x="102" y="207"/>
                    </a:lnTo>
                    <a:lnTo>
                      <a:pt x="102" y="211"/>
                    </a:lnTo>
                    <a:lnTo>
                      <a:pt x="111" y="219"/>
                    </a:lnTo>
                    <a:lnTo>
                      <a:pt x="125" y="223"/>
                    </a:lnTo>
                    <a:lnTo>
                      <a:pt x="133" y="223"/>
                    </a:lnTo>
                    <a:lnTo>
                      <a:pt x="142" y="217"/>
                    </a:lnTo>
                    <a:lnTo>
                      <a:pt x="152" y="213"/>
                    </a:lnTo>
                    <a:lnTo>
                      <a:pt x="152" y="211"/>
                    </a:lnTo>
                    <a:lnTo>
                      <a:pt x="154" y="211"/>
                    </a:lnTo>
                    <a:lnTo>
                      <a:pt x="158" y="213"/>
                    </a:lnTo>
                    <a:lnTo>
                      <a:pt x="161" y="217"/>
                    </a:lnTo>
                    <a:lnTo>
                      <a:pt x="163" y="227"/>
                    </a:lnTo>
                    <a:lnTo>
                      <a:pt x="165" y="234"/>
                    </a:lnTo>
                    <a:lnTo>
                      <a:pt x="169" y="238"/>
                    </a:lnTo>
                    <a:lnTo>
                      <a:pt x="175" y="240"/>
                    </a:lnTo>
                    <a:lnTo>
                      <a:pt x="179" y="240"/>
                    </a:lnTo>
                    <a:lnTo>
                      <a:pt x="184" y="240"/>
                    </a:lnTo>
                    <a:lnTo>
                      <a:pt x="196" y="240"/>
                    </a:lnTo>
                    <a:lnTo>
                      <a:pt x="204" y="240"/>
                    </a:lnTo>
                    <a:lnTo>
                      <a:pt x="207" y="244"/>
                    </a:lnTo>
                    <a:lnTo>
                      <a:pt x="209" y="246"/>
                    </a:lnTo>
                    <a:lnTo>
                      <a:pt x="213" y="246"/>
                    </a:lnTo>
                    <a:close/>
                    <a:moveTo>
                      <a:pt x="10" y="29"/>
                    </a:moveTo>
                    <a:lnTo>
                      <a:pt x="17" y="31"/>
                    </a:lnTo>
                    <a:lnTo>
                      <a:pt x="21" y="37"/>
                    </a:lnTo>
                    <a:lnTo>
                      <a:pt x="25" y="44"/>
                    </a:lnTo>
                    <a:lnTo>
                      <a:pt x="27" y="52"/>
                    </a:lnTo>
                    <a:lnTo>
                      <a:pt x="23" y="54"/>
                    </a:lnTo>
                    <a:lnTo>
                      <a:pt x="19" y="56"/>
                    </a:lnTo>
                    <a:lnTo>
                      <a:pt x="16" y="48"/>
                    </a:lnTo>
                    <a:lnTo>
                      <a:pt x="12" y="40"/>
                    </a:lnTo>
                    <a:lnTo>
                      <a:pt x="10" y="40"/>
                    </a:lnTo>
                    <a:lnTo>
                      <a:pt x="12" y="37"/>
                    </a:lnTo>
                    <a:lnTo>
                      <a:pt x="12" y="33"/>
                    </a:lnTo>
                    <a:lnTo>
                      <a:pt x="10" y="31"/>
                    </a:lnTo>
                    <a:lnTo>
                      <a:pt x="8" y="31"/>
                    </a:lnTo>
                    <a:lnTo>
                      <a:pt x="8" y="29"/>
                    </a:lnTo>
                    <a:lnTo>
                      <a:pt x="6" y="29"/>
                    </a:lnTo>
                    <a:lnTo>
                      <a:pt x="8" y="29"/>
                    </a:lnTo>
                    <a:lnTo>
                      <a:pt x="10" y="29"/>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8" name="Freeform 499">
                <a:extLst>
                  <a:ext uri="{FF2B5EF4-FFF2-40B4-BE49-F238E27FC236}">
                    <a16:creationId xmlns:a16="http://schemas.microsoft.com/office/drawing/2014/main" id="{D88867A0-1379-6704-4275-5457FED14236}"/>
                  </a:ext>
                </a:extLst>
              </p:cNvPr>
              <p:cNvSpPr>
                <a:spLocks/>
              </p:cNvSpPr>
              <p:nvPr/>
            </p:nvSpPr>
            <p:spPr bwMode="auto">
              <a:xfrm>
                <a:off x="5503863" y="2914650"/>
                <a:ext cx="47625" cy="68263"/>
              </a:xfrm>
              <a:custGeom>
                <a:avLst/>
                <a:gdLst>
                  <a:gd name="T0" fmla="*/ 2147483647 w 23"/>
                  <a:gd name="T1" fmla="*/ 2147483647 h 33"/>
                  <a:gd name="T2" fmla="*/ 2147483647 w 23"/>
                  <a:gd name="T3" fmla="*/ 2147483647 h 33"/>
                  <a:gd name="T4" fmla="*/ 2147483647 w 23"/>
                  <a:gd name="T5" fmla="*/ 2147483647 h 33"/>
                  <a:gd name="T6" fmla="*/ 2147483647 w 23"/>
                  <a:gd name="T7" fmla="*/ 2147483647 h 33"/>
                  <a:gd name="T8" fmla="*/ 2147483647 w 23"/>
                  <a:gd name="T9" fmla="*/ 2147483647 h 33"/>
                  <a:gd name="T10" fmla="*/ 2147483647 w 23"/>
                  <a:gd name="T11" fmla="*/ 2147483647 h 33"/>
                  <a:gd name="T12" fmla="*/ 2147483647 w 23"/>
                  <a:gd name="T13" fmla="*/ 2147483647 h 33"/>
                  <a:gd name="T14" fmla="*/ 2147483647 w 23"/>
                  <a:gd name="T15" fmla="*/ 2147483647 h 33"/>
                  <a:gd name="T16" fmla="*/ 2147483647 w 23"/>
                  <a:gd name="T17" fmla="*/ 2147483647 h 33"/>
                  <a:gd name="T18" fmla="*/ 2147483647 w 23"/>
                  <a:gd name="T19" fmla="*/ 2147483647 h 33"/>
                  <a:gd name="T20" fmla="*/ 2147483647 w 23"/>
                  <a:gd name="T21" fmla="*/ 2147483647 h 33"/>
                  <a:gd name="T22" fmla="*/ 2147483647 w 23"/>
                  <a:gd name="T23" fmla="*/ 0 h 33"/>
                  <a:gd name="T24" fmla="*/ 2147483647 w 23"/>
                  <a:gd name="T25" fmla="*/ 0 h 33"/>
                  <a:gd name="T26" fmla="*/ 2147483647 w 23"/>
                  <a:gd name="T27" fmla="*/ 2147483647 h 33"/>
                  <a:gd name="T28" fmla="*/ 2147483647 w 23"/>
                  <a:gd name="T29" fmla="*/ 2147483647 h 33"/>
                  <a:gd name="T30" fmla="*/ 2147483647 w 23"/>
                  <a:gd name="T31" fmla="*/ 2147483647 h 33"/>
                  <a:gd name="T32" fmla="*/ 0 w 23"/>
                  <a:gd name="T33" fmla="*/ 2147483647 h 33"/>
                  <a:gd name="T34" fmla="*/ 0 w 23"/>
                  <a:gd name="T35" fmla="*/ 2147483647 h 33"/>
                  <a:gd name="T36" fmla="*/ 2147483647 w 23"/>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3"/>
                  <a:gd name="T59" fmla="*/ 23 w 2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3">
                    <a:moveTo>
                      <a:pt x="2" y="33"/>
                    </a:moveTo>
                    <a:lnTo>
                      <a:pt x="6" y="31"/>
                    </a:lnTo>
                    <a:lnTo>
                      <a:pt x="9" y="29"/>
                    </a:lnTo>
                    <a:lnTo>
                      <a:pt x="11" y="25"/>
                    </a:lnTo>
                    <a:lnTo>
                      <a:pt x="13" y="24"/>
                    </a:lnTo>
                    <a:lnTo>
                      <a:pt x="15" y="24"/>
                    </a:lnTo>
                    <a:lnTo>
                      <a:pt x="17" y="18"/>
                    </a:lnTo>
                    <a:lnTo>
                      <a:pt x="17" y="14"/>
                    </a:lnTo>
                    <a:lnTo>
                      <a:pt x="21" y="8"/>
                    </a:lnTo>
                    <a:lnTo>
                      <a:pt x="23" y="2"/>
                    </a:lnTo>
                    <a:lnTo>
                      <a:pt x="21" y="0"/>
                    </a:lnTo>
                    <a:lnTo>
                      <a:pt x="15" y="0"/>
                    </a:lnTo>
                    <a:lnTo>
                      <a:pt x="11" y="4"/>
                    </a:lnTo>
                    <a:lnTo>
                      <a:pt x="9" y="6"/>
                    </a:lnTo>
                    <a:lnTo>
                      <a:pt x="6" y="18"/>
                    </a:lnTo>
                    <a:lnTo>
                      <a:pt x="0" y="27"/>
                    </a:lnTo>
                    <a:lnTo>
                      <a:pt x="0" y="31"/>
                    </a:lnTo>
                    <a:lnTo>
                      <a:pt x="2" y="3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19" name="Freeform 557">
                <a:extLst>
                  <a:ext uri="{FF2B5EF4-FFF2-40B4-BE49-F238E27FC236}">
                    <a16:creationId xmlns:a16="http://schemas.microsoft.com/office/drawing/2014/main" id="{80B3BBFD-779F-06E1-357A-77F6D6041EAE}"/>
                  </a:ext>
                </a:extLst>
              </p:cNvPr>
              <p:cNvSpPr>
                <a:spLocks noEditPoints="1"/>
              </p:cNvSpPr>
              <p:nvPr/>
            </p:nvSpPr>
            <p:spPr bwMode="auto">
              <a:xfrm>
                <a:off x="5422900" y="2887663"/>
                <a:ext cx="60325" cy="34925"/>
              </a:xfrm>
              <a:custGeom>
                <a:avLst/>
                <a:gdLst>
                  <a:gd name="T0" fmla="*/ 2147483647 w 29"/>
                  <a:gd name="T1" fmla="*/ 2147483647 h 17"/>
                  <a:gd name="T2" fmla="*/ 2147483647 w 29"/>
                  <a:gd name="T3" fmla="*/ 2147483647 h 17"/>
                  <a:gd name="T4" fmla="*/ 2147483647 w 29"/>
                  <a:gd name="T5" fmla="*/ 2147483647 h 17"/>
                  <a:gd name="T6" fmla="*/ 2147483647 w 29"/>
                  <a:gd name="T7" fmla="*/ 2147483647 h 17"/>
                  <a:gd name="T8" fmla="*/ 2147483647 w 29"/>
                  <a:gd name="T9" fmla="*/ 2147483647 h 17"/>
                  <a:gd name="T10" fmla="*/ 2147483647 w 29"/>
                  <a:gd name="T11" fmla="*/ 2147483647 h 17"/>
                  <a:gd name="T12" fmla="*/ 0 w 29"/>
                  <a:gd name="T13" fmla="*/ 2147483647 h 17"/>
                  <a:gd name="T14" fmla="*/ 0 w 29"/>
                  <a:gd name="T15" fmla="*/ 2147483647 h 17"/>
                  <a:gd name="T16" fmla="*/ 2147483647 w 29"/>
                  <a:gd name="T17" fmla="*/ 2147483647 h 17"/>
                  <a:gd name="T18" fmla="*/ 2147483647 w 29"/>
                  <a:gd name="T19" fmla="*/ 2147483647 h 17"/>
                  <a:gd name="T20" fmla="*/ 2147483647 w 29"/>
                  <a:gd name="T21" fmla="*/ 2147483647 h 17"/>
                  <a:gd name="T22" fmla="*/ 2147483647 w 29"/>
                  <a:gd name="T23" fmla="*/ 2147483647 h 17"/>
                  <a:gd name="T24" fmla="*/ 2147483647 w 29"/>
                  <a:gd name="T25" fmla="*/ 2147483647 h 17"/>
                  <a:gd name="T26" fmla="*/ 2147483647 w 29"/>
                  <a:gd name="T27" fmla="*/ 2147483647 h 17"/>
                  <a:gd name="T28" fmla="*/ 2147483647 w 29"/>
                  <a:gd name="T29" fmla="*/ 2147483647 h 17"/>
                  <a:gd name="T30" fmla="*/ 2147483647 w 29"/>
                  <a:gd name="T31" fmla="*/ 2147483647 h 17"/>
                  <a:gd name="T32" fmla="*/ 2147483647 w 29"/>
                  <a:gd name="T33" fmla="*/ 2147483647 h 17"/>
                  <a:gd name="T34" fmla="*/ 2147483647 w 29"/>
                  <a:gd name="T35" fmla="*/ 2147483647 h 17"/>
                  <a:gd name="T36" fmla="*/ 2147483647 w 29"/>
                  <a:gd name="T37" fmla="*/ 2147483647 h 17"/>
                  <a:gd name="T38" fmla="*/ 2147483647 w 29"/>
                  <a:gd name="T39" fmla="*/ 0 h 17"/>
                  <a:gd name="T40" fmla="*/ 2147483647 w 29"/>
                  <a:gd name="T41" fmla="*/ 2147483647 h 17"/>
                  <a:gd name="T42" fmla="*/ 2147483647 w 29"/>
                  <a:gd name="T43" fmla="*/ 2147483647 h 17"/>
                  <a:gd name="T44" fmla="*/ 2147483647 w 29"/>
                  <a:gd name="T45" fmla="*/ 2147483647 h 17"/>
                  <a:gd name="T46" fmla="*/ 2147483647 w 29"/>
                  <a:gd name="T47" fmla="*/ 2147483647 h 17"/>
                  <a:gd name="T48" fmla="*/ 2147483647 w 29"/>
                  <a:gd name="T49" fmla="*/ 2147483647 h 17"/>
                  <a:gd name="T50" fmla="*/ 2147483647 w 29"/>
                  <a:gd name="T51" fmla="*/ 2147483647 h 17"/>
                  <a:gd name="T52" fmla="*/ 2147483647 w 29"/>
                  <a:gd name="T53" fmla="*/ 2147483647 h 17"/>
                  <a:gd name="T54" fmla="*/ 2147483647 w 29"/>
                  <a:gd name="T55" fmla="*/ 2147483647 h 17"/>
                  <a:gd name="T56" fmla="*/ 2147483647 w 29"/>
                  <a:gd name="T57" fmla="*/ 2147483647 h 17"/>
                  <a:gd name="T58" fmla="*/ 2147483647 w 29"/>
                  <a:gd name="T59" fmla="*/ 2147483647 h 17"/>
                  <a:gd name="T60" fmla="*/ 2147483647 w 29"/>
                  <a:gd name="T61" fmla="*/ 2147483647 h 17"/>
                  <a:gd name="T62" fmla="*/ 2147483647 w 29"/>
                  <a:gd name="T63" fmla="*/ 2147483647 h 17"/>
                  <a:gd name="T64" fmla="*/ 2147483647 w 29"/>
                  <a:gd name="T65" fmla="*/ 2147483647 h 17"/>
                  <a:gd name="T66" fmla="*/ 2147483647 w 29"/>
                  <a:gd name="T67" fmla="*/ 2147483647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17"/>
                  <a:gd name="T104" fmla="*/ 29 w 29"/>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17">
                    <a:moveTo>
                      <a:pt x="20" y="13"/>
                    </a:moveTo>
                    <a:lnTo>
                      <a:pt x="18" y="15"/>
                    </a:lnTo>
                    <a:lnTo>
                      <a:pt x="16" y="17"/>
                    </a:lnTo>
                    <a:lnTo>
                      <a:pt x="10" y="17"/>
                    </a:lnTo>
                    <a:lnTo>
                      <a:pt x="4" y="17"/>
                    </a:lnTo>
                    <a:lnTo>
                      <a:pt x="2" y="15"/>
                    </a:lnTo>
                    <a:lnTo>
                      <a:pt x="0" y="13"/>
                    </a:lnTo>
                    <a:lnTo>
                      <a:pt x="0" y="12"/>
                    </a:lnTo>
                    <a:lnTo>
                      <a:pt x="2" y="12"/>
                    </a:lnTo>
                    <a:lnTo>
                      <a:pt x="4" y="13"/>
                    </a:lnTo>
                    <a:lnTo>
                      <a:pt x="8" y="13"/>
                    </a:lnTo>
                    <a:lnTo>
                      <a:pt x="10" y="12"/>
                    </a:lnTo>
                    <a:lnTo>
                      <a:pt x="12" y="10"/>
                    </a:lnTo>
                    <a:lnTo>
                      <a:pt x="14" y="12"/>
                    </a:lnTo>
                    <a:lnTo>
                      <a:pt x="16" y="12"/>
                    </a:lnTo>
                    <a:lnTo>
                      <a:pt x="20" y="13"/>
                    </a:lnTo>
                    <a:close/>
                    <a:moveTo>
                      <a:pt x="20" y="13"/>
                    </a:moveTo>
                    <a:lnTo>
                      <a:pt x="25" y="4"/>
                    </a:lnTo>
                    <a:lnTo>
                      <a:pt x="29" y="0"/>
                    </a:lnTo>
                    <a:lnTo>
                      <a:pt x="25" y="4"/>
                    </a:lnTo>
                    <a:lnTo>
                      <a:pt x="22" y="6"/>
                    </a:lnTo>
                    <a:lnTo>
                      <a:pt x="12" y="8"/>
                    </a:lnTo>
                    <a:lnTo>
                      <a:pt x="2" y="10"/>
                    </a:lnTo>
                    <a:lnTo>
                      <a:pt x="2" y="12"/>
                    </a:lnTo>
                    <a:lnTo>
                      <a:pt x="4" y="13"/>
                    </a:lnTo>
                    <a:lnTo>
                      <a:pt x="8" y="13"/>
                    </a:lnTo>
                    <a:lnTo>
                      <a:pt x="10" y="12"/>
                    </a:lnTo>
                    <a:lnTo>
                      <a:pt x="12" y="10"/>
                    </a:lnTo>
                    <a:lnTo>
                      <a:pt x="14" y="12"/>
                    </a:lnTo>
                    <a:lnTo>
                      <a:pt x="16" y="12"/>
                    </a:lnTo>
                    <a:lnTo>
                      <a:pt x="20" y="1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20" name="Freeform 197">
                <a:extLst>
                  <a:ext uri="{FF2B5EF4-FFF2-40B4-BE49-F238E27FC236}">
                    <a16:creationId xmlns:a16="http://schemas.microsoft.com/office/drawing/2014/main" id="{BF35C2CC-46F1-6691-5137-28783A186B39}"/>
                  </a:ext>
                </a:extLst>
              </p:cNvPr>
              <p:cNvSpPr>
                <a:spLocks/>
              </p:cNvSpPr>
              <p:nvPr/>
            </p:nvSpPr>
            <p:spPr bwMode="auto">
              <a:xfrm>
                <a:off x="5226051" y="3013075"/>
                <a:ext cx="290512" cy="334963"/>
              </a:xfrm>
              <a:custGeom>
                <a:avLst/>
                <a:gdLst>
                  <a:gd name="T0" fmla="*/ 0 w 183"/>
                  <a:gd name="T1" fmla="*/ 6 h 211"/>
                  <a:gd name="T2" fmla="*/ 6 w 183"/>
                  <a:gd name="T3" fmla="*/ 21 h 211"/>
                  <a:gd name="T4" fmla="*/ 3 w 183"/>
                  <a:gd name="T5" fmla="*/ 33 h 211"/>
                  <a:gd name="T6" fmla="*/ 3 w 183"/>
                  <a:gd name="T7" fmla="*/ 49 h 211"/>
                  <a:gd name="T8" fmla="*/ 8 w 183"/>
                  <a:gd name="T9" fmla="*/ 57 h 211"/>
                  <a:gd name="T10" fmla="*/ 126 w 183"/>
                  <a:gd name="T11" fmla="*/ 205 h 211"/>
                  <a:gd name="T12" fmla="*/ 132 w 183"/>
                  <a:gd name="T13" fmla="*/ 205 h 211"/>
                  <a:gd name="T14" fmla="*/ 150 w 183"/>
                  <a:gd name="T15" fmla="*/ 211 h 211"/>
                  <a:gd name="T16" fmla="*/ 156 w 183"/>
                  <a:gd name="T17" fmla="*/ 198 h 211"/>
                  <a:gd name="T18" fmla="*/ 167 w 183"/>
                  <a:gd name="T19" fmla="*/ 186 h 211"/>
                  <a:gd name="T20" fmla="*/ 183 w 183"/>
                  <a:gd name="T21" fmla="*/ 180 h 211"/>
                  <a:gd name="T22" fmla="*/ 177 w 183"/>
                  <a:gd name="T23" fmla="*/ 157 h 211"/>
                  <a:gd name="T24" fmla="*/ 183 w 183"/>
                  <a:gd name="T25" fmla="*/ 157 h 211"/>
                  <a:gd name="T26" fmla="*/ 183 w 183"/>
                  <a:gd name="T27" fmla="*/ 153 h 211"/>
                  <a:gd name="T28" fmla="*/ 170 w 183"/>
                  <a:gd name="T29" fmla="*/ 132 h 211"/>
                  <a:gd name="T30" fmla="*/ 156 w 183"/>
                  <a:gd name="T31" fmla="*/ 96 h 211"/>
                  <a:gd name="T32" fmla="*/ 147 w 183"/>
                  <a:gd name="T33" fmla="*/ 82 h 211"/>
                  <a:gd name="T34" fmla="*/ 147 w 183"/>
                  <a:gd name="T35" fmla="*/ 71 h 211"/>
                  <a:gd name="T36" fmla="*/ 137 w 183"/>
                  <a:gd name="T37" fmla="*/ 57 h 211"/>
                  <a:gd name="T38" fmla="*/ 137 w 183"/>
                  <a:gd name="T39" fmla="*/ 46 h 211"/>
                  <a:gd name="T40" fmla="*/ 145 w 183"/>
                  <a:gd name="T41" fmla="*/ 64 h 211"/>
                  <a:gd name="T42" fmla="*/ 156 w 183"/>
                  <a:gd name="T43" fmla="*/ 77 h 211"/>
                  <a:gd name="T44" fmla="*/ 164 w 183"/>
                  <a:gd name="T45" fmla="*/ 74 h 211"/>
                  <a:gd name="T46" fmla="*/ 164 w 183"/>
                  <a:gd name="T47" fmla="*/ 66 h 211"/>
                  <a:gd name="T48" fmla="*/ 170 w 183"/>
                  <a:gd name="T49" fmla="*/ 46 h 211"/>
                  <a:gd name="T50" fmla="*/ 164 w 183"/>
                  <a:gd name="T51" fmla="*/ 16 h 211"/>
                  <a:gd name="T52" fmla="*/ 162 w 183"/>
                  <a:gd name="T53" fmla="*/ 3 h 211"/>
                  <a:gd name="T54" fmla="*/ 137 w 183"/>
                  <a:gd name="T55" fmla="*/ 3 h 211"/>
                  <a:gd name="T56" fmla="*/ 126 w 183"/>
                  <a:gd name="T57" fmla="*/ 8 h 211"/>
                  <a:gd name="T58" fmla="*/ 122 w 183"/>
                  <a:gd name="T59" fmla="*/ 0 h 211"/>
                  <a:gd name="T60" fmla="*/ 115 w 183"/>
                  <a:gd name="T61" fmla="*/ 0 h 211"/>
                  <a:gd name="T62" fmla="*/ 117 w 183"/>
                  <a:gd name="T63" fmla="*/ 8 h 211"/>
                  <a:gd name="T64" fmla="*/ 112 w 183"/>
                  <a:gd name="T65" fmla="*/ 3 h 211"/>
                  <a:gd name="T66" fmla="*/ 94 w 183"/>
                  <a:gd name="T67" fmla="*/ 11 h 211"/>
                  <a:gd name="T68" fmla="*/ 77 w 183"/>
                  <a:gd name="T69" fmla="*/ 8 h 211"/>
                  <a:gd name="T70" fmla="*/ 69 w 183"/>
                  <a:gd name="T71" fmla="*/ 8 h 211"/>
                  <a:gd name="T72" fmla="*/ 63 w 183"/>
                  <a:gd name="T73" fmla="*/ 6 h 211"/>
                  <a:gd name="T74" fmla="*/ 59 w 183"/>
                  <a:gd name="T75" fmla="*/ 8 h 211"/>
                  <a:gd name="T76" fmla="*/ 46 w 183"/>
                  <a:gd name="T77" fmla="*/ 21 h 211"/>
                  <a:gd name="T78" fmla="*/ 27 w 183"/>
                  <a:gd name="T79" fmla="*/ 8 h 211"/>
                  <a:gd name="T80" fmla="*/ 11 w 183"/>
                  <a:gd name="T81" fmla="*/ 11 h 211"/>
                  <a:gd name="T82" fmla="*/ 8 w 183"/>
                  <a:gd name="T83" fmla="*/ 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3" h="211">
                    <a:moveTo>
                      <a:pt x="0" y="3"/>
                    </a:moveTo>
                    <a:lnTo>
                      <a:pt x="0" y="6"/>
                    </a:lnTo>
                    <a:lnTo>
                      <a:pt x="3" y="14"/>
                    </a:lnTo>
                    <a:lnTo>
                      <a:pt x="6" y="21"/>
                    </a:lnTo>
                    <a:lnTo>
                      <a:pt x="6" y="29"/>
                    </a:lnTo>
                    <a:lnTo>
                      <a:pt x="3" y="33"/>
                    </a:lnTo>
                    <a:lnTo>
                      <a:pt x="3" y="41"/>
                    </a:lnTo>
                    <a:lnTo>
                      <a:pt x="3" y="49"/>
                    </a:lnTo>
                    <a:lnTo>
                      <a:pt x="6" y="52"/>
                    </a:lnTo>
                    <a:lnTo>
                      <a:pt x="8" y="57"/>
                    </a:lnTo>
                    <a:lnTo>
                      <a:pt x="11" y="205"/>
                    </a:lnTo>
                    <a:lnTo>
                      <a:pt x="126" y="205"/>
                    </a:lnTo>
                    <a:lnTo>
                      <a:pt x="132" y="203"/>
                    </a:lnTo>
                    <a:lnTo>
                      <a:pt x="132" y="205"/>
                    </a:lnTo>
                    <a:lnTo>
                      <a:pt x="147" y="205"/>
                    </a:lnTo>
                    <a:lnTo>
                      <a:pt x="150" y="211"/>
                    </a:lnTo>
                    <a:lnTo>
                      <a:pt x="156" y="208"/>
                    </a:lnTo>
                    <a:lnTo>
                      <a:pt x="156" y="198"/>
                    </a:lnTo>
                    <a:lnTo>
                      <a:pt x="164" y="195"/>
                    </a:lnTo>
                    <a:lnTo>
                      <a:pt x="167" y="186"/>
                    </a:lnTo>
                    <a:lnTo>
                      <a:pt x="175" y="186"/>
                    </a:lnTo>
                    <a:lnTo>
                      <a:pt x="183" y="180"/>
                    </a:lnTo>
                    <a:lnTo>
                      <a:pt x="180" y="170"/>
                    </a:lnTo>
                    <a:lnTo>
                      <a:pt x="177" y="157"/>
                    </a:lnTo>
                    <a:lnTo>
                      <a:pt x="180" y="157"/>
                    </a:lnTo>
                    <a:lnTo>
                      <a:pt x="183" y="157"/>
                    </a:lnTo>
                    <a:lnTo>
                      <a:pt x="183" y="156"/>
                    </a:lnTo>
                    <a:lnTo>
                      <a:pt x="183" y="153"/>
                    </a:lnTo>
                    <a:lnTo>
                      <a:pt x="177" y="142"/>
                    </a:lnTo>
                    <a:lnTo>
                      <a:pt x="170" y="132"/>
                    </a:lnTo>
                    <a:lnTo>
                      <a:pt x="162" y="115"/>
                    </a:lnTo>
                    <a:lnTo>
                      <a:pt x="156" y="96"/>
                    </a:lnTo>
                    <a:lnTo>
                      <a:pt x="153" y="90"/>
                    </a:lnTo>
                    <a:lnTo>
                      <a:pt x="147" y="82"/>
                    </a:lnTo>
                    <a:lnTo>
                      <a:pt x="147" y="77"/>
                    </a:lnTo>
                    <a:lnTo>
                      <a:pt x="147" y="71"/>
                    </a:lnTo>
                    <a:lnTo>
                      <a:pt x="142" y="64"/>
                    </a:lnTo>
                    <a:lnTo>
                      <a:pt x="137" y="57"/>
                    </a:lnTo>
                    <a:lnTo>
                      <a:pt x="134" y="49"/>
                    </a:lnTo>
                    <a:lnTo>
                      <a:pt x="137" y="46"/>
                    </a:lnTo>
                    <a:lnTo>
                      <a:pt x="142" y="54"/>
                    </a:lnTo>
                    <a:lnTo>
                      <a:pt x="145" y="64"/>
                    </a:lnTo>
                    <a:lnTo>
                      <a:pt x="150" y="71"/>
                    </a:lnTo>
                    <a:lnTo>
                      <a:pt x="156" y="77"/>
                    </a:lnTo>
                    <a:lnTo>
                      <a:pt x="159" y="74"/>
                    </a:lnTo>
                    <a:lnTo>
                      <a:pt x="164" y="74"/>
                    </a:lnTo>
                    <a:lnTo>
                      <a:pt x="164" y="69"/>
                    </a:lnTo>
                    <a:lnTo>
                      <a:pt x="164" y="66"/>
                    </a:lnTo>
                    <a:lnTo>
                      <a:pt x="167" y="54"/>
                    </a:lnTo>
                    <a:lnTo>
                      <a:pt x="170" y="46"/>
                    </a:lnTo>
                    <a:lnTo>
                      <a:pt x="167" y="19"/>
                    </a:lnTo>
                    <a:lnTo>
                      <a:pt x="164" y="16"/>
                    </a:lnTo>
                    <a:lnTo>
                      <a:pt x="164" y="11"/>
                    </a:lnTo>
                    <a:lnTo>
                      <a:pt x="162" y="3"/>
                    </a:lnTo>
                    <a:lnTo>
                      <a:pt x="150" y="3"/>
                    </a:lnTo>
                    <a:lnTo>
                      <a:pt x="137" y="3"/>
                    </a:lnTo>
                    <a:lnTo>
                      <a:pt x="132" y="6"/>
                    </a:lnTo>
                    <a:lnTo>
                      <a:pt x="126" y="8"/>
                    </a:lnTo>
                    <a:lnTo>
                      <a:pt x="124" y="3"/>
                    </a:lnTo>
                    <a:lnTo>
                      <a:pt x="122" y="0"/>
                    </a:lnTo>
                    <a:lnTo>
                      <a:pt x="117" y="0"/>
                    </a:lnTo>
                    <a:lnTo>
                      <a:pt x="115" y="0"/>
                    </a:lnTo>
                    <a:lnTo>
                      <a:pt x="117" y="3"/>
                    </a:lnTo>
                    <a:lnTo>
                      <a:pt x="117" y="8"/>
                    </a:lnTo>
                    <a:lnTo>
                      <a:pt x="112" y="6"/>
                    </a:lnTo>
                    <a:lnTo>
                      <a:pt x="112" y="3"/>
                    </a:lnTo>
                    <a:lnTo>
                      <a:pt x="101" y="6"/>
                    </a:lnTo>
                    <a:lnTo>
                      <a:pt x="94" y="11"/>
                    </a:lnTo>
                    <a:lnTo>
                      <a:pt x="79" y="8"/>
                    </a:lnTo>
                    <a:lnTo>
                      <a:pt x="77" y="8"/>
                    </a:lnTo>
                    <a:lnTo>
                      <a:pt x="71" y="8"/>
                    </a:lnTo>
                    <a:lnTo>
                      <a:pt x="69" y="8"/>
                    </a:lnTo>
                    <a:lnTo>
                      <a:pt x="69" y="11"/>
                    </a:lnTo>
                    <a:lnTo>
                      <a:pt x="63" y="6"/>
                    </a:lnTo>
                    <a:lnTo>
                      <a:pt x="59" y="6"/>
                    </a:lnTo>
                    <a:lnTo>
                      <a:pt x="59" y="8"/>
                    </a:lnTo>
                    <a:lnTo>
                      <a:pt x="59" y="14"/>
                    </a:lnTo>
                    <a:lnTo>
                      <a:pt x="46" y="21"/>
                    </a:lnTo>
                    <a:lnTo>
                      <a:pt x="36" y="14"/>
                    </a:lnTo>
                    <a:lnTo>
                      <a:pt x="27" y="8"/>
                    </a:lnTo>
                    <a:lnTo>
                      <a:pt x="19" y="8"/>
                    </a:lnTo>
                    <a:lnTo>
                      <a:pt x="11" y="11"/>
                    </a:lnTo>
                    <a:lnTo>
                      <a:pt x="11" y="8"/>
                    </a:lnTo>
                    <a:lnTo>
                      <a:pt x="8" y="6"/>
                    </a:lnTo>
                    <a:lnTo>
                      <a:pt x="0" y="3"/>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grpSp>
          <p:nvGrpSpPr>
            <p:cNvPr id="139" name="Group 138">
              <a:extLst>
                <a:ext uri="{FF2B5EF4-FFF2-40B4-BE49-F238E27FC236}">
                  <a16:creationId xmlns:a16="http://schemas.microsoft.com/office/drawing/2014/main" id="{4B72F8C9-C583-702B-3200-1A58451E9248}"/>
                </a:ext>
              </a:extLst>
            </p:cNvPr>
            <p:cNvGrpSpPr/>
            <p:nvPr/>
          </p:nvGrpSpPr>
          <p:grpSpPr>
            <a:xfrm>
              <a:off x="3024361" y="3434831"/>
              <a:ext cx="1059486" cy="1183187"/>
              <a:chOff x="4140200" y="2827338"/>
              <a:chExt cx="1931988" cy="2373312"/>
            </a:xfrm>
            <a:solidFill>
              <a:srgbClr val="3D4146">
                <a:lumMod val="20000"/>
                <a:lumOff val="80000"/>
              </a:srgbClr>
            </a:solidFill>
          </p:grpSpPr>
          <p:sp>
            <p:nvSpPr>
              <p:cNvPr id="253" name="Freeform 191">
                <a:extLst>
                  <a:ext uri="{FF2B5EF4-FFF2-40B4-BE49-F238E27FC236}">
                    <a16:creationId xmlns:a16="http://schemas.microsoft.com/office/drawing/2014/main" id="{BE3B19B6-2284-2DD2-4570-1159B2D0BA6C}"/>
                  </a:ext>
                </a:extLst>
              </p:cNvPr>
              <p:cNvSpPr>
                <a:spLocks/>
              </p:cNvSpPr>
              <p:nvPr/>
            </p:nvSpPr>
            <p:spPr bwMode="auto">
              <a:xfrm>
                <a:off x="4148138" y="3175794"/>
                <a:ext cx="320675" cy="395288"/>
              </a:xfrm>
              <a:custGeom>
                <a:avLst/>
                <a:gdLst>
                  <a:gd name="T0" fmla="*/ 0 w 202"/>
                  <a:gd name="T1" fmla="*/ 124 h 249"/>
                  <a:gd name="T2" fmla="*/ 6 w 202"/>
                  <a:gd name="T3" fmla="*/ 132 h 249"/>
                  <a:gd name="T4" fmla="*/ 11 w 202"/>
                  <a:gd name="T5" fmla="*/ 139 h 249"/>
                  <a:gd name="T6" fmla="*/ 8 w 202"/>
                  <a:gd name="T7" fmla="*/ 151 h 249"/>
                  <a:gd name="T8" fmla="*/ 8 w 202"/>
                  <a:gd name="T9" fmla="*/ 162 h 249"/>
                  <a:gd name="T10" fmla="*/ 11 w 202"/>
                  <a:gd name="T11" fmla="*/ 175 h 249"/>
                  <a:gd name="T12" fmla="*/ 14 w 202"/>
                  <a:gd name="T13" fmla="*/ 189 h 249"/>
                  <a:gd name="T14" fmla="*/ 14 w 202"/>
                  <a:gd name="T15" fmla="*/ 202 h 249"/>
                  <a:gd name="T16" fmla="*/ 11 w 202"/>
                  <a:gd name="T17" fmla="*/ 217 h 249"/>
                  <a:gd name="T18" fmla="*/ 16 w 202"/>
                  <a:gd name="T19" fmla="*/ 214 h 249"/>
                  <a:gd name="T20" fmla="*/ 21 w 202"/>
                  <a:gd name="T21" fmla="*/ 211 h 249"/>
                  <a:gd name="T22" fmla="*/ 27 w 202"/>
                  <a:gd name="T23" fmla="*/ 209 h 249"/>
                  <a:gd name="T24" fmla="*/ 31 w 202"/>
                  <a:gd name="T25" fmla="*/ 211 h 249"/>
                  <a:gd name="T26" fmla="*/ 36 w 202"/>
                  <a:gd name="T27" fmla="*/ 211 h 249"/>
                  <a:gd name="T28" fmla="*/ 41 w 202"/>
                  <a:gd name="T29" fmla="*/ 209 h 249"/>
                  <a:gd name="T30" fmla="*/ 49 w 202"/>
                  <a:gd name="T31" fmla="*/ 211 h 249"/>
                  <a:gd name="T32" fmla="*/ 51 w 202"/>
                  <a:gd name="T33" fmla="*/ 214 h 249"/>
                  <a:gd name="T34" fmla="*/ 57 w 202"/>
                  <a:gd name="T35" fmla="*/ 219 h 249"/>
                  <a:gd name="T36" fmla="*/ 57 w 202"/>
                  <a:gd name="T37" fmla="*/ 225 h 249"/>
                  <a:gd name="T38" fmla="*/ 58 w 202"/>
                  <a:gd name="T39" fmla="*/ 230 h 249"/>
                  <a:gd name="T40" fmla="*/ 63 w 202"/>
                  <a:gd name="T41" fmla="*/ 230 h 249"/>
                  <a:gd name="T42" fmla="*/ 66 w 202"/>
                  <a:gd name="T43" fmla="*/ 232 h 249"/>
                  <a:gd name="T44" fmla="*/ 66 w 202"/>
                  <a:gd name="T45" fmla="*/ 239 h 249"/>
                  <a:gd name="T46" fmla="*/ 71 w 202"/>
                  <a:gd name="T47" fmla="*/ 242 h 249"/>
                  <a:gd name="T48" fmla="*/ 76 w 202"/>
                  <a:gd name="T49" fmla="*/ 244 h 249"/>
                  <a:gd name="T50" fmla="*/ 79 w 202"/>
                  <a:gd name="T51" fmla="*/ 247 h 249"/>
                  <a:gd name="T52" fmla="*/ 81 w 202"/>
                  <a:gd name="T53" fmla="*/ 249 h 249"/>
                  <a:gd name="T54" fmla="*/ 87 w 202"/>
                  <a:gd name="T55" fmla="*/ 249 h 249"/>
                  <a:gd name="T56" fmla="*/ 89 w 202"/>
                  <a:gd name="T57" fmla="*/ 244 h 249"/>
                  <a:gd name="T58" fmla="*/ 89 w 202"/>
                  <a:gd name="T59" fmla="*/ 238 h 249"/>
                  <a:gd name="T60" fmla="*/ 89 w 202"/>
                  <a:gd name="T61" fmla="*/ 232 h 249"/>
                  <a:gd name="T62" fmla="*/ 91 w 202"/>
                  <a:gd name="T63" fmla="*/ 230 h 249"/>
                  <a:gd name="T64" fmla="*/ 96 w 202"/>
                  <a:gd name="T65" fmla="*/ 232 h 249"/>
                  <a:gd name="T66" fmla="*/ 104 w 202"/>
                  <a:gd name="T67" fmla="*/ 235 h 249"/>
                  <a:gd name="T68" fmla="*/ 109 w 202"/>
                  <a:gd name="T69" fmla="*/ 235 h 249"/>
                  <a:gd name="T70" fmla="*/ 111 w 202"/>
                  <a:gd name="T71" fmla="*/ 235 h 249"/>
                  <a:gd name="T72" fmla="*/ 117 w 202"/>
                  <a:gd name="T73" fmla="*/ 232 h 249"/>
                  <a:gd name="T74" fmla="*/ 117 w 202"/>
                  <a:gd name="T75" fmla="*/ 230 h 249"/>
                  <a:gd name="T76" fmla="*/ 117 w 202"/>
                  <a:gd name="T77" fmla="*/ 225 h 249"/>
                  <a:gd name="T78" fmla="*/ 119 w 202"/>
                  <a:gd name="T79" fmla="*/ 222 h 249"/>
                  <a:gd name="T80" fmla="*/ 121 w 202"/>
                  <a:gd name="T81" fmla="*/ 225 h 249"/>
                  <a:gd name="T82" fmla="*/ 123 w 202"/>
                  <a:gd name="T83" fmla="*/ 227 h 249"/>
                  <a:gd name="T84" fmla="*/ 183 w 202"/>
                  <a:gd name="T85" fmla="*/ 225 h 249"/>
                  <a:gd name="T86" fmla="*/ 188 w 202"/>
                  <a:gd name="T87" fmla="*/ 214 h 249"/>
                  <a:gd name="T88" fmla="*/ 188 w 202"/>
                  <a:gd name="T89" fmla="*/ 211 h 249"/>
                  <a:gd name="T90" fmla="*/ 186 w 202"/>
                  <a:gd name="T91" fmla="*/ 209 h 249"/>
                  <a:gd name="T92" fmla="*/ 183 w 202"/>
                  <a:gd name="T93" fmla="*/ 209 h 249"/>
                  <a:gd name="T94" fmla="*/ 172 w 202"/>
                  <a:gd name="T95" fmla="*/ 44 h 249"/>
                  <a:gd name="T96" fmla="*/ 202 w 202"/>
                  <a:gd name="T97" fmla="*/ 41 h 249"/>
                  <a:gd name="T98" fmla="*/ 147 w 202"/>
                  <a:gd name="T99" fmla="*/ 0 h 249"/>
                  <a:gd name="T100" fmla="*/ 147 w 202"/>
                  <a:gd name="T101" fmla="*/ 31 h 249"/>
                  <a:gd name="T102" fmla="*/ 87 w 202"/>
                  <a:gd name="T103" fmla="*/ 31 h 249"/>
                  <a:gd name="T104" fmla="*/ 84 w 202"/>
                  <a:gd name="T105" fmla="*/ 76 h 249"/>
                  <a:gd name="T106" fmla="*/ 81 w 202"/>
                  <a:gd name="T107" fmla="*/ 76 h 249"/>
                  <a:gd name="T108" fmla="*/ 76 w 202"/>
                  <a:gd name="T109" fmla="*/ 76 h 249"/>
                  <a:gd name="T110" fmla="*/ 71 w 202"/>
                  <a:gd name="T111" fmla="*/ 79 h 249"/>
                  <a:gd name="T112" fmla="*/ 68 w 202"/>
                  <a:gd name="T113" fmla="*/ 79 h 249"/>
                  <a:gd name="T114" fmla="*/ 66 w 202"/>
                  <a:gd name="T115" fmla="*/ 83 h 249"/>
                  <a:gd name="T116" fmla="*/ 66 w 202"/>
                  <a:gd name="T117" fmla="*/ 86 h 249"/>
                  <a:gd name="T118" fmla="*/ 66 w 202"/>
                  <a:gd name="T119" fmla="*/ 109 h 249"/>
                  <a:gd name="T120" fmla="*/ 66 w 202"/>
                  <a:gd name="T121" fmla="*/ 118 h 249"/>
                  <a:gd name="T122" fmla="*/ 6 w 202"/>
                  <a:gd name="T123" fmla="*/ 121 h 249"/>
                  <a:gd name="T124" fmla="*/ 0 w 202"/>
                  <a:gd name="T125" fmla="*/ 12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249">
                    <a:moveTo>
                      <a:pt x="0" y="124"/>
                    </a:moveTo>
                    <a:lnTo>
                      <a:pt x="6" y="132"/>
                    </a:lnTo>
                    <a:lnTo>
                      <a:pt x="11" y="139"/>
                    </a:lnTo>
                    <a:lnTo>
                      <a:pt x="8" y="151"/>
                    </a:lnTo>
                    <a:lnTo>
                      <a:pt x="8" y="162"/>
                    </a:lnTo>
                    <a:lnTo>
                      <a:pt x="11" y="175"/>
                    </a:lnTo>
                    <a:lnTo>
                      <a:pt x="14" y="189"/>
                    </a:lnTo>
                    <a:lnTo>
                      <a:pt x="14" y="202"/>
                    </a:lnTo>
                    <a:lnTo>
                      <a:pt x="11" y="217"/>
                    </a:lnTo>
                    <a:lnTo>
                      <a:pt x="16" y="214"/>
                    </a:lnTo>
                    <a:lnTo>
                      <a:pt x="21" y="211"/>
                    </a:lnTo>
                    <a:lnTo>
                      <a:pt x="27" y="209"/>
                    </a:lnTo>
                    <a:lnTo>
                      <a:pt x="31" y="211"/>
                    </a:lnTo>
                    <a:lnTo>
                      <a:pt x="36" y="211"/>
                    </a:lnTo>
                    <a:lnTo>
                      <a:pt x="41" y="209"/>
                    </a:lnTo>
                    <a:lnTo>
                      <a:pt x="49" y="211"/>
                    </a:lnTo>
                    <a:lnTo>
                      <a:pt x="51" y="214"/>
                    </a:lnTo>
                    <a:lnTo>
                      <a:pt x="57" y="219"/>
                    </a:lnTo>
                    <a:lnTo>
                      <a:pt x="57" y="225"/>
                    </a:lnTo>
                    <a:lnTo>
                      <a:pt x="58" y="230"/>
                    </a:lnTo>
                    <a:lnTo>
                      <a:pt x="63" y="230"/>
                    </a:lnTo>
                    <a:lnTo>
                      <a:pt x="66" y="232"/>
                    </a:lnTo>
                    <a:lnTo>
                      <a:pt x="66" y="239"/>
                    </a:lnTo>
                    <a:lnTo>
                      <a:pt x="71" y="242"/>
                    </a:lnTo>
                    <a:lnTo>
                      <a:pt x="76" y="244"/>
                    </a:lnTo>
                    <a:lnTo>
                      <a:pt x="79" y="247"/>
                    </a:lnTo>
                    <a:lnTo>
                      <a:pt x="81" y="249"/>
                    </a:lnTo>
                    <a:lnTo>
                      <a:pt x="87" y="249"/>
                    </a:lnTo>
                    <a:lnTo>
                      <a:pt x="89" y="244"/>
                    </a:lnTo>
                    <a:lnTo>
                      <a:pt x="89" y="238"/>
                    </a:lnTo>
                    <a:lnTo>
                      <a:pt x="89" y="232"/>
                    </a:lnTo>
                    <a:lnTo>
                      <a:pt x="91" y="230"/>
                    </a:lnTo>
                    <a:lnTo>
                      <a:pt x="96" y="232"/>
                    </a:lnTo>
                    <a:lnTo>
                      <a:pt x="104" y="235"/>
                    </a:lnTo>
                    <a:lnTo>
                      <a:pt x="109" y="235"/>
                    </a:lnTo>
                    <a:lnTo>
                      <a:pt x="111" y="235"/>
                    </a:lnTo>
                    <a:lnTo>
                      <a:pt x="117" y="232"/>
                    </a:lnTo>
                    <a:lnTo>
                      <a:pt x="117" y="230"/>
                    </a:lnTo>
                    <a:lnTo>
                      <a:pt x="117" y="225"/>
                    </a:lnTo>
                    <a:lnTo>
                      <a:pt x="119" y="222"/>
                    </a:lnTo>
                    <a:lnTo>
                      <a:pt x="121" y="225"/>
                    </a:lnTo>
                    <a:lnTo>
                      <a:pt x="123" y="227"/>
                    </a:lnTo>
                    <a:lnTo>
                      <a:pt x="183" y="225"/>
                    </a:lnTo>
                    <a:lnTo>
                      <a:pt x="188" y="214"/>
                    </a:lnTo>
                    <a:lnTo>
                      <a:pt x="188" y="211"/>
                    </a:lnTo>
                    <a:lnTo>
                      <a:pt x="186" y="209"/>
                    </a:lnTo>
                    <a:lnTo>
                      <a:pt x="183" y="209"/>
                    </a:lnTo>
                    <a:lnTo>
                      <a:pt x="172" y="44"/>
                    </a:lnTo>
                    <a:lnTo>
                      <a:pt x="202" y="41"/>
                    </a:lnTo>
                    <a:lnTo>
                      <a:pt x="147" y="0"/>
                    </a:lnTo>
                    <a:lnTo>
                      <a:pt x="147" y="31"/>
                    </a:lnTo>
                    <a:lnTo>
                      <a:pt x="87" y="31"/>
                    </a:lnTo>
                    <a:lnTo>
                      <a:pt x="84" y="76"/>
                    </a:lnTo>
                    <a:lnTo>
                      <a:pt x="81" y="76"/>
                    </a:lnTo>
                    <a:lnTo>
                      <a:pt x="76" y="76"/>
                    </a:lnTo>
                    <a:lnTo>
                      <a:pt x="71" y="79"/>
                    </a:lnTo>
                    <a:lnTo>
                      <a:pt x="68" y="79"/>
                    </a:lnTo>
                    <a:lnTo>
                      <a:pt x="66" y="83"/>
                    </a:lnTo>
                    <a:lnTo>
                      <a:pt x="66" y="86"/>
                    </a:lnTo>
                    <a:lnTo>
                      <a:pt x="66" y="109"/>
                    </a:lnTo>
                    <a:lnTo>
                      <a:pt x="66" y="118"/>
                    </a:lnTo>
                    <a:lnTo>
                      <a:pt x="6" y="121"/>
                    </a:lnTo>
                    <a:lnTo>
                      <a:pt x="0" y="124"/>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4" name="Freeform 86">
                <a:extLst>
                  <a:ext uri="{FF2B5EF4-FFF2-40B4-BE49-F238E27FC236}">
                    <a16:creationId xmlns:a16="http://schemas.microsoft.com/office/drawing/2014/main" id="{56B8453F-8C8A-41E7-E956-2BB7D44CF13E}"/>
                  </a:ext>
                </a:extLst>
              </p:cNvPr>
              <p:cNvSpPr>
                <a:spLocks/>
              </p:cNvSpPr>
              <p:nvPr/>
            </p:nvSpPr>
            <p:spPr bwMode="auto">
              <a:xfrm>
                <a:off x="5010150" y="4778375"/>
                <a:ext cx="423863" cy="422275"/>
              </a:xfrm>
              <a:custGeom>
                <a:avLst/>
                <a:gdLst>
                  <a:gd name="T0" fmla="*/ 264 w 267"/>
                  <a:gd name="T1" fmla="*/ 126 h 266"/>
                  <a:gd name="T2" fmla="*/ 257 w 267"/>
                  <a:gd name="T3" fmla="*/ 130 h 266"/>
                  <a:gd name="T4" fmla="*/ 252 w 267"/>
                  <a:gd name="T5" fmla="*/ 146 h 266"/>
                  <a:gd name="T6" fmla="*/ 230 w 267"/>
                  <a:gd name="T7" fmla="*/ 179 h 266"/>
                  <a:gd name="T8" fmla="*/ 227 w 267"/>
                  <a:gd name="T9" fmla="*/ 187 h 266"/>
                  <a:gd name="T10" fmla="*/ 204 w 267"/>
                  <a:gd name="T11" fmla="*/ 209 h 266"/>
                  <a:gd name="T12" fmla="*/ 167 w 267"/>
                  <a:gd name="T13" fmla="*/ 244 h 266"/>
                  <a:gd name="T14" fmla="*/ 154 w 267"/>
                  <a:gd name="T15" fmla="*/ 249 h 266"/>
                  <a:gd name="T16" fmla="*/ 137 w 267"/>
                  <a:gd name="T17" fmla="*/ 251 h 266"/>
                  <a:gd name="T18" fmla="*/ 96 w 267"/>
                  <a:gd name="T19" fmla="*/ 251 h 266"/>
                  <a:gd name="T20" fmla="*/ 80 w 267"/>
                  <a:gd name="T21" fmla="*/ 259 h 266"/>
                  <a:gd name="T22" fmla="*/ 45 w 267"/>
                  <a:gd name="T23" fmla="*/ 266 h 266"/>
                  <a:gd name="T24" fmla="*/ 36 w 267"/>
                  <a:gd name="T25" fmla="*/ 261 h 266"/>
                  <a:gd name="T26" fmla="*/ 28 w 267"/>
                  <a:gd name="T27" fmla="*/ 259 h 266"/>
                  <a:gd name="T28" fmla="*/ 17 w 267"/>
                  <a:gd name="T29" fmla="*/ 228 h 266"/>
                  <a:gd name="T30" fmla="*/ 25 w 267"/>
                  <a:gd name="T31" fmla="*/ 196 h 266"/>
                  <a:gd name="T32" fmla="*/ 12 w 267"/>
                  <a:gd name="T33" fmla="*/ 176 h 266"/>
                  <a:gd name="T34" fmla="*/ 6 w 267"/>
                  <a:gd name="T35" fmla="*/ 146 h 266"/>
                  <a:gd name="T36" fmla="*/ 11 w 267"/>
                  <a:gd name="T37" fmla="*/ 130 h 266"/>
                  <a:gd name="T38" fmla="*/ 17 w 267"/>
                  <a:gd name="T39" fmla="*/ 130 h 266"/>
                  <a:gd name="T40" fmla="*/ 28 w 267"/>
                  <a:gd name="T41" fmla="*/ 141 h 266"/>
                  <a:gd name="T42" fmla="*/ 41 w 267"/>
                  <a:gd name="T43" fmla="*/ 138 h 266"/>
                  <a:gd name="T44" fmla="*/ 53 w 267"/>
                  <a:gd name="T45" fmla="*/ 130 h 266"/>
                  <a:gd name="T46" fmla="*/ 66 w 267"/>
                  <a:gd name="T47" fmla="*/ 78 h 266"/>
                  <a:gd name="T48" fmla="*/ 66 w 267"/>
                  <a:gd name="T49" fmla="*/ 96 h 266"/>
                  <a:gd name="T50" fmla="*/ 71 w 267"/>
                  <a:gd name="T51" fmla="*/ 100 h 266"/>
                  <a:gd name="T52" fmla="*/ 88 w 267"/>
                  <a:gd name="T53" fmla="*/ 96 h 266"/>
                  <a:gd name="T54" fmla="*/ 111 w 267"/>
                  <a:gd name="T55" fmla="*/ 78 h 266"/>
                  <a:gd name="T56" fmla="*/ 113 w 267"/>
                  <a:gd name="T57" fmla="*/ 73 h 266"/>
                  <a:gd name="T58" fmla="*/ 124 w 267"/>
                  <a:gd name="T59" fmla="*/ 73 h 266"/>
                  <a:gd name="T60" fmla="*/ 141 w 267"/>
                  <a:gd name="T61" fmla="*/ 73 h 266"/>
                  <a:gd name="T62" fmla="*/ 154 w 267"/>
                  <a:gd name="T63" fmla="*/ 75 h 266"/>
                  <a:gd name="T64" fmla="*/ 159 w 267"/>
                  <a:gd name="T65" fmla="*/ 48 h 266"/>
                  <a:gd name="T66" fmla="*/ 171 w 267"/>
                  <a:gd name="T67" fmla="*/ 31 h 266"/>
                  <a:gd name="T68" fmla="*/ 192 w 267"/>
                  <a:gd name="T69" fmla="*/ 15 h 266"/>
                  <a:gd name="T70" fmla="*/ 206 w 267"/>
                  <a:gd name="T71" fmla="*/ 7 h 266"/>
                  <a:gd name="T72" fmla="*/ 219 w 267"/>
                  <a:gd name="T73" fmla="*/ 3 h 266"/>
                  <a:gd name="T74" fmla="*/ 234 w 267"/>
                  <a:gd name="T75" fmla="*/ 0 h 266"/>
                  <a:gd name="T76" fmla="*/ 247 w 267"/>
                  <a:gd name="T77" fmla="*/ 4 h 266"/>
                  <a:gd name="T78" fmla="*/ 250 w 267"/>
                  <a:gd name="T79" fmla="*/ 23 h 266"/>
                  <a:gd name="T80" fmla="*/ 250 w 267"/>
                  <a:gd name="T81" fmla="*/ 50 h 266"/>
                  <a:gd name="T82" fmla="*/ 250 w 267"/>
                  <a:gd name="T83" fmla="*/ 67 h 266"/>
                  <a:gd name="T84" fmla="*/ 247 w 267"/>
                  <a:gd name="T85" fmla="*/ 75 h 266"/>
                  <a:gd name="T86" fmla="*/ 239 w 267"/>
                  <a:gd name="T87" fmla="*/ 75 h 266"/>
                  <a:gd name="T88" fmla="*/ 236 w 267"/>
                  <a:gd name="T89" fmla="*/ 88 h 266"/>
                  <a:gd name="T90" fmla="*/ 244 w 267"/>
                  <a:gd name="T91" fmla="*/ 97 h 266"/>
                  <a:gd name="T92" fmla="*/ 257 w 267"/>
                  <a:gd name="T93" fmla="*/ 9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6">
                    <a:moveTo>
                      <a:pt x="267" y="94"/>
                    </a:moveTo>
                    <a:lnTo>
                      <a:pt x="264" y="113"/>
                    </a:lnTo>
                    <a:lnTo>
                      <a:pt x="264" y="126"/>
                    </a:lnTo>
                    <a:lnTo>
                      <a:pt x="260" y="126"/>
                    </a:lnTo>
                    <a:lnTo>
                      <a:pt x="257" y="126"/>
                    </a:lnTo>
                    <a:lnTo>
                      <a:pt x="257" y="130"/>
                    </a:lnTo>
                    <a:lnTo>
                      <a:pt x="257" y="133"/>
                    </a:lnTo>
                    <a:lnTo>
                      <a:pt x="261" y="138"/>
                    </a:lnTo>
                    <a:lnTo>
                      <a:pt x="252" y="146"/>
                    </a:lnTo>
                    <a:lnTo>
                      <a:pt x="242" y="151"/>
                    </a:lnTo>
                    <a:lnTo>
                      <a:pt x="234" y="163"/>
                    </a:lnTo>
                    <a:lnTo>
                      <a:pt x="230" y="179"/>
                    </a:lnTo>
                    <a:lnTo>
                      <a:pt x="227" y="179"/>
                    </a:lnTo>
                    <a:lnTo>
                      <a:pt x="227" y="184"/>
                    </a:lnTo>
                    <a:lnTo>
                      <a:pt x="227" y="187"/>
                    </a:lnTo>
                    <a:lnTo>
                      <a:pt x="219" y="190"/>
                    </a:lnTo>
                    <a:lnTo>
                      <a:pt x="214" y="196"/>
                    </a:lnTo>
                    <a:lnTo>
                      <a:pt x="204" y="209"/>
                    </a:lnTo>
                    <a:lnTo>
                      <a:pt x="192" y="223"/>
                    </a:lnTo>
                    <a:lnTo>
                      <a:pt x="179" y="236"/>
                    </a:lnTo>
                    <a:lnTo>
                      <a:pt x="167" y="244"/>
                    </a:lnTo>
                    <a:lnTo>
                      <a:pt x="159" y="244"/>
                    </a:lnTo>
                    <a:lnTo>
                      <a:pt x="154" y="244"/>
                    </a:lnTo>
                    <a:lnTo>
                      <a:pt x="154" y="249"/>
                    </a:lnTo>
                    <a:lnTo>
                      <a:pt x="146" y="249"/>
                    </a:lnTo>
                    <a:lnTo>
                      <a:pt x="138" y="249"/>
                    </a:lnTo>
                    <a:lnTo>
                      <a:pt x="137" y="251"/>
                    </a:lnTo>
                    <a:lnTo>
                      <a:pt x="137" y="253"/>
                    </a:lnTo>
                    <a:lnTo>
                      <a:pt x="116" y="251"/>
                    </a:lnTo>
                    <a:lnTo>
                      <a:pt x="96" y="251"/>
                    </a:lnTo>
                    <a:lnTo>
                      <a:pt x="91" y="256"/>
                    </a:lnTo>
                    <a:lnTo>
                      <a:pt x="88" y="259"/>
                    </a:lnTo>
                    <a:lnTo>
                      <a:pt x="80" y="259"/>
                    </a:lnTo>
                    <a:lnTo>
                      <a:pt x="71" y="256"/>
                    </a:lnTo>
                    <a:lnTo>
                      <a:pt x="61" y="264"/>
                    </a:lnTo>
                    <a:lnTo>
                      <a:pt x="45" y="266"/>
                    </a:lnTo>
                    <a:lnTo>
                      <a:pt x="42" y="261"/>
                    </a:lnTo>
                    <a:lnTo>
                      <a:pt x="39" y="261"/>
                    </a:lnTo>
                    <a:lnTo>
                      <a:pt x="36" y="261"/>
                    </a:lnTo>
                    <a:lnTo>
                      <a:pt x="36" y="256"/>
                    </a:lnTo>
                    <a:lnTo>
                      <a:pt x="28" y="261"/>
                    </a:lnTo>
                    <a:lnTo>
                      <a:pt x="28" y="259"/>
                    </a:lnTo>
                    <a:lnTo>
                      <a:pt x="23" y="244"/>
                    </a:lnTo>
                    <a:lnTo>
                      <a:pt x="23" y="231"/>
                    </a:lnTo>
                    <a:lnTo>
                      <a:pt x="17" y="228"/>
                    </a:lnTo>
                    <a:lnTo>
                      <a:pt x="23" y="221"/>
                    </a:lnTo>
                    <a:lnTo>
                      <a:pt x="28" y="214"/>
                    </a:lnTo>
                    <a:lnTo>
                      <a:pt x="25" y="196"/>
                    </a:lnTo>
                    <a:lnTo>
                      <a:pt x="20" y="181"/>
                    </a:lnTo>
                    <a:lnTo>
                      <a:pt x="15" y="179"/>
                    </a:lnTo>
                    <a:lnTo>
                      <a:pt x="12" y="176"/>
                    </a:lnTo>
                    <a:lnTo>
                      <a:pt x="11" y="160"/>
                    </a:lnTo>
                    <a:lnTo>
                      <a:pt x="11" y="151"/>
                    </a:lnTo>
                    <a:lnTo>
                      <a:pt x="6" y="146"/>
                    </a:lnTo>
                    <a:lnTo>
                      <a:pt x="0" y="141"/>
                    </a:lnTo>
                    <a:lnTo>
                      <a:pt x="6" y="138"/>
                    </a:lnTo>
                    <a:lnTo>
                      <a:pt x="11" y="130"/>
                    </a:lnTo>
                    <a:lnTo>
                      <a:pt x="12" y="128"/>
                    </a:lnTo>
                    <a:lnTo>
                      <a:pt x="17" y="128"/>
                    </a:lnTo>
                    <a:lnTo>
                      <a:pt x="17" y="130"/>
                    </a:lnTo>
                    <a:lnTo>
                      <a:pt x="17" y="135"/>
                    </a:lnTo>
                    <a:lnTo>
                      <a:pt x="23" y="138"/>
                    </a:lnTo>
                    <a:lnTo>
                      <a:pt x="28" y="141"/>
                    </a:lnTo>
                    <a:lnTo>
                      <a:pt x="33" y="141"/>
                    </a:lnTo>
                    <a:lnTo>
                      <a:pt x="36" y="141"/>
                    </a:lnTo>
                    <a:lnTo>
                      <a:pt x="41" y="138"/>
                    </a:lnTo>
                    <a:lnTo>
                      <a:pt x="42" y="133"/>
                    </a:lnTo>
                    <a:lnTo>
                      <a:pt x="50" y="130"/>
                    </a:lnTo>
                    <a:lnTo>
                      <a:pt x="53" y="130"/>
                    </a:lnTo>
                    <a:lnTo>
                      <a:pt x="55" y="65"/>
                    </a:lnTo>
                    <a:lnTo>
                      <a:pt x="58" y="67"/>
                    </a:lnTo>
                    <a:lnTo>
                      <a:pt x="66" y="78"/>
                    </a:lnTo>
                    <a:lnTo>
                      <a:pt x="69" y="86"/>
                    </a:lnTo>
                    <a:lnTo>
                      <a:pt x="69" y="91"/>
                    </a:lnTo>
                    <a:lnTo>
                      <a:pt x="66" y="96"/>
                    </a:lnTo>
                    <a:lnTo>
                      <a:pt x="66" y="97"/>
                    </a:lnTo>
                    <a:lnTo>
                      <a:pt x="69" y="100"/>
                    </a:lnTo>
                    <a:lnTo>
                      <a:pt x="71" y="100"/>
                    </a:lnTo>
                    <a:lnTo>
                      <a:pt x="75" y="100"/>
                    </a:lnTo>
                    <a:lnTo>
                      <a:pt x="78" y="97"/>
                    </a:lnTo>
                    <a:lnTo>
                      <a:pt x="88" y="96"/>
                    </a:lnTo>
                    <a:lnTo>
                      <a:pt x="94" y="91"/>
                    </a:lnTo>
                    <a:lnTo>
                      <a:pt x="104" y="86"/>
                    </a:lnTo>
                    <a:lnTo>
                      <a:pt x="111" y="78"/>
                    </a:lnTo>
                    <a:lnTo>
                      <a:pt x="111" y="75"/>
                    </a:lnTo>
                    <a:lnTo>
                      <a:pt x="111" y="73"/>
                    </a:lnTo>
                    <a:lnTo>
                      <a:pt x="113" y="73"/>
                    </a:lnTo>
                    <a:lnTo>
                      <a:pt x="116" y="67"/>
                    </a:lnTo>
                    <a:lnTo>
                      <a:pt x="121" y="70"/>
                    </a:lnTo>
                    <a:lnTo>
                      <a:pt x="124" y="73"/>
                    </a:lnTo>
                    <a:lnTo>
                      <a:pt x="129" y="73"/>
                    </a:lnTo>
                    <a:lnTo>
                      <a:pt x="134" y="73"/>
                    </a:lnTo>
                    <a:lnTo>
                      <a:pt x="141" y="73"/>
                    </a:lnTo>
                    <a:lnTo>
                      <a:pt x="146" y="75"/>
                    </a:lnTo>
                    <a:lnTo>
                      <a:pt x="151" y="75"/>
                    </a:lnTo>
                    <a:lnTo>
                      <a:pt x="154" y="75"/>
                    </a:lnTo>
                    <a:lnTo>
                      <a:pt x="154" y="61"/>
                    </a:lnTo>
                    <a:lnTo>
                      <a:pt x="156" y="50"/>
                    </a:lnTo>
                    <a:lnTo>
                      <a:pt x="159" y="48"/>
                    </a:lnTo>
                    <a:lnTo>
                      <a:pt x="164" y="48"/>
                    </a:lnTo>
                    <a:lnTo>
                      <a:pt x="167" y="40"/>
                    </a:lnTo>
                    <a:lnTo>
                      <a:pt x="171" y="31"/>
                    </a:lnTo>
                    <a:lnTo>
                      <a:pt x="176" y="23"/>
                    </a:lnTo>
                    <a:lnTo>
                      <a:pt x="184" y="17"/>
                    </a:lnTo>
                    <a:lnTo>
                      <a:pt x="192" y="15"/>
                    </a:lnTo>
                    <a:lnTo>
                      <a:pt x="198" y="12"/>
                    </a:lnTo>
                    <a:lnTo>
                      <a:pt x="201" y="10"/>
                    </a:lnTo>
                    <a:lnTo>
                      <a:pt x="206" y="7"/>
                    </a:lnTo>
                    <a:lnTo>
                      <a:pt x="214" y="4"/>
                    </a:lnTo>
                    <a:lnTo>
                      <a:pt x="217" y="0"/>
                    </a:lnTo>
                    <a:lnTo>
                      <a:pt x="219" y="3"/>
                    </a:lnTo>
                    <a:lnTo>
                      <a:pt x="225" y="3"/>
                    </a:lnTo>
                    <a:lnTo>
                      <a:pt x="230" y="0"/>
                    </a:lnTo>
                    <a:lnTo>
                      <a:pt x="234" y="0"/>
                    </a:lnTo>
                    <a:lnTo>
                      <a:pt x="234" y="3"/>
                    </a:lnTo>
                    <a:lnTo>
                      <a:pt x="239" y="3"/>
                    </a:lnTo>
                    <a:lnTo>
                      <a:pt x="247" y="4"/>
                    </a:lnTo>
                    <a:lnTo>
                      <a:pt x="250" y="4"/>
                    </a:lnTo>
                    <a:lnTo>
                      <a:pt x="250" y="12"/>
                    </a:lnTo>
                    <a:lnTo>
                      <a:pt x="250" y="23"/>
                    </a:lnTo>
                    <a:lnTo>
                      <a:pt x="247" y="31"/>
                    </a:lnTo>
                    <a:lnTo>
                      <a:pt x="250" y="40"/>
                    </a:lnTo>
                    <a:lnTo>
                      <a:pt x="250" y="50"/>
                    </a:lnTo>
                    <a:lnTo>
                      <a:pt x="250" y="58"/>
                    </a:lnTo>
                    <a:lnTo>
                      <a:pt x="247" y="63"/>
                    </a:lnTo>
                    <a:lnTo>
                      <a:pt x="250" y="67"/>
                    </a:lnTo>
                    <a:lnTo>
                      <a:pt x="252" y="70"/>
                    </a:lnTo>
                    <a:lnTo>
                      <a:pt x="252" y="73"/>
                    </a:lnTo>
                    <a:lnTo>
                      <a:pt x="247" y="75"/>
                    </a:lnTo>
                    <a:lnTo>
                      <a:pt x="244" y="75"/>
                    </a:lnTo>
                    <a:lnTo>
                      <a:pt x="242" y="75"/>
                    </a:lnTo>
                    <a:lnTo>
                      <a:pt x="239" y="75"/>
                    </a:lnTo>
                    <a:lnTo>
                      <a:pt x="239" y="78"/>
                    </a:lnTo>
                    <a:lnTo>
                      <a:pt x="236" y="83"/>
                    </a:lnTo>
                    <a:lnTo>
                      <a:pt x="236" y="88"/>
                    </a:lnTo>
                    <a:lnTo>
                      <a:pt x="239" y="94"/>
                    </a:lnTo>
                    <a:lnTo>
                      <a:pt x="242" y="97"/>
                    </a:lnTo>
                    <a:lnTo>
                      <a:pt x="244" y="97"/>
                    </a:lnTo>
                    <a:lnTo>
                      <a:pt x="252" y="100"/>
                    </a:lnTo>
                    <a:lnTo>
                      <a:pt x="257" y="103"/>
                    </a:lnTo>
                    <a:lnTo>
                      <a:pt x="257" y="94"/>
                    </a:lnTo>
                    <a:lnTo>
                      <a:pt x="267" y="94"/>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5" name="Freeform 87">
                <a:extLst>
                  <a:ext uri="{FF2B5EF4-FFF2-40B4-BE49-F238E27FC236}">
                    <a16:creationId xmlns:a16="http://schemas.microsoft.com/office/drawing/2014/main" id="{7F45B3E2-BE8C-56B5-E8CE-B8FE9A5F17FC}"/>
                  </a:ext>
                </a:extLst>
              </p:cNvPr>
              <p:cNvSpPr>
                <a:spLocks/>
              </p:cNvSpPr>
              <p:nvPr/>
            </p:nvSpPr>
            <p:spPr bwMode="auto">
              <a:xfrm>
                <a:off x="5284787" y="5010150"/>
                <a:ext cx="49213" cy="42863"/>
              </a:xfrm>
              <a:custGeom>
                <a:avLst/>
                <a:gdLst>
                  <a:gd name="T0" fmla="*/ 16 w 31"/>
                  <a:gd name="T1" fmla="*/ 25 h 27"/>
                  <a:gd name="T2" fmla="*/ 16 w 31"/>
                  <a:gd name="T3" fmla="*/ 25 h 27"/>
                  <a:gd name="T4" fmla="*/ 19 w 31"/>
                  <a:gd name="T5" fmla="*/ 22 h 27"/>
                  <a:gd name="T6" fmla="*/ 21 w 31"/>
                  <a:gd name="T7" fmla="*/ 20 h 27"/>
                  <a:gd name="T8" fmla="*/ 24 w 31"/>
                  <a:gd name="T9" fmla="*/ 20 h 27"/>
                  <a:gd name="T10" fmla="*/ 28 w 31"/>
                  <a:gd name="T11" fmla="*/ 17 h 27"/>
                  <a:gd name="T12" fmla="*/ 31 w 31"/>
                  <a:gd name="T13" fmla="*/ 17 h 27"/>
                  <a:gd name="T14" fmla="*/ 31 w 31"/>
                  <a:gd name="T15" fmla="*/ 12 h 27"/>
                  <a:gd name="T16" fmla="*/ 28 w 31"/>
                  <a:gd name="T17" fmla="*/ 10 h 27"/>
                  <a:gd name="T18" fmla="*/ 25 w 31"/>
                  <a:gd name="T19" fmla="*/ 8 h 27"/>
                  <a:gd name="T20" fmla="*/ 24 w 31"/>
                  <a:gd name="T21" fmla="*/ 3 h 27"/>
                  <a:gd name="T22" fmla="*/ 21 w 31"/>
                  <a:gd name="T23" fmla="*/ 0 h 27"/>
                  <a:gd name="T24" fmla="*/ 16 w 31"/>
                  <a:gd name="T25" fmla="*/ 3 h 27"/>
                  <a:gd name="T26" fmla="*/ 11 w 31"/>
                  <a:gd name="T27" fmla="*/ 8 h 27"/>
                  <a:gd name="T28" fmla="*/ 6 w 31"/>
                  <a:gd name="T29" fmla="*/ 10 h 27"/>
                  <a:gd name="T30" fmla="*/ 3 w 31"/>
                  <a:gd name="T31" fmla="*/ 10 h 27"/>
                  <a:gd name="T32" fmla="*/ 0 w 31"/>
                  <a:gd name="T33" fmla="*/ 12 h 27"/>
                  <a:gd name="T34" fmla="*/ 0 w 31"/>
                  <a:gd name="T35" fmla="*/ 14 h 27"/>
                  <a:gd name="T36" fmla="*/ 3 w 31"/>
                  <a:gd name="T37" fmla="*/ 17 h 27"/>
                  <a:gd name="T38" fmla="*/ 3 w 31"/>
                  <a:gd name="T39" fmla="*/ 22 h 27"/>
                  <a:gd name="T40" fmla="*/ 6 w 31"/>
                  <a:gd name="T41" fmla="*/ 27 h 27"/>
                  <a:gd name="T42" fmla="*/ 8 w 31"/>
                  <a:gd name="T43" fmla="*/ 27 h 27"/>
                  <a:gd name="T44" fmla="*/ 14 w 31"/>
                  <a:gd name="T45" fmla="*/ 27 h 27"/>
                  <a:gd name="T46" fmla="*/ 16 w 31"/>
                  <a:gd name="T47" fmla="*/ 25 h 27"/>
                  <a:gd name="connsiteX0" fmla="*/ 5161 w 10000"/>
                  <a:gd name="connsiteY0" fmla="*/ 9259 h 10000"/>
                  <a:gd name="connsiteX1" fmla="*/ 5161 w 10000"/>
                  <a:gd name="connsiteY1" fmla="*/ 9259 h 10000"/>
                  <a:gd name="connsiteX2" fmla="*/ 6129 w 10000"/>
                  <a:gd name="connsiteY2" fmla="*/ 8148 h 10000"/>
                  <a:gd name="connsiteX3" fmla="*/ 6774 w 10000"/>
                  <a:gd name="connsiteY3" fmla="*/ 7407 h 10000"/>
                  <a:gd name="connsiteX4" fmla="*/ 7742 w 10000"/>
                  <a:gd name="connsiteY4" fmla="*/ 7407 h 10000"/>
                  <a:gd name="connsiteX5" fmla="*/ 9032 w 10000"/>
                  <a:gd name="connsiteY5" fmla="*/ 6296 h 10000"/>
                  <a:gd name="connsiteX6" fmla="*/ 10000 w 10000"/>
                  <a:gd name="connsiteY6" fmla="*/ 6296 h 10000"/>
                  <a:gd name="connsiteX7" fmla="*/ 10000 w 10000"/>
                  <a:gd name="connsiteY7" fmla="*/ 4444 h 10000"/>
                  <a:gd name="connsiteX8" fmla="*/ 9032 w 10000"/>
                  <a:gd name="connsiteY8" fmla="*/ 3704 h 10000"/>
                  <a:gd name="connsiteX9" fmla="*/ 8065 w 10000"/>
                  <a:gd name="connsiteY9" fmla="*/ 2963 h 10000"/>
                  <a:gd name="connsiteX10" fmla="*/ 7742 w 10000"/>
                  <a:gd name="connsiteY10" fmla="*/ 1111 h 10000"/>
                  <a:gd name="connsiteX11" fmla="*/ 6774 w 10000"/>
                  <a:gd name="connsiteY11" fmla="*/ 0 h 10000"/>
                  <a:gd name="connsiteX12" fmla="*/ 5161 w 10000"/>
                  <a:gd name="connsiteY12" fmla="*/ 1111 h 10000"/>
                  <a:gd name="connsiteX13" fmla="*/ 3548 w 10000"/>
                  <a:gd name="connsiteY13" fmla="*/ 2963 h 10000"/>
                  <a:gd name="connsiteX14" fmla="*/ 1935 w 10000"/>
                  <a:gd name="connsiteY14" fmla="*/ 3704 h 10000"/>
                  <a:gd name="connsiteX15" fmla="*/ 968 w 10000"/>
                  <a:gd name="connsiteY15" fmla="*/ 3704 h 10000"/>
                  <a:gd name="connsiteX16" fmla="*/ 0 w 10000"/>
                  <a:gd name="connsiteY16" fmla="*/ 4444 h 10000"/>
                  <a:gd name="connsiteX17" fmla="*/ 0 w 10000"/>
                  <a:gd name="connsiteY17" fmla="*/ 5185 h 10000"/>
                  <a:gd name="connsiteX18" fmla="*/ 968 w 10000"/>
                  <a:gd name="connsiteY18" fmla="*/ 6296 h 10000"/>
                  <a:gd name="connsiteX19" fmla="*/ 968 w 10000"/>
                  <a:gd name="connsiteY19" fmla="*/ 8148 h 10000"/>
                  <a:gd name="connsiteX20" fmla="*/ 1935 w 10000"/>
                  <a:gd name="connsiteY20" fmla="*/ 10000 h 10000"/>
                  <a:gd name="connsiteX21" fmla="*/ 2581 w 10000"/>
                  <a:gd name="connsiteY21" fmla="*/ 10000 h 10000"/>
                  <a:gd name="connsiteX22" fmla="*/ 4516 w 10000"/>
                  <a:gd name="connsiteY22" fmla="*/ 10000 h 10000"/>
                  <a:gd name="connsiteX23" fmla="*/ 5161 w 10000"/>
                  <a:gd name="connsiteY23" fmla="*/ 9259 h 10000"/>
                  <a:gd name="connsiteX24" fmla="*/ 5161 w 10000"/>
                  <a:gd name="connsiteY24" fmla="*/ 925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000">
                    <a:moveTo>
                      <a:pt x="5161" y="9259"/>
                    </a:moveTo>
                    <a:lnTo>
                      <a:pt x="5161" y="9259"/>
                    </a:lnTo>
                    <a:lnTo>
                      <a:pt x="6129" y="8148"/>
                    </a:lnTo>
                    <a:lnTo>
                      <a:pt x="6774" y="7407"/>
                    </a:lnTo>
                    <a:lnTo>
                      <a:pt x="7742" y="7407"/>
                    </a:lnTo>
                    <a:lnTo>
                      <a:pt x="9032" y="6296"/>
                    </a:lnTo>
                    <a:lnTo>
                      <a:pt x="10000" y="6296"/>
                    </a:lnTo>
                    <a:lnTo>
                      <a:pt x="10000" y="4444"/>
                    </a:lnTo>
                    <a:lnTo>
                      <a:pt x="9032" y="3704"/>
                    </a:lnTo>
                    <a:lnTo>
                      <a:pt x="8065" y="2963"/>
                    </a:lnTo>
                    <a:cubicBezTo>
                      <a:pt x="7957" y="2346"/>
                      <a:pt x="7850" y="1728"/>
                      <a:pt x="7742" y="1111"/>
                    </a:cubicBezTo>
                    <a:lnTo>
                      <a:pt x="6774" y="0"/>
                    </a:lnTo>
                    <a:lnTo>
                      <a:pt x="5161" y="1111"/>
                    </a:lnTo>
                    <a:lnTo>
                      <a:pt x="3548" y="2963"/>
                    </a:lnTo>
                    <a:lnTo>
                      <a:pt x="1935" y="3704"/>
                    </a:lnTo>
                    <a:lnTo>
                      <a:pt x="968" y="3704"/>
                    </a:lnTo>
                    <a:lnTo>
                      <a:pt x="0" y="4444"/>
                    </a:lnTo>
                    <a:lnTo>
                      <a:pt x="0" y="5185"/>
                    </a:lnTo>
                    <a:lnTo>
                      <a:pt x="968" y="6296"/>
                    </a:lnTo>
                    <a:lnTo>
                      <a:pt x="968" y="8148"/>
                    </a:lnTo>
                    <a:lnTo>
                      <a:pt x="1935" y="10000"/>
                    </a:lnTo>
                    <a:lnTo>
                      <a:pt x="2581" y="10000"/>
                    </a:lnTo>
                    <a:lnTo>
                      <a:pt x="4516" y="10000"/>
                    </a:lnTo>
                    <a:lnTo>
                      <a:pt x="5161" y="9259"/>
                    </a:lnTo>
                    <a:lnTo>
                      <a:pt x="5161" y="9259"/>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6" name="Freeform 2211">
                <a:extLst>
                  <a:ext uri="{FF2B5EF4-FFF2-40B4-BE49-F238E27FC236}">
                    <a16:creationId xmlns:a16="http://schemas.microsoft.com/office/drawing/2014/main" id="{445D700F-C726-B16A-ABAC-1F04A8E4317E}"/>
                  </a:ext>
                </a:extLst>
              </p:cNvPr>
              <p:cNvSpPr>
                <a:spLocks/>
              </p:cNvSpPr>
              <p:nvPr/>
            </p:nvSpPr>
            <p:spPr bwMode="auto">
              <a:xfrm>
                <a:off x="5413375" y="4362450"/>
                <a:ext cx="76200" cy="252413"/>
              </a:xfrm>
              <a:custGeom>
                <a:avLst/>
                <a:gdLst>
                  <a:gd name="T0" fmla="*/ 2147483647 w 46"/>
                  <a:gd name="T1" fmla="*/ 0 h 137"/>
                  <a:gd name="T2" fmla="*/ 2147483647 w 46"/>
                  <a:gd name="T3" fmla="*/ 2147483647 h 137"/>
                  <a:gd name="T4" fmla="*/ 2147483647 w 46"/>
                  <a:gd name="T5" fmla="*/ 2147483647 h 137"/>
                  <a:gd name="T6" fmla="*/ 0 w 46"/>
                  <a:gd name="T7" fmla="*/ 2147483647 h 137"/>
                  <a:gd name="T8" fmla="*/ 2147483647 w 46"/>
                  <a:gd name="T9" fmla="*/ 2147483647 h 137"/>
                  <a:gd name="T10" fmla="*/ 2147483647 w 46"/>
                  <a:gd name="T11" fmla="*/ 2147483647 h 137"/>
                  <a:gd name="T12" fmla="*/ 2147483647 w 46"/>
                  <a:gd name="T13" fmla="*/ 2147483647 h 137"/>
                  <a:gd name="T14" fmla="*/ 2147483647 w 46"/>
                  <a:gd name="T15" fmla="*/ 2147483647 h 137"/>
                  <a:gd name="T16" fmla="*/ 2147483647 w 46"/>
                  <a:gd name="T17" fmla="*/ 2147483647 h 137"/>
                  <a:gd name="T18" fmla="*/ 2147483647 w 46"/>
                  <a:gd name="T19" fmla="*/ 2147483647 h 137"/>
                  <a:gd name="T20" fmla="*/ 2147483647 w 46"/>
                  <a:gd name="T21" fmla="*/ 2147483647 h 137"/>
                  <a:gd name="T22" fmla="*/ 2147483647 w 46"/>
                  <a:gd name="T23" fmla="*/ 2147483647 h 137"/>
                  <a:gd name="T24" fmla="*/ 2147483647 w 46"/>
                  <a:gd name="T25" fmla="*/ 2147483647 h 137"/>
                  <a:gd name="T26" fmla="*/ 2147483647 w 46"/>
                  <a:gd name="T27" fmla="*/ 0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137"/>
                  <a:gd name="T44" fmla="*/ 46 w 46"/>
                  <a:gd name="T45" fmla="*/ 137 h 1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137">
                    <a:moveTo>
                      <a:pt x="15" y="0"/>
                    </a:moveTo>
                    <a:cubicBezTo>
                      <a:pt x="16" y="10"/>
                      <a:pt x="19" y="19"/>
                      <a:pt x="10" y="25"/>
                    </a:cubicBezTo>
                    <a:cubicBezTo>
                      <a:pt x="12" y="43"/>
                      <a:pt x="15" y="41"/>
                      <a:pt x="6" y="52"/>
                    </a:cubicBezTo>
                    <a:cubicBezTo>
                      <a:pt x="4" y="59"/>
                      <a:pt x="4" y="64"/>
                      <a:pt x="0" y="70"/>
                    </a:cubicBezTo>
                    <a:cubicBezTo>
                      <a:pt x="1" y="78"/>
                      <a:pt x="1" y="80"/>
                      <a:pt x="7" y="85"/>
                    </a:cubicBezTo>
                    <a:cubicBezTo>
                      <a:pt x="10" y="92"/>
                      <a:pt x="7" y="97"/>
                      <a:pt x="15" y="94"/>
                    </a:cubicBezTo>
                    <a:cubicBezTo>
                      <a:pt x="24" y="97"/>
                      <a:pt x="24" y="98"/>
                      <a:pt x="22" y="108"/>
                    </a:cubicBezTo>
                    <a:cubicBezTo>
                      <a:pt x="24" y="116"/>
                      <a:pt x="29" y="122"/>
                      <a:pt x="36" y="126"/>
                    </a:cubicBezTo>
                    <a:cubicBezTo>
                      <a:pt x="38" y="137"/>
                      <a:pt x="45" y="132"/>
                      <a:pt x="46" y="124"/>
                    </a:cubicBezTo>
                    <a:cubicBezTo>
                      <a:pt x="45" y="109"/>
                      <a:pt x="45" y="110"/>
                      <a:pt x="40" y="99"/>
                    </a:cubicBezTo>
                    <a:cubicBezTo>
                      <a:pt x="39" y="88"/>
                      <a:pt x="32" y="83"/>
                      <a:pt x="28" y="73"/>
                    </a:cubicBezTo>
                    <a:cubicBezTo>
                      <a:pt x="27" y="61"/>
                      <a:pt x="26" y="59"/>
                      <a:pt x="24" y="49"/>
                    </a:cubicBezTo>
                    <a:cubicBezTo>
                      <a:pt x="23" y="37"/>
                      <a:pt x="24" y="24"/>
                      <a:pt x="22" y="12"/>
                    </a:cubicBezTo>
                    <a:cubicBezTo>
                      <a:pt x="21" y="8"/>
                      <a:pt x="15" y="6"/>
                      <a:pt x="15" y="0"/>
                    </a:cubicBez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7" name="Freeform 367">
                <a:extLst>
                  <a:ext uri="{FF2B5EF4-FFF2-40B4-BE49-F238E27FC236}">
                    <a16:creationId xmlns:a16="http://schemas.microsoft.com/office/drawing/2014/main" id="{9CBE34DF-8A32-B697-BB9C-F4CC4196440B}"/>
                  </a:ext>
                </a:extLst>
              </p:cNvPr>
              <p:cNvSpPr>
                <a:spLocks/>
              </p:cNvSpPr>
              <p:nvPr/>
            </p:nvSpPr>
            <p:spPr bwMode="auto">
              <a:xfrm>
                <a:off x="5240338" y="4554538"/>
                <a:ext cx="200025" cy="231775"/>
              </a:xfrm>
              <a:custGeom>
                <a:avLst/>
                <a:gdLst>
                  <a:gd name="T0" fmla="*/ 2147483647 w 96"/>
                  <a:gd name="T1" fmla="*/ 2147483647 h 111"/>
                  <a:gd name="T2" fmla="*/ 2147483647 w 96"/>
                  <a:gd name="T3" fmla="*/ 2147483647 h 111"/>
                  <a:gd name="T4" fmla="*/ 2147483647 w 96"/>
                  <a:gd name="T5" fmla="*/ 2147483647 h 111"/>
                  <a:gd name="T6" fmla="*/ 2147483647 w 96"/>
                  <a:gd name="T7" fmla="*/ 2147483647 h 111"/>
                  <a:gd name="T8" fmla="*/ 2147483647 w 96"/>
                  <a:gd name="T9" fmla="*/ 2147483647 h 111"/>
                  <a:gd name="T10" fmla="*/ 2147483647 w 96"/>
                  <a:gd name="T11" fmla="*/ 2147483647 h 111"/>
                  <a:gd name="T12" fmla="*/ 2147483647 w 96"/>
                  <a:gd name="T13" fmla="*/ 2147483647 h 111"/>
                  <a:gd name="T14" fmla="*/ 2147483647 w 96"/>
                  <a:gd name="T15" fmla="*/ 2147483647 h 111"/>
                  <a:gd name="T16" fmla="*/ 2147483647 w 96"/>
                  <a:gd name="T17" fmla="*/ 2147483647 h 111"/>
                  <a:gd name="T18" fmla="*/ 2147483647 w 96"/>
                  <a:gd name="T19" fmla="*/ 2147483647 h 111"/>
                  <a:gd name="T20" fmla="*/ 2147483647 w 96"/>
                  <a:gd name="T21" fmla="*/ 2147483647 h 111"/>
                  <a:gd name="T22" fmla="*/ 2147483647 w 96"/>
                  <a:gd name="T23" fmla="*/ 2147483647 h 111"/>
                  <a:gd name="T24" fmla="*/ 2147483647 w 96"/>
                  <a:gd name="T25" fmla="*/ 2147483647 h 111"/>
                  <a:gd name="T26" fmla="*/ 2147483647 w 96"/>
                  <a:gd name="T27" fmla="*/ 2147483647 h 111"/>
                  <a:gd name="T28" fmla="*/ 2147483647 w 96"/>
                  <a:gd name="T29" fmla="*/ 2147483647 h 111"/>
                  <a:gd name="T30" fmla="*/ 2147483647 w 96"/>
                  <a:gd name="T31" fmla="*/ 2147483647 h 111"/>
                  <a:gd name="T32" fmla="*/ 2147483647 w 96"/>
                  <a:gd name="T33" fmla="*/ 2147483647 h 111"/>
                  <a:gd name="T34" fmla="*/ 2147483647 w 96"/>
                  <a:gd name="T35" fmla="*/ 2147483647 h 111"/>
                  <a:gd name="T36" fmla="*/ 2147483647 w 96"/>
                  <a:gd name="T37" fmla="*/ 2147483647 h 111"/>
                  <a:gd name="T38" fmla="*/ 2147483647 w 96"/>
                  <a:gd name="T39" fmla="*/ 2147483647 h 111"/>
                  <a:gd name="T40" fmla="*/ 2147483647 w 96"/>
                  <a:gd name="T41" fmla="*/ 2147483647 h 111"/>
                  <a:gd name="T42" fmla="*/ 2147483647 w 96"/>
                  <a:gd name="T43" fmla="*/ 2147483647 h 111"/>
                  <a:gd name="T44" fmla="*/ 2147483647 w 96"/>
                  <a:gd name="T45" fmla="*/ 2147483647 h 111"/>
                  <a:gd name="T46" fmla="*/ 2147483647 w 96"/>
                  <a:gd name="T47" fmla="*/ 2147483647 h 111"/>
                  <a:gd name="T48" fmla="*/ 2147483647 w 96"/>
                  <a:gd name="T49" fmla="*/ 2147483647 h 111"/>
                  <a:gd name="T50" fmla="*/ 2147483647 w 96"/>
                  <a:gd name="T51" fmla="*/ 2147483647 h 111"/>
                  <a:gd name="T52" fmla="*/ 2147483647 w 96"/>
                  <a:gd name="T53" fmla="*/ 2147483647 h 111"/>
                  <a:gd name="T54" fmla="*/ 2147483647 w 96"/>
                  <a:gd name="T55" fmla="*/ 2147483647 h 111"/>
                  <a:gd name="T56" fmla="*/ 2147483647 w 96"/>
                  <a:gd name="T57" fmla="*/ 2147483647 h 111"/>
                  <a:gd name="T58" fmla="*/ 2147483647 w 96"/>
                  <a:gd name="T59" fmla="*/ 2147483647 h 111"/>
                  <a:gd name="T60" fmla="*/ 2147483647 w 96"/>
                  <a:gd name="T61" fmla="*/ 2147483647 h 111"/>
                  <a:gd name="T62" fmla="*/ 2147483647 w 96"/>
                  <a:gd name="T63" fmla="*/ 2147483647 h 111"/>
                  <a:gd name="T64" fmla="*/ 2147483647 w 96"/>
                  <a:gd name="T65" fmla="*/ 2147483647 h 111"/>
                  <a:gd name="T66" fmla="*/ 0 w 96"/>
                  <a:gd name="T67" fmla="*/ 2147483647 h 111"/>
                  <a:gd name="T68" fmla="*/ 2147483647 w 96"/>
                  <a:gd name="T69" fmla="*/ 2147483647 h 111"/>
                  <a:gd name="T70" fmla="*/ 2147483647 w 96"/>
                  <a:gd name="T71" fmla="*/ 2147483647 h 111"/>
                  <a:gd name="T72" fmla="*/ 2147483647 w 96"/>
                  <a:gd name="T73" fmla="*/ 2147483647 h 111"/>
                  <a:gd name="T74" fmla="*/ 2147483647 w 96"/>
                  <a:gd name="T75" fmla="*/ 2147483647 h 111"/>
                  <a:gd name="T76" fmla="*/ 2147483647 w 96"/>
                  <a:gd name="T77" fmla="*/ 2147483647 h 111"/>
                  <a:gd name="T78" fmla="*/ 2147483647 w 96"/>
                  <a:gd name="T79" fmla="*/ 2147483647 h 111"/>
                  <a:gd name="T80" fmla="*/ 2147483647 w 96"/>
                  <a:gd name="T81" fmla="*/ 2147483647 h 111"/>
                  <a:gd name="T82" fmla="*/ 2147483647 w 96"/>
                  <a:gd name="T83" fmla="*/ 2147483647 h 111"/>
                  <a:gd name="T84" fmla="*/ 2147483647 w 96"/>
                  <a:gd name="T85" fmla="*/ 2147483647 h 111"/>
                  <a:gd name="T86" fmla="*/ 2147483647 w 96"/>
                  <a:gd name="T87" fmla="*/ 2147483647 h 111"/>
                  <a:gd name="T88" fmla="*/ 2147483647 w 96"/>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11"/>
                  <a:gd name="T137" fmla="*/ 96 w 96"/>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11">
                    <a:moveTo>
                      <a:pt x="65" y="0"/>
                    </a:moveTo>
                    <a:lnTo>
                      <a:pt x="65" y="10"/>
                    </a:lnTo>
                    <a:lnTo>
                      <a:pt x="67" y="10"/>
                    </a:lnTo>
                    <a:lnTo>
                      <a:pt x="71" y="10"/>
                    </a:lnTo>
                    <a:lnTo>
                      <a:pt x="73" y="12"/>
                    </a:lnTo>
                    <a:lnTo>
                      <a:pt x="77" y="14"/>
                    </a:lnTo>
                    <a:lnTo>
                      <a:pt x="81" y="15"/>
                    </a:lnTo>
                    <a:lnTo>
                      <a:pt x="85" y="17"/>
                    </a:lnTo>
                    <a:lnTo>
                      <a:pt x="88" y="19"/>
                    </a:lnTo>
                    <a:lnTo>
                      <a:pt x="92" y="21"/>
                    </a:lnTo>
                    <a:lnTo>
                      <a:pt x="94" y="25"/>
                    </a:lnTo>
                    <a:lnTo>
                      <a:pt x="94" y="29"/>
                    </a:lnTo>
                    <a:lnTo>
                      <a:pt x="92" y="29"/>
                    </a:lnTo>
                    <a:lnTo>
                      <a:pt x="90" y="35"/>
                    </a:lnTo>
                    <a:lnTo>
                      <a:pt x="90" y="38"/>
                    </a:lnTo>
                    <a:lnTo>
                      <a:pt x="92" y="44"/>
                    </a:lnTo>
                    <a:lnTo>
                      <a:pt x="94" y="48"/>
                    </a:lnTo>
                    <a:lnTo>
                      <a:pt x="96" y="50"/>
                    </a:lnTo>
                    <a:lnTo>
                      <a:pt x="96" y="52"/>
                    </a:lnTo>
                    <a:lnTo>
                      <a:pt x="92" y="56"/>
                    </a:lnTo>
                    <a:lnTo>
                      <a:pt x="90" y="58"/>
                    </a:lnTo>
                    <a:lnTo>
                      <a:pt x="90" y="62"/>
                    </a:lnTo>
                    <a:lnTo>
                      <a:pt x="92" y="63"/>
                    </a:lnTo>
                    <a:lnTo>
                      <a:pt x="92" y="65"/>
                    </a:lnTo>
                    <a:lnTo>
                      <a:pt x="92" y="69"/>
                    </a:lnTo>
                    <a:lnTo>
                      <a:pt x="90" y="75"/>
                    </a:lnTo>
                    <a:lnTo>
                      <a:pt x="92" y="79"/>
                    </a:lnTo>
                    <a:lnTo>
                      <a:pt x="92" y="85"/>
                    </a:lnTo>
                    <a:lnTo>
                      <a:pt x="90" y="88"/>
                    </a:lnTo>
                    <a:lnTo>
                      <a:pt x="94" y="90"/>
                    </a:lnTo>
                    <a:lnTo>
                      <a:pt x="90" y="96"/>
                    </a:lnTo>
                    <a:lnTo>
                      <a:pt x="88" y="100"/>
                    </a:lnTo>
                    <a:lnTo>
                      <a:pt x="79" y="111"/>
                    </a:lnTo>
                    <a:lnTo>
                      <a:pt x="77" y="111"/>
                    </a:lnTo>
                    <a:lnTo>
                      <a:pt x="71" y="110"/>
                    </a:lnTo>
                    <a:lnTo>
                      <a:pt x="67" y="110"/>
                    </a:lnTo>
                    <a:lnTo>
                      <a:pt x="67" y="108"/>
                    </a:lnTo>
                    <a:lnTo>
                      <a:pt x="64" y="108"/>
                    </a:lnTo>
                    <a:lnTo>
                      <a:pt x="60" y="110"/>
                    </a:lnTo>
                    <a:lnTo>
                      <a:pt x="56" y="110"/>
                    </a:lnTo>
                    <a:lnTo>
                      <a:pt x="54" y="108"/>
                    </a:lnTo>
                    <a:lnTo>
                      <a:pt x="52" y="108"/>
                    </a:lnTo>
                    <a:lnTo>
                      <a:pt x="48" y="104"/>
                    </a:lnTo>
                    <a:lnTo>
                      <a:pt x="46" y="104"/>
                    </a:lnTo>
                    <a:lnTo>
                      <a:pt x="42" y="102"/>
                    </a:lnTo>
                    <a:lnTo>
                      <a:pt x="39" y="100"/>
                    </a:lnTo>
                    <a:lnTo>
                      <a:pt x="39" y="98"/>
                    </a:lnTo>
                    <a:lnTo>
                      <a:pt x="37" y="94"/>
                    </a:lnTo>
                    <a:lnTo>
                      <a:pt x="39" y="88"/>
                    </a:lnTo>
                    <a:lnTo>
                      <a:pt x="37" y="86"/>
                    </a:lnTo>
                    <a:lnTo>
                      <a:pt x="35" y="85"/>
                    </a:lnTo>
                    <a:lnTo>
                      <a:pt x="33" y="83"/>
                    </a:lnTo>
                    <a:lnTo>
                      <a:pt x="31" y="81"/>
                    </a:lnTo>
                    <a:lnTo>
                      <a:pt x="29" y="77"/>
                    </a:lnTo>
                    <a:lnTo>
                      <a:pt x="29" y="75"/>
                    </a:lnTo>
                    <a:lnTo>
                      <a:pt x="27" y="73"/>
                    </a:lnTo>
                    <a:lnTo>
                      <a:pt x="21" y="69"/>
                    </a:lnTo>
                    <a:lnTo>
                      <a:pt x="17" y="69"/>
                    </a:lnTo>
                    <a:lnTo>
                      <a:pt x="16" y="67"/>
                    </a:lnTo>
                    <a:lnTo>
                      <a:pt x="14" y="65"/>
                    </a:lnTo>
                    <a:lnTo>
                      <a:pt x="10" y="60"/>
                    </a:lnTo>
                    <a:lnTo>
                      <a:pt x="6" y="56"/>
                    </a:lnTo>
                    <a:lnTo>
                      <a:pt x="6" y="52"/>
                    </a:lnTo>
                    <a:lnTo>
                      <a:pt x="4" y="48"/>
                    </a:lnTo>
                    <a:lnTo>
                      <a:pt x="0" y="44"/>
                    </a:lnTo>
                    <a:lnTo>
                      <a:pt x="0" y="40"/>
                    </a:lnTo>
                    <a:lnTo>
                      <a:pt x="2" y="40"/>
                    </a:lnTo>
                    <a:lnTo>
                      <a:pt x="6" y="40"/>
                    </a:lnTo>
                    <a:lnTo>
                      <a:pt x="10" y="40"/>
                    </a:lnTo>
                    <a:lnTo>
                      <a:pt x="12" y="40"/>
                    </a:lnTo>
                    <a:lnTo>
                      <a:pt x="16" y="40"/>
                    </a:lnTo>
                    <a:lnTo>
                      <a:pt x="21" y="40"/>
                    </a:lnTo>
                    <a:lnTo>
                      <a:pt x="25" y="38"/>
                    </a:lnTo>
                    <a:lnTo>
                      <a:pt x="29" y="37"/>
                    </a:lnTo>
                    <a:lnTo>
                      <a:pt x="33" y="37"/>
                    </a:lnTo>
                    <a:lnTo>
                      <a:pt x="37" y="35"/>
                    </a:lnTo>
                    <a:lnTo>
                      <a:pt x="39" y="29"/>
                    </a:lnTo>
                    <a:lnTo>
                      <a:pt x="40" y="23"/>
                    </a:lnTo>
                    <a:lnTo>
                      <a:pt x="40" y="21"/>
                    </a:lnTo>
                    <a:lnTo>
                      <a:pt x="42" y="19"/>
                    </a:lnTo>
                    <a:lnTo>
                      <a:pt x="46" y="17"/>
                    </a:lnTo>
                    <a:lnTo>
                      <a:pt x="46" y="14"/>
                    </a:lnTo>
                    <a:lnTo>
                      <a:pt x="48" y="12"/>
                    </a:lnTo>
                    <a:lnTo>
                      <a:pt x="50" y="10"/>
                    </a:lnTo>
                    <a:lnTo>
                      <a:pt x="54" y="8"/>
                    </a:lnTo>
                    <a:lnTo>
                      <a:pt x="56" y="6"/>
                    </a:lnTo>
                    <a:lnTo>
                      <a:pt x="6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8" name="Freeform 368">
                <a:extLst>
                  <a:ext uri="{FF2B5EF4-FFF2-40B4-BE49-F238E27FC236}">
                    <a16:creationId xmlns:a16="http://schemas.microsoft.com/office/drawing/2014/main" id="{315D2837-2507-1800-8ABB-A884F91CB60B}"/>
                  </a:ext>
                </a:extLst>
              </p:cNvPr>
              <p:cNvSpPr>
                <a:spLocks/>
              </p:cNvSpPr>
              <p:nvPr/>
            </p:nvSpPr>
            <p:spPr bwMode="auto">
              <a:xfrm>
                <a:off x="5157788" y="4329113"/>
                <a:ext cx="295275" cy="309562"/>
              </a:xfrm>
              <a:custGeom>
                <a:avLst/>
                <a:gdLst>
                  <a:gd name="T0" fmla="*/ 2147483647 w 142"/>
                  <a:gd name="T1" fmla="*/ 2147483647 h 149"/>
                  <a:gd name="T2" fmla="*/ 2147483647 w 142"/>
                  <a:gd name="T3" fmla="*/ 2147483647 h 149"/>
                  <a:gd name="T4" fmla="*/ 2147483647 w 142"/>
                  <a:gd name="T5" fmla="*/ 2147483647 h 149"/>
                  <a:gd name="T6" fmla="*/ 2147483647 w 142"/>
                  <a:gd name="T7" fmla="*/ 2147483647 h 149"/>
                  <a:gd name="T8" fmla="*/ 2147483647 w 142"/>
                  <a:gd name="T9" fmla="*/ 2147483647 h 149"/>
                  <a:gd name="T10" fmla="*/ 2147483647 w 142"/>
                  <a:gd name="T11" fmla="*/ 2147483647 h 149"/>
                  <a:gd name="T12" fmla="*/ 2147483647 w 142"/>
                  <a:gd name="T13" fmla="*/ 2147483647 h 149"/>
                  <a:gd name="T14" fmla="*/ 2147483647 w 142"/>
                  <a:gd name="T15" fmla="*/ 2147483647 h 149"/>
                  <a:gd name="T16" fmla="*/ 2147483647 w 142"/>
                  <a:gd name="T17" fmla="*/ 2147483647 h 149"/>
                  <a:gd name="T18" fmla="*/ 2147483647 w 142"/>
                  <a:gd name="T19" fmla="*/ 2147483647 h 149"/>
                  <a:gd name="T20" fmla="*/ 2147483647 w 142"/>
                  <a:gd name="T21" fmla="*/ 2147483647 h 149"/>
                  <a:gd name="T22" fmla="*/ 2147483647 w 142"/>
                  <a:gd name="T23" fmla="*/ 2147483647 h 149"/>
                  <a:gd name="T24" fmla="*/ 2147483647 w 142"/>
                  <a:gd name="T25" fmla="*/ 2147483647 h 149"/>
                  <a:gd name="T26" fmla="*/ 2147483647 w 142"/>
                  <a:gd name="T27" fmla="*/ 2147483647 h 149"/>
                  <a:gd name="T28" fmla="*/ 2147483647 w 142"/>
                  <a:gd name="T29" fmla="*/ 2147483647 h 149"/>
                  <a:gd name="T30" fmla="*/ 2147483647 w 142"/>
                  <a:gd name="T31" fmla="*/ 2147483647 h 149"/>
                  <a:gd name="T32" fmla="*/ 2147483647 w 142"/>
                  <a:gd name="T33" fmla="*/ 2147483647 h 149"/>
                  <a:gd name="T34" fmla="*/ 2147483647 w 142"/>
                  <a:gd name="T35" fmla="*/ 2147483647 h 149"/>
                  <a:gd name="T36" fmla="*/ 2147483647 w 142"/>
                  <a:gd name="T37" fmla="*/ 2147483647 h 149"/>
                  <a:gd name="T38" fmla="*/ 2147483647 w 142"/>
                  <a:gd name="T39" fmla="*/ 2147483647 h 149"/>
                  <a:gd name="T40" fmla="*/ 2147483647 w 142"/>
                  <a:gd name="T41" fmla="*/ 2147483647 h 149"/>
                  <a:gd name="T42" fmla="*/ 2147483647 w 142"/>
                  <a:gd name="T43" fmla="*/ 2147483647 h 149"/>
                  <a:gd name="T44" fmla="*/ 2147483647 w 142"/>
                  <a:gd name="T45" fmla="*/ 2147483647 h 149"/>
                  <a:gd name="T46" fmla="*/ 2147483647 w 142"/>
                  <a:gd name="T47" fmla="*/ 2147483647 h 149"/>
                  <a:gd name="T48" fmla="*/ 2147483647 w 142"/>
                  <a:gd name="T49" fmla="*/ 2147483647 h 149"/>
                  <a:gd name="T50" fmla="*/ 2147483647 w 142"/>
                  <a:gd name="T51" fmla="*/ 2147483647 h 149"/>
                  <a:gd name="T52" fmla="*/ 2147483647 w 142"/>
                  <a:gd name="T53" fmla="*/ 2147483647 h 149"/>
                  <a:gd name="T54" fmla="*/ 2147483647 w 142"/>
                  <a:gd name="T55" fmla="*/ 2147483647 h 149"/>
                  <a:gd name="T56" fmla="*/ 2147483647 w 142"/>
                  <a:gd name="T57" fmla="*/ 2147483647 h 149"/>
                  <a:gd name="T58" fmla="*/ 2147483647 w 142"/>
                  <a:gd name="T59" fmla="*/ 2147483647 h 149"/>
                  <a:gd name="T60" fmla="*/ 2147483647 w 142"/>
                  <a:gd name="T61" fmla="*/ 2147483647 h 149"/>
                  <a:gd name="T62" fmla="*/ 2147483647 w 142"/>
                  <a:gd name="T63" fmla="*/ 2147483647 h 149"/>
                  <a:gd name="T64" fmla="*/ 2147483647 w 142"/>
                  <a:gd name="T65" fmla="*/ 2147483647 h 149"/>
                  <a:gd name="T66" fmla="*/ 2147483647 w 142"/>
                  <a:gd name="T67" fmla="*/ 2147483647 h 149"/>
                  <a:gd name="T68" fmla="*/ 2147483647 w 142"/>
                  <a:gd name="T69" fmla="*/ 2147483647 h 149"/>
                  <a:gd name="T70" fmla="*/ 2147483647 w 142"/>
                  <a:gd name="T71" fmla="*/ 2147483647 h 149"/>
                  <a:gd name="T72" fmla="*/ 2147483647 w 142"/>
                  <a:gd name="T73" fmla="*/ 2147483647 h 149"/>
                  <a:gd name="T74" fmla="*/ 2147483647 w 142"/>
                  <a:gd name="T75" fmla="*/ 2147483647 h 149"/>
                  <a:gd name="T76" fmla="*/ 2147483647 w 142"/>
                  <a:gd name="T77" fmla="*/ 2147483647 h 149"/>
                  <a:gd name="T78" fmla="*/ 2147483647 w 142"/>
                  <a:gd name="T79" fmla="*/ 2147483647 h 149"/>
                  <a:gd name="T80" fmla="*/ 2147483647 w 142"/>
                  <a:gd name="T81" fmla="*/ 2147483647 h 149"/>
                  <a:gd name="T82" fmla="*/ 2147483647 w 142"/>
                  <a:gd name="T83" fmla="*/ 2147483647 h 149"/>
                  <a:gd name="T84" fmla="*/ 2147483647 w 142"/>
                  <a:gd name="T85" fmla="*/ 2147483647 h 149"/>
                  <a:gd name="T86" fmla="*/ 2147483647 w 142"/>
                  <a:gd name="T87" fmla="*/ 2147483647 h 149"/>
                  <a:gd name="T88" fmla="*/ 2147483647 w 142"/>
                  <a:gd name="T89" fmla="*/ 2147483647 h 149"/>
                  <a:gd name="T90" fmla="*/ 2147483647 w 142"/>
                  <a:gd name="T91" fmla="*/ 2147483647 h 1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149"/>
                  <a:gd name="T140" fmla="*/ 142 w 142"/>
                  <a:gd name="T141" fmla="*/ 149 h 1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149">
                    <a:moveTo>
                      <a:pt x="17" y="146"/>
                    </a:moveTo>
                    <a:lnTo>
                      <a:pt x="31" y="146"/>
                    </a:lnTo>
                    <a:lnTo>
                      <a:pt x="33" y="144"/>
                    </a:lnTo>
                    <a:lnTo>
                      <a:pt x="36" y="146"/>
                    </a:lnTo>
                    <a:lnTo>
                      <a:pt x="38" y="149"/>
                    </a:lnTo>
                    <a:lnTo>
                      <a:pt x="40" y="149"/>
                    </a:lnTo>
                    <a:lnTo>
                      <a:pt x="42" y="149"/>
                    </a:lnTo>
                    <a:lnTo>
                      <a:pt x="46" y="149"/>
                    </a:lnTo>
                    <a:lnTo>
                      <a:pt x="50" y="149"/>
                    </a:lnTo>
                    <a:lnTo>
                      <a:pt x="52" y="149"/>
                    </a:lnTo>
                    <a:lnTo>
                      <a:pt x="56" y="149"/>
                    </a:lnTo>
                    <a:lnTo>
                      <a:pt x="61" y="149"/>
                    </a:lnTo>
                    <a:lnTo>
                      <a:pt x="65" y="147"/>
                    </a:lnTo>
                    <a:lnTo>
                      <a:pt x="69" y="146"/>
                    </a:lnTo>
                    <a:lnTo>
                      <a:pt x="73" y="146"/>
                    </a:lnTo>
                    <a:lnTo>
                      <a:pt x="77" y="144"/>
                    </a:lnTo>
                    <a:lnTo>
                      <a:pt x="79" y="138"/>
                    </a:lnTo>
                    <a:lnTo>
                      <a:pt x="80" y="132"/>
                    </a:lnTo>
                    <a:lnTo>
                      <a:pt x="80" y="130"/>
                    </a:lnTo>
                    <a:lnTo>
                      <a:pt x="82" y="128"/>
                    </a:lnTo>
                    <a:lnTo>
                      <a:pt x="86" y="126"/>
                    </a:lnTo>
                    <a:lnTo>
                      <a:pt x="86" y="123"/>
                    </a:lnTo>
                    <a:lnTo>
                      <a:pt x="88" y="121"/>
                    </a:lnTo>
                    <a:lnTo>
                      <a:pt x="90" y="119"/>
                    </a:lnTo>
                    <a:lnTo>
                      <a:pt x="94" y="117"/>
                    </a:lnTo>
                    <a:lnTo>
                      <a:pt x="96" y="115"/>
                    </a:lnTo>
                    <a:lnTo>
                      <a:pt x="105" y="109"/>
                    </a:lnTo>
                    <a:lnTo>
                      <a:pt x="105" y="105"/>
                    </a:lnTo>
                    <a:lnTo>
                      <a:pt x="102" y="101"/>
                    </a:lnTo>
                    <a:lnTo>
                      <a:pt x="130" y="92"/>
                    </a:lnTo>
                    <a:lnTo>
                      <a:pt x="130" y="90"/>
                    </a:lnTo>
                    <a:lnTo>
                      <a:pt x="128" y="84"/>
                    </a:lnTo>
                    <a:lnTo>
                      <a:pt x="130" y="80"/>
                    </a:lnTo>
                    <a:lnTo>
                      <a:pt x="130" y="76"/>
                    </a:lnTo>
                    <a:lnTo>
                      <a:pt x="130" y="71"/>
                    </a:lnTo>
                    <a:lnTo>
                      <a:pt x="132" y="67"/>
                    </a:lnTo>
                    <a:lnTo>
                      <a:pt x="138" y="63"/>
                    </a:lnTo>
                    <a:lnTo>
                      <a:pt x="140" y="59"/>
                    </a:lnTo>
                    <a:lnTo>
                      <a:pt x="138" y="57"/>
                    </a:lnTo>
                    <a:lnTo>
                      <a:pt x="136" y="55"/>
                    </a:lnTo>
                    <a:lnTo>
                      <a:pt x="136" y="50"/>
                    </a:lnTo>
                    <a:lnTo>
                      <a:pt x="136" y="46"/>
                    </a:lnTo>
                    <a:lnTo>
                      <a:pt x="138" y="42"/>
                    </a:lnTo>
                    <a:lnTo>
                      <a:pt x="140" y="40"/>
                    </a:lnTo>
                    <a:lnTo>
                      <a:pt x="142" y="36"/>
                    </a:lnTo>
                    <a:lnTo>
                      <a:pt x="142" y="32"/>
                    </a:lnTo>
                    <a:lnTo>
                      <a:pt x="142" y="29"/>
                    </a:lnTo>
                    <a:lnTo>
                      <a:pt x="140" y="23"/>
                    </a:lnTo>
                    <a:lnTo>
                      <a:pt x="138" y="21"/>
                    </a:lnTo>
                    <a:lnTo>
                      <a:pt x="138" y="17"/>
                    </a:lnTo>
                    <a:lnTo>
                      <a:pt x="134" y="17"/>
                    </a:lnTo>
                    <a:lnTo>
                      <a:pt x="130" y="15"/>
                    </a:lnTo>
                    <a:lnTo>
                      <a:pt x="128" y="13"/>
                    </a:lnTo>
                    <a:lnTo>
                      <a:pt x="125" y="11"/>
                    </a:lnTo>
                    <a:lnTo>
                      <a:pt x="125" y="7"/>
                    </a:lnTo>
                    <a:lnTo>
                      <a:pt x="125" y="4"/>
                    </a:lnTo>
                    <a:lnTo>
                      <a:pt x="123" y="4"/>
                    </a:lnTo>
                    <a:lnTo>
                      <a:pt x="119" y="4"/>
                    </a:lnTo>
                    <a:lnTo>
                      <a:pt x="119" y="5"/>
                    </a:lnTo>
                    <a:lnTo>
                      <a:pt x="117" y="7"/>
                    </a:lnTo>
                    <a:lnTo>
                      <a:pt x="115" y="7"/>
                    </a:lnTo>
                    <a:lnTo>
                      <a:pt x="111" y="7"/>
                    </a:lnTo>
                    <a:lnTo>
                      <a:pt x="109" y="5"/>
                    </a:lnTo>
                    <a:lnTo>
                      <a:pt x="107" y="4"/>
                    </a:lnTo>
                    <a:lnTo>
                      <a:pt x="105" y="0"/>
                    </a:lnTo>
                    <a:lnTo>
                      <a:pt x="86" y="5"/>
                    </a:lnTo>
                    <a:lnTo>
                      <a:pt x="84" y="7"/>
                    </a:lnTo>
                    <a:lnTo>
                      <a:pt x="79" y="13"/>
                    </a:lnTo>
                    <a:lnTo>
                      <a:pt x="79" y="15"/>
                    </a:lnTo>
                    <a:lnTo>
                      <a:pt x="77" y="17"/>
                    </a:lnTo>
                    <a:lnTo>
                      <a:pt x="75" y="17"/>
                    </a:lnTo>
                    <a:lnTo>
                      <a:pt x="75" y="21"/>
                    </a:lnTo>
                    <a:lnTo>
                      <a:pt x="77" y="23"/>
                    </a:lnTo>
                    <a:lnTo>
                      <a:pt x="77" y="25"/>
                    </a:lnTo>
                    <a:lnTo>
                      <a:pt x="77" y="27"/>
                    </a:lnTo>
                    <a:lnTo>
                      <a:pt x="79" y="32"/>
                    </a:lnTo>
                    <a:lnTo>
                      <a:pt x="80" y="36"/>
                    </a:lnTo>
                    <a:lnTo>
                      <a:pt x="79" y="40"/>
                    </a:lnTo>
                    <a:lnTo>
                      <a:pt x="79" y="42"/>
                    </a:lnTo>
                    <a:lnTo>
                      <a:pt x="80" y="46"/>
                    </a:lnTo>
                    <a:lnTo>
                      <a:pt x="84" y="50"/>
                    </a:lnTo>
                    <a:lnTo>
                      <a:pt x="88" y="52"/>
                    </a:lnTo>
                    <a:lnTo>
                      <a:pt x="92" y="53"/>
                    </a:lnTo>
                    <a:lnTo>
                      <a:pt x="94" y="57"/>
                    </a:lnTo>
                    <a:lnTo>
                      <a:pt x="96" y="57"/>
                    </a:lnTo>
                    <a:lnTo>
                      <a:pt x="100" y="55"/>
                    </a:lnTo>
                    <a:lnTo>
                      <a:pt x="104" y="55"/>
                    </a:lnTo>
                    <a:lnTo>
                      <a:pt x="104" y="71"/>
                    </a:lnTo>
                    <a:lnTo>
                      <a:pt x="98" y="69"/>
                    </a:lnTo>
                    <a:lnTo>
                      <a:pt x="96" y="69"/>
                    </a:lnTo>
                    <a:lnTo>
                      <a:pt x="94" y="71"/>
                    </a:lnTo>
                    <a:lnTo>
                      <a:pt x="90" y="73"/>
                    </a:lnTo>
                    <a:lnTo>
                      <a:pt x="86" y="69"/>
                    </a:lnTo>
                    <a:lnTo>
                      <a:pt x="86" y="65"/>
                    </a:lnTo>
                    <a:lnTo>
                      <a:pt x="86" y="61"/>
                    </a:lnTo>
                    <a:lnTo>
                      <a:pt x="80" y="59"/>
                    </a:lnTo>
                    <a:lnTo>
                      <a:pt x="77" y="57"/>
                    </a:lnTo>
                    <a:lnTo>
                      <a:pt x="75" y="53"/>
                    </a:lnTo>
                    <a:lnTo>
                      <a:pt x="73" y="52"/>
                    </a:lnTo>
                    <a:lnTo>
                      <a:pt x="73" y="48"/>
                    </a:lnTo>
                    <a:lnTo>
                      <a:pt x="69" y="48"/>
                    </a:lnTo>
                    <a:lnTo>
                      <a:pt x="67" y="46"/>
                    </a:lnTo>
                    <a:lnTo>
                      <a:pt x="65" y="48"/>
                    </a:lnTo>
                    <a:lnTo>
                      <a:pt x="63" y="52"/>
                    </a:lnTo>
                    <a:lnTo>
                      <a:pt x="59" y="52"/>
                    </a:lnTo>
                    <a:lnTo>
                      <a:pt x="54" y="52"/>
                    </a:lnTo>
                    <a:lnTo>
                      <a:pt x="50" y="52"/>
                    </a:lnTo>
                    <a:lnTo>
                      <a:pt x="46" y="50"/>
                    </a:lnTo>
                    <a:lnTo>
                      <a:pt x="46" y="48"/>
                    </a:lnTo>
                    <a:lnTo>
                      <a:pt x="46" y="44"/>
                    </a:lnTo>
                    <a:lnTo>
                      <a:pt x="46" y="42"/>
                    </a:lnTo>
                    <a:lnTo>
                      <a:pt x="44" y="42"/>
                    </a:lnTo>
                    <a:lnTo>
                      <a:pt x="42" y="42"/>
                    </a:lnTo>
                    <a:lnTo>
                      <a:pt x="40" y="44"/>
                    </a:lnTo>
                    <a:lnTo>
                      <a:pt x="38" y="44"/>
                    </a:lnTo>
                    <a:lnTo>
                      <a:pt x="36" y="44"/>
                    </a:lnTo>
                    <a:lnTo>
                      <a:pt x="36" y="42"/>
                    </a:lnTo>
                    <a:lnTo>
                      <a:pt x="36" y="38"/>
                    </a:lnTo>
                    <a:lnTo>
                      <a:pt x="34" y="36"/>
                    </a:lnTo>
                    <a:lnTo>
                      <a:pt x="29" y="36"/>
                    </a:lnTo>
                    <a:lnTo>
                      <a:pt x="29" y="40"/>
                    </a:lnTo>
                    <a:lnTo>
                      <a:pt x="31" y="46"/>
                    </a:lnTo>
                    <a:lnTo>
                      <a:pt x="29" y="50"/>
                    </a:lnTo>
                    <a:lnTo>
                      <a:pt x="29" y="53"/>
                    </a:lnTo>
                    <a:lnTo>
                      <a:pt x="29" y="57"/>
                    </a:lnTo>
                    <a:lnTo>
                      <a:pt x="29" y="59"/>
                    </a:lnTo>
                    <a:lnTo>
                      <a:pt x="29" y="63"/>
                    </a:lnTo>
                    <a:lnTo>
                      <a:pt x="29" y="65"/>
                    </a:lnTo>
                    <a:lnTo>
                      <a:pt x="2" y="65"/>
                    </a:lnTo>
                    <a:lnTo>
                      <a:pt x="0" y="121"/>
                    </a:lnTo>
                    <a:lnTo>
                      <a:pt x="2" y="123"/>
                    </a:lnTo>
                    <a:lnTo>
                      <a:pt x="4" y="126"/>
                    </a:lnTo>
                    <a:lnTo>
                      <a:pt x="6" y="132"/>
                    </a:lnTo>
                    <a:lnTo>
                      <a:pt x="9" y="136"/>
                    </a:lnTo>
                    <a:lnTo>
                      <a:pt x="13" y="144"/>
                    </a:lnTo>
                    <a:lnTo>
                      <a:pt x="17" y="14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9" name="Freeform 369">
                <a:extLst>
                  <a:ext uri="{FF2B5EF4-FFF2-40B4-BE49-F238E27FC236}">
                    <a16:creationId xmlns:a16="http://schemas.microsoft.com/office/drawing/2014/main" id="{D9A1A1E5-D826-55E5-CEBC-BA660FF6FB4B}"/>
                  </a:ext>
                </a:extLst>
              </p:cNvPr>
              <p:cNvSpPr>
                <a:spLocks noEditPoints="1"/>
              </p:cNvSpPr>
              <p:nvPr/>
            </p:nvSpPr>
            <p:spPr bwMode="auto">
              <a:xfrm>
                <a:off x="4894263" y="3875088"/>
                <a:ext cx="519112" cy="604837"/>
              </a:xfrm>
              <a:custGeom>
                <a:avLst/>
                <a:gdLst>
                  <a:gd name="T0" fmla="*/ 2147483647 w 250"/>
                  <a:gd name="T1" fmla="*/ 2147483647 h 292"/>
                  <a:gd name="T2" fmla="*/ 2147483647 w 250"/>
                  <a:gd name="T3" fmla="*/ 2147483647 h 292"/>
                  <a:gd name="T4" fmla="*/ 2147483647 w 250"/>
                  <a:gd name="T5" fmla="*/ 2147483647 h 292"/>
                  <a:gd name="T6" fmla="*/ 2147483647 w 250"/>
                  <a:gd name="T7" fmla="*/ 2147483647 h 292"/>
                  <a:gd name="T8" fmla="*/ 2147483647 w 250"/>
                  <a:gd name="T9" fmla="*/ 2147483647 h 292"/>
                  <a:gd name="T10" fmla="*/ 2147483647 w 250"/>
                  <a:gd name="T11" fmla="*/ 2147483647 h 292"/>
                  <a:gd name="T12" fmla="*/ 2147483647 w 250"/>
                  <a:gd name="T13" fmla="*/ 2147483647 h 292"/>
                  <a:gd name="T14" fmla="*/ 2147483647 w 250"/>
                  <a:gd name="T15" fmla="*/ 2147483647 h 292"/>
                  <a:gd name="T16" fmla="*/ 2147483647 w 250"/>
                  <a:gd name="T17" fmla="*/ 2147483647 h 292"/>
                  <a:gd name="T18" fmla="*/ 2147483647 w 250"/>
                  <a:gd name="T19" fmla="*/ 2147483647 h 292"/>
                  <a:gd name="T20" fmla="*/ 2147483647 w 250"/>
                  <a:gd name="T21" fmla="*/ 2147483647 h 292"/>
                  <a:gd name="T22" fmla="*/ 2147483647 w 250"/>
                  <a:gd name="T23" fmla="*/ 2147483647 h 292"/>
                  <a:gd name="T24" fmla="*/ 2147483647 w 250"/>
                  <a:gd name="T25" fmla="*/ 2147483647 h 292"/>
                  <a:gd name="T26" fmla="*/ 2147483647 w 250"/>
                  <a:gd name="T27" fmla="*/ 2147483647 h 292"/>
                  <a:gd name="T28" fmla="*/ 2147483647 w 250"/>
                  <a:gd name="T29" fmla="*/ 2147483647 h 292"/>
                  <a:gd name="T30" fmla="*/ 2147483647 w 250"/>
                  <a:gd name="T31" fmla="*/ 2147483647 h 292"/>
                  <a:gd name="T32" fmla="*/ 2147483647 w 250"/>
                  <a:gd name="T33" fmla="*/ 2147483647 h 292"/>
                  <a:gd name="T34" fmla="*/ 2147483647 w 250"/>
                  <a:gd name="T35" fmla="*/ 2147483647 h 292"/>
                  <a:gd name="T36" fmla="*/ 2147483647 w 250"/>
                  <a:gd name="T37" fmla="*/ 2147483647 h 292"/>
                  <a:gd name="T38" fmla="*/ 2147483647 w 250"/>
                  <a:gd name="T39" fmla="*/ 2147483647 h 292"/>
                  <a:gd name="T40" fmla="*/ 2147483647 w 250"/>
                  <a:gd name="T41" fmla="*/ 2147483647 h 292"/>
                  <a:gd name="T42" fmla="*/ 2147483647 w 250"/>
                  <a:gd name="T43" fmla="*/ 2147483647 h 292"/>
                  <a:gd name="T44" fmla="*/ 2147483647 w 250"/>
                  <a:gd name="T45" fmla="*/ 2147483647 h 292"/>
                  <a:gd name="T46" fmla="*/ 2147483647 w 250"/>
                  <a:gd name="T47" fmla="*/ 2147483647 h 292"/>
                  <a:gd name="T48" fmla="*/ 2147483647 w 250"/>
                  <a:gd name="T49" fmla="*/ 2147483647 h 292"/>
                  <a:gd name="T50" fmla="*/ 2147483647 w 250"/>
                  <a:gd name="T51" fmla="*/ 2147483647 h 292"/>
                  <a:gd name="T52" fmla="*/ 2147483647 w 250"/>
                  <a:gd name="T53" fmla="*/ 2147483647 h 292"/>
                  <a:gd name="T54" fmla="*/ 2147483647 w 250"/>
                  <a:gd name="T55" fmla="*/ 2147483647 h 292"/>
                  <a:gd name="T56" fmla="*/ 2147483647 w 250"/>
                  <a:gd name="T57" fmla="*/ 2147483647 h 292"/>
                  <a:gd name="T58" fmla="*/ 2147483647 w 250"/>
                  <a:gd name="T59" fmla="*/ 2147483647 h 292"/>
                  <a:gd name="T60" fmla="*/ 2147483647 w 250"/>
                  <a:gd name="T61" fmla="*/ 2147483647 h 292"/>
                  <a:gd name="T62" fmla="*/ 2147483647 w 250"/>
                  <a:gd name="T63" fmla="*/ 2147483647 h 292"/>
                  <a:gd name="T64" fmla="*/ 2147483647 w 250"/>
                  <a:gd name="T65" fmla="*/ 2147483647 h 292"/>
                  <a:gd name="T66" fmla="*/ 2147483647 w 250"/>
                  <a:gd name="T67" fmla="*/ 2147483647 h 292"/>
                  <a:gd name="T68" fmla="*/ 2147483647 w 250"/>
                  <a:gd name="T69" fmla="*/ 2147483647 h 292"/>
                  <a:gd name="T70" fmla="*/ 2147483647 w 250"/>
                  <a:gd name="T71" fmla="*/ 2147483647 h 292"/>
                  <a:gd name="T72" fmla="*/ 2147483647 w 250"/>
                  <a:gd name="T73" fmla="*/ 2147483647 h 292"/>
                  <a:gd name="T74" fmla="*/ 2147483647 w 250"/>
                  <a:gd name="T75" fmla="*/ 2147483647 h 292"/>
                  <a:gd name="T76" fmla="*/ 2147483647 w 250"/>
                  <a:gd name="T77" fmla="*/ 2147483647 h 292"/>
                  <a:gd name="T78" fmla="*/ 2147483647 w 250"/>
                  <a:gd name="T79" fmla="*/ 2147483647 h 292"/>
                  <a:gd name="T80" fmla="*/ 2147483647 w 250"/>
                  <a:gd name="T81" fmla="*/ 2147483647 h 292"/>
                  <a:gd name="T82" fmla="*/ 2147483647 w 250"/>
                  <a:gd name="T83" fmla="*/ 2147483647 h 292"/>
                  <a:gd name="T84" fmla="*/ 2147483647 w 250"/>
                  <a:gd name="T85" fmla="*/ 2147483647 h 292"/>
                  <a:gd name="T86" fmla="*/ 2147483647 w 250"/>
                  <a:gd name="T87" fmla="*/ 2147483647 h 292"/>
                  <a:gd name="T88" fmla="*/ 2147483647 w 250"/>
                  <a:gd name="T89" fmla="*/ 2147483647 h 292"/>
                  <a:gd name="T90" fmla="*/ 2147483647 w 250"/>
                  <a:gd name="T91" fmla="*/ 2147483647 h 292"/>
                  <a:gd name="T92" fmla="*/ 2147483647 w 250"/>
                  <a:gd name="T93" fmla="*/ 2147483647 h 292"/>
                  <a:gd name="T94" fmla="*/ 0 w 250"/>
                  <a:gd name="T95" fmla="*/ 2147483647 h 292"/>
                  <a:gd name="T96" fmla="*/ 2147483647 w 250"/>
                  <a:gd name="T97" fmla="*/ 2147483647 h 292"/>
                  <a:gd name="T98" fmla="*/ 2147483647 w 250"/>
                  <a:gd name="T99" fmla="*/ 2147483647 h 292"/>
                  <a:gd name="T100" fmla="*/ 2147483647 w 250"/>
                  <a:gd name="T101" fmla="*/ 2147483647 h 292"/>
                  <a:gd name="T102" fmla="*/ 2147483647 w 250"/>
                  <a:gd name="T103" fmla="*/ 2147483647 h 292"/>
                  <a:gd name="T104" fmla="*/ 2147483647 w 250"/>
                  <a:gd name="T105" fmla="*/ 2147483647 h 292"/>
                  <a:gd name="T106" fmla="*/ 2147483647 w 250"/>
                  <a:gd name="T107" fmla="*/ 2147483647 h 292"/>
                  <a:gd name="T108" fmla="*/ 2147483647 w 250"/>
                  <a:gd name="T109" fmla="*/ 2147483647 h 292"/>
                  <a:gd name="T110" fmla="*/ 2147483647 w 250"/>
                  <a:gd name="T111" fmla="*/ 2147483647 h 292"/>
                  <a:gd name="T112" fmla="*/ 2147483647 w 250"/>
                  <a:gd name="T113" fmla="*/ 2147483647 h 292"/>
                  <a:gd name="T114" fmla="*/ 2147483647 w 250"/>
                  <a:gd name="T115" fmla="*/ 2147483647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0"/>
                  <a:gd name="T175" fmla="*/ 0 h 292"/>
                  <a:gd name="T176" fmla="*/ 250 w 250"/>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0" h="292">
                    <a:moveTo>
                      <a:pt x="85" y="29"/>
                    </a:moveTo>
                    <a:lnTo>
                      <a:pt x="85" y="15"/>
                    </a:lnTo>
                    <a:lnTo>
                      <a:pt x="88" y="15"/>
                    </a:lnTo>
                    <a:lnTo>
                      <a:pt x="92" y="10"/>
                    </a:lnTo>
                    <a:lnTo>
                      <a:pt x="94" y="4"/>
                    </a:lnTo>
                    <a:lnTo>
                      <a:pt x="96" y="2"/>
                    </a:lnTo>
                    <a:lnTo>
                      <a:pt x="102" y="2"/>
                    </a:lnTo>
                    <a:lnTo>
                      <a:pt x="106" y="4"/>
                    </a:lnTo>
                    <a:lnTo>
                      <a:pt x="112" y="8"/>
                    </a:lnTo>
                    <a:lnTo>
                      <a:pt x="115" y="10"/>
                    </a:lnTo>
                    <a:lnTo>
                      <a:pt x="119" y="11"/>
                    </a:lnTo>
                    <a:lnTo>
                      <a:pt x="125" y="11"/>
                    </a:lnTo>
                    <a:lnTo>
                      <a:pt x="129" y="11"/>
                    </a:lnTo>
                    <a:lnTo>
                      <a:pt x="133" y="13"/>
                    </a:lnTo>
                    <a:lnTo>
                      <a:pt x="138" y="13"/>
                    </a:lnTo>
                    <a:lnTo>
                      <a:pt x="140" y="15"/>
                    </a:lnTo>
                    <a:lnTo>
                      <a:pt x="140" y="11"/>
                    </a:lnTo>
                    <a:lnTo>
                      <a:pt x="144" y="8"/>
                    </a:lnTo>
                    <a:lnTo>
                      <a:pt x="148" y="10"/>
                    </a:lnTo>
                    <a:lnTo>
                      <a:pt x="152" y="10"/>
                    </a:lnTo>
                    <a:lnTo>
                      <a:pt x="158" y="10"/>
                    </a:lnTo>
                    <a:lnTo>
                      <a:pt x="160" y="10"/>
                    </a:lnTo>
                    <a:lnTo>
                      <a:pt x="158" y="6"/>
                    </a:lnTo>
                    <a:lnTo>
                      <a:pt x="161" y="4"/>
                    </a:lnTo>
                    <a:lnTo>
                      <a:pt x="163" y="6"/>
                    </a:lnTo>
                    <a:lnTo>
                      <a:pt x="165" y="6"/>
                    </a:lnTo>
                    <a:lnTo>
                      <a:pt x="169" y="2"/>
                    </a:lnTo>
                    <a:lnTo>
                      <a:pt x="173" y="0"/>
                    </a:lnTo>
                    <a:lnTo>
                      <a:pt x="183" y="0"/>
                    </a:lnTo>
                    <a:lnTo>
                      <a:pt x="184" y="2"/>
                    </a:lnTo>
                    <a:lnTo>
                      <a:pt x="186" y="2"/>
                    </a:lnTo>
                    <a:lnTo>
                      <a:pt x="190" y="2"/>
                    </a:lnTo>
                    <a:lnTo>
                      <a:pt x="194" y="2"/>
                    </a:lnTo>
                    <a:lnTo>
                      <a:pt x="198" y="8"/>
                    </a:lnTo>
                    <a:lnTo>
                      <a:pt x="198" y="11"/>
                    </a:lnTo>
                    <a:lnTo>
                      <a:pt x="200" y="13"/>
                    </a:lnTo>
                    <a:lnTo>
                      <a:pt x="204" y="15"/>
                    </a:lnTo>
                    <a:lnTo>
                      <a:pt x="206" y="11"/>
                    </a:lnTo>
                    <a:lnTo>
                      <a:pt x="207" y="11"/>
                    </a:lnTo>
                    <a:lnTo>
                      <a:pt x="213" y="13"/>
                    </a:lnTo>
                    <a:lnTo>
                      <a:pt x="215" y="15"/>
                    </a:lnTo>
                    <a:lnTo>
                      <a:pt x="217" y="11"/>
                    </a:lnTo>
                    <a:lnTo>
                      <a:pt x="219" y="11"/>
                    </a:lnTo>
                    <a:lnTo>
                      <a:pt x="221" y="11"/>
                    </a:lnTo>
                    <a:lnTo>
                      <a:pt x="223" y="11"/>
                    </a:lnTo>
                    <a:lnTo>
                      <a:pt x="225" y="13"/>
                    </a:lnTo>
                    <a:lnTo>
                      <a:pt x="227" y="19"/>
                    </a:lnTo>
                    <a:lnTo>
                      <a:pt x="229" y="23"/>
                    </a:lnTo>
                    <a:lnTo>
                      <a:pt x="232" y="25"/>
                    </a:lnTo>
                    <a:lnTo>
                      <a:pt x="236" y="27"/>
                    </a:lnTo>
                    <a:lnTo>
                      <a:pt x="240" y="27"/>
                    </a:lnTo>
                    <a:lnTo>
                      <a:pt x="242" y="27"/>
                    </a:lnTo>
                    <a:lnTo>
                      <a:pt x="248" y="31"/>
                    </a:lnTo>
                    <a:lnTo>
                      <a:pt x="250" y="33"/>
                    </a:lnTo>
                    <a:lnTo>
                      <a:pt x="250" y="36"/>
                    </a:lnTo>
                    <a:lnTo>
                      <a:pt x="246" y="42"/>
                    </a:lnTo>
                    <a:lnTo>
                      <a:pt x="244" y="44"/>
                    </a:lnTo>
                    <a:lnTo>
                      <a:pt x="246" y="46"/>
                    </a:lnTo>
                    <a:lnTo>
                      <a:pt x="242" y="50"/>
                    </a:lnTo>
                    <a:lnTo>
                      <a:pt x="242" y="56"/>
                    </a:lnTo>
                    <a:lnTo>
                      <a:pt x="242" y="58"/>
                    </a:lnTo>
                    <a:lnTo>
                      <a:pt x="244" y="59"/>
                    </a:lnTo>
                    <a:lnTo>
                      <a:pt x="244" y="63"/>
                    </a:lnTo>
                    <a:lnTo>
                      <a:pt x="240" y="69"/>
                    </a:lnTo>
                    <a:lnTo>
                      <a:pt x="240" y="67"/>
                    </a:lnTo>
                    <a:lnTo>
                      <a:pt x="242" y="63"/>
                    </a:lnTo>
                    <a:lnTo>
                      <a:pt x="236" y="67"/>
                    </a:lnTo>
                    <a:lnTo>
                      <a:pt x="232" y="71"/>
                    </a:lnTo>
                    <a:lnTo>
                      <a:pt x="232" y="73"/>
                    </a:lnTo>
                    <a:lnTo>
                      <a:pt x="232" y="77"/>
                    </a:lnTo>
                    <a:lnTo>
                      <a:pt x="227" y="79"/>
                    </a:lnTo>
                    <a:lnTo>
                      <a:pt x="225" y="82"/>
                    </a:lnTo>
                    <a:lnTo>
                      <a:pt x="223" y="86"/>
                    </a:lnTo>
                    <a:lnTo>
                      <a:pt x="223" y="92"/>
                    </a:lnTo>
                    <a:lnTo>
                      <a:pt x="221" y="100"/>
                    </a:lnTo>
                    <a:lnTo>
                      <a:pt x="219" y="98"/>
                    </a:lnTo>
                    <a:lnTo>
                      <a:pt x="217" y="98"/>
                    </a:lnTo>
                    <a:lnTo>
                      <a:pt x="213" y="100"/>
                    </a:lnTo>
                    <a:lnTo>
                      <a:pt x="211" y="104"/>
                    </a:lnTo>
                    <a:lnTo>
                      <a:pt x="211" y="106"/>
                    </a:lnTo>
                    <a:lnTo>
                      <a:pt x="213" y="107"/>
                    </a:lnTo>
                    <a:lnTo>
                      <a:pt x="217" y="107"/>
                    </a:lnTo>
                    <a:lnTo>
                      <a:pt x="217" y="106"/>
                    </a:lnTo>
                    <a:lnTo>
                      <a:pt x="219" y="104"/>
                    </a:lnTo>
                    <a:lnTo>
                      <a:pt x="219" y="106"/>
                    </a:lnTo>
                    <a:lnTo>
                      <a:pt x="217" y="107"/>
                    </a:lnTo>
                    <a:lnTo>
                      <a:pt x="215" y="111"/>
                    </a:lnTo>
                    <a:lnTo>
                      <a:pt x="215" y="113"/>
                    </a:lnTo>
                    <a:lnTo>
                      <a:pt x="217" y="115"/>
                    </a:lnTo>
                    <a:lnTo>
                      <a:pt x="217" y="119"/>
                    </a:lnTo>
                    <a:lnTo>
                      <a:pt x="217" y="123"/>
                    </a:lnTo>
                    <a:lnTo>
                      <a:pt x="213" y="119"/>
                    </a:lnTo>
                    <a:lnTo>
                      <a:pt x="211" y="117"/>
                    </a:lnTo>
                    <a:lnTo>
                      <a:pt x="209" y="121"/>
                    </a:lnTo>
                    <a:lnTo>
                      <a:pt x="207" y="125"/>
                    </a:lnTo>
                    <a:lnTo>
                      <a:pt x="207" y="127"/>
                    </a:lnTo>
                    <a:lnTo>
                      <a:pt x="207" y="129"/>
                    </a:lnTo>
                    <a:lnTo>
                      <a:pt x="209" y="130"/>
                    </a:lnTo>
                    <a:lnTo>
                      <a:pt x="211" y="130"/>
                    </a:lnTo>
                    <a:lnTo>
                      <a:pt x="211" y="132"/>
                    </a:lnTo>
                    <a:lnTo>
                      <a:pt x="213" y="136"/>
                    </a:lnTo>
                    <a:lnTo>
                      <a:pt x="217" y="136"/>
                    </a:lnTo>
                    <a:lnTo>
                      <a:pt x="219" y="142"/>
                    </a:lnTo>
                    <a:lnTo>
                      <a:pt x="219" y="144"/>
                    </a:lnTo>
                    <a:lnTo>
                      <a:pt x="217" y="144"/>
                    </a:lnTo>
                    <a:lnTo>
                      <a:pt x="215" y="144"/>
                    </a:lnTo>
                    <a:lnTo>
                      <a:pt x="213" y="148"/>
                    </a:lnTo>
                    <a:lnTo>
                      <a:pt x="211" y="153"/>
                    </a:lnTo>
                    <a:lnTo>
                      <a:pt x="211" y="155"/>
                    </a:lnTo>
                    <a:lnTo>
                      <a:pt x="211" y="157"/>
                    </a:lnTo>
                    <a:lnTo>
                      <a:pt x="213" y="159"/>
                    </a:lnTo>
                    <a:lnTo>
                      <a:pt x="215" y="159"/>
                    </a:lnTo>
                    <a:lnTo>
                      <a:pt x="213" y="163"/>
                    </a:lnTo>
                    <a:lnTo>
                      <a:pt x="213" y="167"/>
                    </a:lnTo>
                    <a:lnTo>
                      <a:pt x="217" y="171"/>
                    </a:lnTo>
                    <a:lnTo>
                      <a:pt x="215" y="177"/>
                    </a:lnTo>
                    <a:lnTo>
                      <a:pt x="213" y="180"/>
                    </a:lnTo>
                    <a:lnTo>
                      <a:pt x="215" y="188"/>
                    </a:lnTo>
                    <a:lnTo>
                      <a:pt x="219" y="198"/>
                    </a:lnTo>
                    <a:lnTo>
                      <a:pt x="231" y="205"/>
                    </a:lnTo>
                    <a:lnTo>
                      <a:pt x="231" y="209"/>
                    </a:lnTo>
                    <a:lnTo>
                      <a:pt x="231" y="211"/>
                    </a:lnTo>
                    <a:lnTo>
                      <a:pt x="232" y="215"/>
                    </a:lnTo>
                    <a:lnTo>
                      <a:pt x="232" y="219"/>
                    </a:lnTo>
                    <a:lnTo>
                      <a:pt x="213" y="224"/>
                    </a:lnTo>
                    <a:lnTo>
                      <a:pt x="206" y="232"/>
                    </a:lnTo>
                    <a:lnTo>
                      <a:pt x="206" y="228"/>
                    </a:lnTo>
                    <a:lnTo>
                      <a:pt x="207" y="226"/>
                    </a:lnTo>
                    <a:lnTo>
                      <a:pt x="202" y="230"/>
                    </a:lnTo>
                    <a:lnTo>
                      <a:pt x="198" y="232"/>
                    </a:lnTo>
                    <a:lnTo>
                      <a:pt x="200" y="234"/>
                    </a:lnTo>
                    <a:lnTo>
                      <a:pt x="200" y="236"/>
                    </a:lnTo>
                    <a:lnTo>
                      <a:pt x="202" y="236"/>
                    </a:lnTo>
                    <a:lnTo>
                      <a:pt x="202" y="240"/>
                    </a:lnTo>
                    <a:lnTo>
                      <a:pt x="204" y="242"/>
                    </a:lnTo>
                    <a:lnTo>
                      <a:pt x="204" y="244"/>
                    </a:lnTo>
                    <a:lnTo>
                      <a:pt x="204" y="246"/>
                    </a:lnTo>
                    <a:lnTo>
                      <a:pt x="206" y="251"/>
                    </a:lnTo>
                    <a:lnTo>
                      <a:pt x="207" y="255"/>
                    </a:lnTo>
                    <a:lnTo>
                      <a:pt x="206" y="259"/>
                    </a:lnTo>
                    <a:lnTo>
                      <a:pt x="206" y="261"/>
                    </a:lnTo>
                    <a:lnTo>
                      <a:pt x="207" y="265"/>
                    </a:lnTo>
                    <a:lnTo>
                      <a:pt x="211" y="269"/>
                    </a:lnTo>
                    <a:lnTo>
                      <a:pt x="215" y="271"/>
                    </a:lnTo>
                    <a:lnTo>
                      <a:pt x="219" y="272"/>
                    </a:lnTo>
                    <a:lnTo>
                      <a:pt x="221" y="276"/>
                    </a:lnTo>
                    <a:lnTo>
                      <a:pt x="223" y="276"/>
                    </a:lnTo>
                    <a:lnTo>
                      <a:pt x="227" y="274"/>
                    </a:lnTo>
                    <a:lnTo>
                      <a:pt x="231" y="274"/>
                    </a:lnTo>
                    <a:lnTo>
                      <a:pt x="231" y="290"/>
                    </a:lnTo>
                    <a:lnTo>
                      <a:pt x="225" y="288"/>
                    </a:lnTo>
                    <a:lnTo>
                      <a:pt x="223" y="288"/>
                    </a:lnTo>
                    <a:lnTo>
                      <a:pt x="221" y="290"/>
                    </a:lnTo>
                    <a:lnTo>
                      <a:pt x="217" y="292"/>
                    </a:lnTo>
                    <a:lnTo>
                      <a:pt x="213" y="288"/>
                    </a:lnTo>
                    <a:lnTo>
                      <a:pt x="213" y="284"/>
                    </a:lnTo>
                    <a:lnTo>
                      <a:pt x="213" y="280"/>
                    </a:lnTo>
                    <a:lnTo>
                      <a:pt x="207" y="278"/>
                    </a:lnTo>
                    <a:lnTo>
                      <a:pt x="204" y="276"/>
                    </a:lnTo>
                    <a:lnTo>
                      <a:pt x="202" y="272"/>
                    </a:lnTo>
                    <a:lnTo>
                      <a:pt x="200" y="271"/>
                    </a:lnTo>
                    <a:lnTo>
                      <a:pt x="200" y="267"/>
                    </a:lnTo>
                    <a:lnTo>
                      <a:pt x="196" y="267"/>
                    </a:lnTo>
                    <a:lnTo>
                      <a:pt x="194" y="265"/>
                    </a:lnTo>
                    <a:lnTo>
                      <a:pt x="192" y="267"/>
                    </a:lnTo>
                    <a:lnTo>
                      <a:pt x="190" y="271"/>
                    </a:lnTo>
                    <a:lnTo>
                      <a:pt x="186" y="271"/>
                    </a:lnTo>
                    <a:lnTo>
                      <a:pt x="177" y="271"/>
                    </a:lnTo>
                    <a:lnTo>
                      <a:pt x="173" y="269"/>
                    </a:lnTo>
                    <a:lnTo>
                      <a:pt x="173" y="267"/>
                    </a:lnTo>
                    <a:lnTo>
                      <a:pt x="173" y="263"/>
                    </a:lnTo>
                    <a:lnTo>
                      <a:pt x="173" y="261"/>
                    </a:lnTo>
                    <a:lnTo>
                      <a:pt x="171" y="261"/>
                    </a:lnTo>
                    <a:lnTo>
                      <a:pt x="169" y="261"/>
                    </a:lnTo>
                    <a:lnTo>
                      <a:pt x="167" y="263"/>
                    </a:lnTo>
                    <a:lnTo>
                      <a:pt x="165" y="263"/>
                    </a:lnTo>
                    <a:lnTo>
                      <a:pt x="163" y="263"/>
                    </a:lnTo>
                    <a:lnTo>
                      <a:pt x="163" y="261"/>
                    </a:lnTo>
                    <a:lnTo>
                      <a:pt x="163" y="257"/>
                    </a:lnTo>
                    <a:lnTo>
                      <a:pt x="161" y="255"/>
                    </a:lnTo>
                    <a:lnTo>
                      <a:pt x="156" y="255"/>
                    </a:lnTo>
                    <a:lnTo>
                      <a:pt x="152" y="255"/>
                    </a:lnTo>
                    <a:lnTo>
                      <a:pt x="146" y="255"/>
                    </a:lnTo>
                    <a:lnTo>
                      <a:pt x="144" y="255"/>
                    </a:lnTo>
                    <a:lnTo>
                      <a:pt x="140" y="257"/>
                    </a:lnTo>
                    <a:lnTo>
                      <a:pt x="138" y="259"/>
                    </a:lnTo>
                    <a:lnTo>
                      <a:pt x="135" y="257"/>
                    </a:lnTo>
                    <a:lnTo>
                      <a:pt x="133" y="253"/>
                    </a:lnTo>
                    <a:lnTo>
                      <a:pt x="133" y="248"/>
                    </a:lnTo>
                    <a:lnTo>
                      <a:pt x="133" y="244"/>
                    </a:lnTo>
                    <a:lnTo>
                      <a:pt x="133" y="240"/>
                    </a:lnTo>
                    <a:lnTo>
                      <a:pt x="135" y="236"/>
                    </a:lnTo>
                    <a:lnTo>
                      <a:pt x="133" y="234"/>
                    </a:lnTo>
                    <a:lnTo>
                      <a:pt x="131" y="230"/>
                    </a:lnTo>
                    <a:lnTo>
                      <a:pt x="131" y="226"/>
                    </a:lnTo>
                    <a:lnTo>
                      <a:pt x="129" y="223"/>
                    </a:lnTo>
                    <a:lnTo>
                      <a:pt x="127" y="217"/>
                    </a:lnTo>
                    <a:lnTo>
                      <a:pt x="129" y="213"/>
                    </a:lnTo>
                    <a:lnTo>
                      <a:pt x="127" y="209"/>
                    </a:lnTo>
                    <a:lnTo>
                      <a:pt x="125" y="207"/>
                    </a:lnTo>
                    <a:lnTo>
                      <a:pt x="125" y="201"/>
                    </a:lnTo>
                    <a:lnTo>
                      <a:pt x="119" y="198"/>
                    </a:lnTo>
                    <a:lnTo>
                      <a:pt x="113" y="198"/>
                    </a:lnTo>
                    <a:lnTo>
                      <a:pt x="113" y="194"/>
                    </a:lnTo>
                    <a:lnTo>
                      <a:pt x="112" y="194"/>
                    </a:lnTo>
                    <a:lnTo>
                      <a:pt x="106" y="194"/>
                    </a:lnTo>
                    <a:lnTo>
                      <a:pt x="102" y="194"/>
                    </a:lnTo>
                    <a:lnTo>
                      <a:pt x="98" y="194"/>
                    </a:lnTo>
                    <a:lnTo>
                      <a:pt x="98" y="200"/>
                    </a:lnTo>
                    <a:lnTo>
                      <a:pt x="100" y="203"/>
                    </a:lnTo>
                    <a:lnTo>
                      <a:pt x="98" y="205"/>
                    </a:lnTo>
                    <a:lnTo>
                      <a:pt x="94" y="205"/>
                    </a:lnTo>
                    <a:lnTo>
                      <a:pt x="92" y="207"/>
                    </a:lnTo>
                    <a:lnTo>
                      <a:pt x="88" y="209"/>
                    </a:lnTo>
                    <a:lnTo>
                      <a:pt x="83" y="209"/>
                    </a:lnTo>
                    <a:lnTo>
                      <a:pt x="79" y="207"/>
                    </a:lnTo>
                    <a:lnTo>
                      <a:pt x="77" y="203"/>
                    </a:lnTo>
                    <a:lnTo>
                      <a:pt x="75" y="200"/>
                    </a:lnTo>
                    <a:lnTo>
                      <a:pt x="75" y="194"/>
                    </a:lnTo>
                    <a:lnTo>
                      <a:pt x="73" y="190"/>
                    </a:lnTo>
                    <a:lnTo>
                      <a:pt x="73" y="186"/>
                    </a:lnTo>
                    <a:lnTo>
                      <a:pt x="73" y="182"/>
                    </a:lnTo>
                    <a:lnTo>
                      <a:pt x="71" y="178"/>
                    </a:lnTo>
                    <a:lnTo>
                      <a:pt x="71" y="175"/>
                    </a:lnTo>
                    <a:lnTo>
                      <a:pt x="46" y="175"/>
                    </a:lnTo>
                    <a:lnTo>
                      <a:pt x="41" y="175"/>
                    </a:lnTo>
                    <a:lnTo>
                      <a:pt x="29" y="175"/>
                    </a:lnTo>
                    <a:lnTo>
                      <a:pt x="21" y="175"/>
                    </a:lnTo>
                    <a:lnTo>
                      <a:pt x="17" y="178"/>
                    </a:lnTo>
                    <a:lnTo>
                      <a:pt x="12" y="182"/>
                    </a:lnTo>
                    <a:lnTo>
                      <a:pt x="8" y="184"/>
                    </a:lnTo>
                    <a:lnTo>
                      <a:pt x="6" y="184"/>
                    </a:lnTo>
                    <a:lnTo>
                      <a:pt x="4" y="177"/>
                    </a:lnTo>
                    <a:lnTo>
                      <a:pt x="0" y="171"/>
                    </a:lnTo>
                    <a:lnTo>
                      <a:pt x="0" y="169"/>
                    </a:lnTo>
                    <a:lnTo>
                      <a:pt x="2" y="169"/>
                    </a:lnTo>
                    <a:lnTo>
                      <a:pt x="12" y="163"/>
                    </a:lnTo>
                    <a:lnTo>
                      <a:pt x="10" y="163"/>
                    </a:lnTo>
                    <a:lnTo>
                      <a:pt x="12" y="159"/>
                    </a:lnTo>
                    <a:lnTo>
                      <a:pt x="14" y="155"/>
                    </a:lnTo>
                    <a:lnTo>
                      <a:pt x="16" y="153"/>
                    </a:lnTo>
                    <a:lnTo>
                      <a:pt x="17" y="153"/>
                    </a:lnTo>
                    <a:lnTo>
                      <a:pt x="19" y="152"/>
                    </a:lnTo>
                    <a:lnTo>
                      <a:pt x="23" y="152"/>
                    </a:lnTo>
                    <a:lnTo>
                      <a:pt x="27" y="152"/>
                    </a:lnTo>
                    <a:lnTo>
                      <a:pt x="29" y="150"/>
                    </a:lnTo>
                    <a:lnTo>
                      <a:pt x="29" y="146"/>
                    </a:lnTo>
                    <a:lnTo>
                      <a:pt x="33" y="148"/>
                    </a:lnTo>
                    <a:lnTo>
                      <a:pt x="37" y="146"/>
                    </a:lnTo>
                    <a:lnTo>
                      <a:pt x="39" y="146"/>
                    </a:lnTo>
                    <a:lnTo>
                      <a:pt x="39" y="153"/>
                    </a:lnTo>
                    <a:lnTo>
                      <a:pt x="41" y="153"/>
                    </a:lnTo>
                    <a:lnTo>
                      <a:pt x="46" y="153"/>
                    </a:lnTo>
                    <a:lnTo>
                      <a:pt x="50" y="153"/>
                    </a:lnTo>
                    <a:lnTo>
                      <a:pt x="52" y="152"/>
                    </a:lnTo>
                    <a:lnTo>
                      <a:pt x="56" y="152"/>
                    </a:lnTo>
                    <a:lnTo>
                      <a:pt x="58" y="150"/>
                    </a:lnTo>
                    <a:lnTo>
                      <a:pt x="60" y="146"/>
                    </a:lnTo>
                    <a:lnTo>
                      <a:pt x="60" y="140"/>
                    </a:lnTo>
                    <a:lnTo>
                      <a:pt x="60" y="138"/>
                    </a:lnTo>
                    <a:lnTo>
                      <a:pt x="64" y="134"/>
                    </a:lnTo>
                    <a:lnTo>
                      <a:pt x="64" y="132"/>
                    </a:lnTo>
                    <a:lnTo>
                      <a:pt x="65" y="129"/>
                    </a:lnTo>
                    <a:lnTo>
                      <a:pt x="64" y="123"/>
                    </a:lnTo>
                    <a:lnTo>
                      <a:pt x="62" y="117"/>
                    </a:lnTo>
                    <a:lnTo>
                      <a:pt x="64" y="113"/>
                    </a:lnTo>
                    <a:lnTo>
                      <a:pt x="65" y="107"/>
                    </a:lnTo>
                    <a:lnTo>
                      <a:pt x="69" y="106"/>
                    </a:lnTo>
                    <a:lnTo>
                      <a:pt x="71" y="102"/>
                    </a:lnTo>
                    <a:lnTo>
                      <a:pt x="71" y="94"/>
                    </a:lnTo>
                    <a:lnTo>
                      <a:pt x="75" y="88"/>
                    </a:lnTo>
                    <a:lnTo>
                      <a:pt x="77" y="81"/>
                    </a:lnTo>
                    <a:lnTo>
                      <a:pt x="77" y="73"/>
                    </a:lnTo>
                    <a:lnTo>
                      <a:pt x="77" y="69"/>
                    </a:lnTo>
                    <a:lnTo>
                      <a:pt x="77" y="63"/>
                    </a:lnTo>
                    <a:lnTo>
                      <a:pt x="77" y="59"/>
                    </a:lnTo>
                    <a:lnTo>
                      <a:pt x="79" y="52"/>
                    </a:lnTo>
                    <a:lnTo>
                      <a:pt x="79" y="46"/>
                    </a:lnTo>
                    <a:lnTo>
                      <a:pt x="83" y="44"/>
                    </a:lnTo>
                    <a:lnTo>
                      <a:pt x="85" y="35"/>
                    </a:lnTo>
                    <a:lnTo>
                      <a:pt x="85" y="29"/>
                    </a:lnTo>
                    <a:close/>
                    <a:moveTo>
                      <a:pt x="217" y="123"/>
                    </a:moveTo>
                    <a:lnTo>
                      <a:pt x="217" y="125"/>
                    </a:lnTo>
                    <a:lnTo>
                      <a:pt x="215" y="127"/>
                    </a:lnTo>
                    <a:lnTo>
                      <a:pt x="215" y="125"/>
                    </a:lnTo>
                    <a:lnTo>
                      <a:pt x="217" y="12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0" name="Freeform 372">
                <a:extLst>
                  <a:ext uri="{FF2B5EF4-FFF2-40B4-BE49-F238E27FC236}">
                    <a16:creationId xmlns:a16="http://schemas.microsoft.com/office/drawing/2014/main" id="{C86B03CD-E281-2413-E6FB-AE4FF3B9711D}"/>
                  </a:ext>
                </a:extLst>
              </p:cNvPr>
              <p:cNvSpPr>
                <a:spLocks/>
              </p:cNvSpPr>
              <p:nvPr/>
            </p:nvSpPr>
            <p:spPr bwMode="auto">
              <a:xfrm>
                <a:off x="4149725" y="3159125"/>
                <a:ext cx="231775" cy="214313"/>
              </a:xfrm>
              <a:custGeom>
                <a:avLst/>
                <a:gdLst>
                  <a:gd name="T0" fmla="*/ 2147483647 w 112"/>
                  <a:gd name="T1" fmla="*/ 0 h 103"/>
                  <a:gd name="T2" fmla="*/ 2147483647 w 112"/>
                  <a:gd name="T3" fmla="*/ 2147483647 h 103"/>
                  <a:gd name="T4" fmla="*/ 2147483647 w 112"/>
                  <a:gd name="T5" fmla="*/ 2147483647 h 103"/>
                  <a:gd name="T6" fmla="*/ 2147483647 w 112"/>
                  <a:gd name="T7" fmla="*/ 2147483647 h 103"/>
                  <a:gd name="T8" fmla="*/ 2147483647 w 112"/>
                  <a:gd name="T9" fmla="*/ 2147483647 h 103"/>
                  <a:gd name="T10" fmla="*/ 2147483647 w 112"/>
                  <a:gd name="T11" fmla="*/ 2147483647 h 103"/>
                  <a:gd name="T12" fmla="*/ 2147483647 w 112"/>
                  <a:gd name="T13" fmla="*/ 2147483647 h 103"/>
                  <a:gd name="T14" fmla="*/ 2147483647 w 112"/>
                  <a:gd name="T15" fmla="*/ 2147483647 h 103"/>
                  <a:gd name="T16" fmla="*/ 2147483647 w 112"/>
                  <a:gd name="T17" fmla="*/ 2147483647 h 103"/>
                  <a:gd name="T18" fmla="*/ 2147483647 w 112"/>
                  <a:gd name="T19" fmla="*/ 2147483647 h 103"/>
                  <a:gd name="T20" fmla="*/ 2147483647 w 112"/>
                  <a:gd name="T21" fmla="*/ 2147483647 h 103"/>
                  <a:gd name="T22" fmla="*/ 2147483647 w 112"/>
                  <a:gd name="T23" fmla="*/ 2147483647 h 103"/>
                  <a:gd name="T24" fmla="*/ 2147483647 w 112"/>
                  <a:gd name="T25" fmla="*/ 2147483647 h 103"/>
                  <a:gd name="T26" fmla="*/ 2147483647 w 112"/>
                  <a:gd name="T27" fmla="*/ 2147483647 h 103"/>
                  <a:gd name="T28" fmla="*/ 2147483647 w 112"/>
                  <a:gd name="T29" fmla="*/ 2147483647 h 103"/>
                  <a:gd name="T30" fmla="*/ 2147483647 w 112"/>
                  <a:gd name="T31" fmla="*/ 2147483647 h 103"/>
                  <a:gd name="T32" fmla="*/ 2147483647 w 112"/>
                  <a:gd name="T33" fmla="*/ 2147483647 h 103"/>
                  <a:gd name="T34" fmla="*/ 0 w 112"/>
                  <a:gd name="T35" fmla="*/ 2147483647 h 103"/>
                  <a:gd name="T36" fmla="*/ 0 w 112"/>
                  <a:gd name="T37" fmla="*/ 2147483647 h 103"/>
                  <a:gd name="T38" fmla="*/ 2147483647 w 112"/>
                  <a:gd name="T39" fmla="*/ 2147483647 h 103"/>
                  <a:gd name="T40" fmla="*/ 2147483647 w 112"/>
                  <a:gd name="T41" fmla="*/ 2147483647 h 103"/>
                  <a:gd name="T42" fmla="*/ 2147483647 w 112"/>
                  <a:gd name="T43" fmla="*/ 2147483647 h 103"/>
                  <a:gd name="T44" fmla="*/ 2147483647 w 112"/>
                  <a:gd name="T45" fmla="*/ 2147483647 h 103"/>
                  <a:gd name="T46" fmla="*/ 2147483647 w 112"/>
                  <a:gd name="T47" fmla="*/ 2147483647 h 103"/>
                  <a:gd name="T48" fmla="*/ 2147483647 w 112"/>
                  <a:gd name="T49" fmla="*/ 2147483647 h 103"/>
                  <a:gd name="T50" fmla="*/ 2147483647 w 112"/>
                  <a:gd name="T51" fmla="*/ 2147483647 h 103"/>
                  <a:gd name="T52" fmla="*/ 2147483647 w 112"/>
                  <a:gd name="T53" fmla="*/ 2147483647 h 103"/>
                  <a:gd name="T54" fmla="*/ 2147483647 w 112"/>
                  <a:gd name="T55" fmla="*/ 2147483647 h 103"/>
                  <a:gd name="T56" fmla="*/ 2147483647 w 112"/>
                  <a:gd name="T57" fmla="*/ 2147483647 h 103"/>
                  <a:gd name="T58" fmla="*/ 2147483647 w 112"/>
                  <a:gd name="T59" fmla="*/ 2147483647 h 103"/>
                  <a:gd name="T60" fmla="*/ 2147483647 w 112"/>
                  <a:gd name="T61" fmla="*/ 2147483647 h 103"/>
                  <a:gd name="T62" fmla="*/ 2147483647 w 112"/>
                  <a:gd name="T63" fmla="*/ 2147483647 h 103"/>
                  <a:gd name="T64" fmla="*/ 2147483647 w 112"/>
                  <a:gd name="T65" fmla="*/ 2147483647 h 103"/>
                  <a:gd name="T66" fmla="*/ 2147483647 w 112"/>
                  <a:gd name="T67" fmla="*/ 0 h 103"/>
                  <a:gd name="T68" fmla="*/ 2147483647 w 112"/>
                  <a:gd name="T69" fmla="*/ 0 h 1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103"/>
                  <a:gd name="T107" fmla="*/ 112 w 112"/>
                  <a:gd name="T108" fmla="*/ 103 h 1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103">
                    <a:moveTo>
                      <a:pt x="60" y="0"/>
                    </a:moveTo>
                    <a:lnTo>
                      <a:pt x="58" y="3"/>
                    </a:lnTo>
                    <a:lnTo>
                      <a:pt x="58" y="5"/>
                    </a:lnTo>
                    <a:lnTo>
                      <a:pt x="52" y="5"/>
                    </a:lnTo>
                    <a:lnTo>
                      <a:pt x="48" y="7"/>
                    </a:lnTo>
                    <a:lnTo>
                      <a:pt x="46" y="13"/>
                    </a:lnTo>
                    <a:lnTo>
                      <a:pt x="44" y="19"/>
                    </a:lnTo>
                    <a:lnTo>
                      <a:pt x="39" y="23"/>
                    </a:lnTo>
                    <a:lnTo>
                      <a:pt x="35" y="26"/>
                    </a:lnTo>
                    <a:lnTo>
                      <a:pt x="29" y="40"/>
                    </a:lnTo>
                    <a:lnTo>
                      <a:pt x="25" y="55"/>
                    </a:lnTo>
                    <a:lnTo>
                      <a:pt x="20" y="59"/>
                    </a:lnTo>
                    <a:lnTo>
                      <a:pt x="16" y="65"/>
                    </a:lnTo>
                    <a:lnTo>
                      <a:pt x="12" y="76"/>
                    </a:lnTo>
                    <a:lnTo>
                      <a:pt x="8" y="88"/>
                    </a:lnTo>
                    <a:lnTo>
                      <a:pt x="4" y="90"/>
                    </a:lnTo>
                    <a:lnTo>
                      <a:pt x="2" y="92"/>
                    </a:lnTo>
                    <a:lnTo>
                      <a:pt x="0" y="99"/>
                    </a:lnTo>
                    <a:lnTo>
                      <a:pt x="0" y="103"/>
                    </a:lnTo>
                    <a:lnTo>
                      <a:pt x="4" y="101"/>
                    </a:lnTo>
                    <a:lnTo>
                      <a:pt x="50" y="99"/>
                    </a:lnTo>
                    <a:lnTo>
                      <a:pt x="50" y="92"/>
                    </a:lnTo>
                    <a:lnTo>
                      <a:pt x="50" y="74"/>
                    </a:lnTo>
                    <a:lnTo>
                      <a:pt x="50" y="72"/>
                    </a:lnTo>
                    <a:lnTo>
                      <a:pt x="52" y="69"/>
                    </a:lnTo>
                    <a:lnTo>
                      <a:pt x="54" y="69"/>
                    </a:lnTo>
                    <a:lnTo>
                      <a:pt x="58" y="67"/>
                    </a:lnTo>
                    <a:lnTo>
                      <a:pt x="62" y="67"/>
                    </a:lnTo>
                    <a:lnTo>
                      <a:pt x="64" y="67"/>
                    </a:lnTo>
                    <a:lnTo>
                      <a:pt x="66" y="32"/>
                    </a:lnTo>
                    <a:lnTo>
                      <a:pt x="112" y="32"/>
                    </a:lnTo>
                    <a:lnTo>
                      <a:pt x="112" y="9"/>
                    </a:lnTo>
                    <a:lnTo>
                      <a:pt x="112" y="0"/>
                    </a:lnTo>
                    <a:lnTo>
                      <a:pt x="6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1" name="Freeform 382">
                <a:extLst>
                  <a:ext uri="{FF2B5EF4-FFF2-40B4-BE49-F238E27FC236}">
                    <a16:creationId xmlns:a16="http://schemas.microsoft.com/office/drawing/2014/main" id="{CCF33CF9-0BA8-A5F3-0BC6-DAC663D7E385}"/>
                  </a:ext>
                </a:extLst>
              </p:cNvPr>
              <p:cNvSpPr>
                <a:spLocks noEditPoints="1"/>
              </p:cNvSpPr>
              <p:nvPr/>
            </p:nvSpPr>
            <p:spPr bwMode="auto">
              <a:xfrm>
                <a:off x="5340350" y="3922713"/>
                <a:ext cx="147638" cy="207962"/>
              </a:xfrm>
              <a:custGeom>
                <a:avLst/>
                <a:gdLst>
                  <a:gd name="T0" fmla="*/ 2147483647 w 71"/>
                  <a:gd name="T1" fmla="*/ 2147483647 h 100"/>
                  <a:gd name="T2" fmla="*/ 2147483647 w 71"/>
                  <a:gd name="T3" fmla="*/ 2147483647 h 100"/>
                  <a:gd name="T4" fmla="*/ 2147483647 w 71"/>
                  <a:gd name="T5" fmla="*/ 2147483647 h 100"/>
                  <a:gd name="T6" fmla="*/ 2147483647 w 71"/>
                  <a:gd name="T7" fmla="*/ 2147483647 h 100"/>
                  <a:gd name="T8" fmla="*/ 2147483647 w 71"/>
                  <a:gd name="T9" fmla="*/ 2147483647 h 100"/>
                  <a:gd name="T10" fmla="*/ 0 w 71"/>
                  <a:gd name="T11" fmla="*/ 2147483647 h 100"/>
                  <a:gd name="T12" fmla="*/ 2147483647 w 71"/>
                  <a:gd name="T13" fmla="*/ 2147483647 h 100"/>
                  <a:gd name="T14" fmla="*/ 2147483647 w 71"/>
                  <a:gd name="T15" fmla="*/ 2147483647 h 100"/>
                  <a:gd name="T16" fmla="*/ 2147483647 w 71"/>
                  <a:gd name="T17" fmla="*/ 2147483647 h 100"/>
                  <a:gd name="T18" fmla="*/ 2147483647 w 71"/>
                  <a:gd name="T19" fmla="*/ 2147483647 h 100"/>
                  <a:gd name="T20" fmla="*/ 2147483647 w 71"/>
                  <a:gd name="T21" fmla="*/ 2147483647 h 100"/>
                  <a:gd name="T22" fmla="*/ 2147483647 w 71"/>
                  <a:gd name="T23" fmla="*/ 2147483647 h 100"/>
                  <a:gd name="T24" fmla="*/ 2147483647 w 71"/>
                  <a:gd name="T25" fmla="*/ 2147483647 h 100"/>
                  <a:gd name="T26" fmla="*/ 2147483647 w 71"/>
                  <a:gd name="T27" fmla="*/ 2147483647 h 100"/>
                  <a:gd name="T28" fmla="*/ 2147483647 w 71"/>
                  <a:gd name="T29" fmla="*/ 2147483647 h 100"/>
                  <a:gd name="T30" fmla="*/ 2147483647 w 71"/>
                  <a:gd name="T31" fmla="*/ 2147483647 h 100"/>
                  <a:gd name="T32" fmla="*/ 2147483647 w 71"/>
                  <a:gd name="T33" fmla="*/ 2147483647 h 100"/>
                  <a:gd name="T34" fmla="*/ 2147483647 w 71"/>
                  <a:gd name="T35" fmla="*/ 2147483647 h 100"/>
                  <a:gd name="T36" fmla="*/ 2147483647 w 71"/>
                  <a:gd name="T37" fmla="*/ 2147483647 h 100"/>
                  <a:gd name="T38" fmla="*/ 2147483647 w 71"/>
                  <a:gd name="T39" fmla="*/ 2147483647 h 100"/>
                  <a:gd name="T40" fmla="*/ 2147483647 w 71"/>
                  <a:gd name="T41" fmla="*/ 2147483647 h 100"/>
                  <a:gd name="T42" fmla="*/ 2147483647 w 71"/>
                  <a:gd name="T43" fmla="*/ 2147483647 h 100"/>
                  <a:gd name="T44" fmla="*/ 2147483647 w 71"/>
                  <a:gd name="T45" fmla="*/ 2147483647 h 100"/>
                  <a:gd name="T46" fmla="*/ 2147483647 w 71"/>
                  <a:gd name="T47" fmla="*/ 2147483647 h 100"/>
                  <a:gd name="T48" fmla="*/ 2147483647 w 71"/>
                  <a:gd name="T49" fmla="*/ 2147483647 h 100"/>
                  <a:gd name="T50" fmla="*/ 2147483647 w 71"/>
                  <a:gd name="T51" fmla="*/ 2147483647 h 100"/>
                  <a:gd name="T52" fmla="*/ 2147483647 w 71"/>
                  <a:gd name="T53" fmla="*/ 2147483647 h 100"/>
                  <a:gd name="T54" fmla="*/ 2147483647 w 71"/>
                  <a:gd name="T55" fmla="*/ 2147483647 h 100"/>
                  <a:gd name="T56" fmla="*/ 2147483647 w 71"/>
                  <a:gd name="T57" fmla="*/ 2147483647 h 100"/>
                  <a:gd name="T58" fmla="*/ 2147483647 w 71"/>
                  <a:gd name="T59" fmla="*/ 2147483647 h 100"/>
                  <a:gd name="T60" fmla="*/ 2147483647 w 71"/>
                  <a:gd name="T61" fmla="*/ 2147483647 h 100"/>
                  <a:gd name="T62" fmla="*/ 2147483647 w 71"/>
                  <a:gd name="T63" fmla="*/ 2147483647 h 100"/>
                  <a:gd name="T64" fmla="*/ 2147483647 w 71"/>
                  <a:gd name="T65" fmla="*/ 0 h 100"/>
                  <a:gd name="T66" fmla="*/ 2147483647 w 71"/>
                  <a:gd name="T67" fmla="*/ 0 h 100"/>
                  <a:gd name="T68" fmla="*/ 2147483647 w 71"/>
                  <a:gd name="T69" fmla="*/ 2147483647 h 100"/>
                  <a:gd name="T70" fmla="*/ 2147483647 w 71"/>
                  <a:gd name="T71" fmla="*/ 2147483647 h 100"/>
                  <a:gd name="T72" fmla="*/ 2147483647 w 71"/>
                  <a:gd name="T73" fmla="*/ 2147483647 h 100"/>
                  <a:gd name="T74" fmla="*/ 2147483647 w 71"/>
                  <a:gd name="T75" fmla="*/ 2147483647 h 100"/>
                  <a:gd name="T76" fmla="*/ 2147483647 w 71"/>
                  <a:gd name="T77" fmla="*/ 2147483647 h 100"/>
                  <a:gd name="T78" fmla="*/ 2147483647 w 71"/>
                  <a:gd name="T79" fmla="*/ 2147483647 h 100"/>
                  <a:gd name="T80" fmla="*/ 2147483647 w 71"/>
                  <a:gd name="T81" fmla="*/ 2147483647 h 100"/>
                  <a:gd name="T82" fmla="*/ 2147483647 w 71"/>
                  <a:gd name="T83" fmla="*/ 2147483647 h 100"/>
                  <a:gd name="T84" fmla="*/ 2147483647 w 71"/>
                  <a:gd name="T85" fmla="*/ 2147483647 h 100"/>
                  <a:gd name="T86" fmla="*/ 2147483647 w 71"/>
                  <a:gd name="T87" fmla="*/ 2147483647 h 100"/>
                  <a:gd name="T88" fmla="*/ 2147483647 w 71"/>
                  <a:gd name="T89" fmla="*/ 2147483647 h 100"/>
                  <a:gd name="T90" fmla="*/ 2147483647 w 71"/>
                  <a:gd name="T91" fmla="*/ 2147483647 h 100"/>
                  <a:gd name="T92" fmla="*/ 2147483647 w 71"/>
                  <a:gd name="T93" fmla="*/ 2147483647 h 100"/>
                  <a:gd name="T94" fmla="*/ 2147483647 w 71"/>
                  <a:gd name="T95" fmla="*/ 2147483647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100"/>
                  <a:gd name="T146" fmla="*/ 71 w 71"/>
                  <a:gd name="T147" fmla="*/ 100 h 1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100">
                    <a:moveTo>
                      <a:pt x="17" y="54"/>
                    </a:moveTo>
                    <a:lnTo>
                      <a:pt x="16" y="56"/>
                    </a:lnTo>
                    <a:lnTo>
                      <a:pt x="12" y="56"/>
                    </a:lnTo>
                    <a:lnTo>
                      <a:pt x="10" y="59"/>
                    </a:lnTo>
                    <a:lnTo>
                      <a:pt x="8" y="63"/>
                    </a:lnTo>
                    <a:lnTo>
                      <a:pt x="8" y="69"/>
                    </a:lnTo>
                    <a:lnTo>
                      <a:pt x="6" y="77"/>
                    </a:lnTo>
                    <a:lnTo>
                      <a:pt x="4" y="79"/>
                    </a:lnTo>
                    <a:lnTo>
                      <a:pt x="4" y="81"/>
                    </a:lnTo>
                    <a:lnTo>
                      <a:pt x="4" y="83"/>
                    </a:lnTo>
                    <a:lnTo>
                      <a:pt x="2" y="84"/>
                    </a:lnTo>
                    <a:lnTo>
                      <a:pt x="0" y="88"/>
                    </a:lnTo>
                    <a:lnTo>
                      <a:pt x="0" y="90"/>
                    </a:lnTo>
                    <a:lnTo>
                      <a:pt x="2" y="92"/>
                    </a:lnTo>
                    <a:lnTo>
                      <a:pt x="4" y="94"/>
                    </a:lnTo>
                    <a:lnTo>
                      <a:pt x="6" y="96"/>
                    </a:lnTo>
                    <a:lnTo>
                      <a:pt x="10" y="98"/>
                    </a:lnTo>
                    <a:lnTo>
                      <a:pt x="14" y="100"/>
                    </a:lnTo>
                    <a:lnTo>
                      <a:pt x="16" y="98"/>
                    </a:lnTo>
                    <a:lnTo>
                      <a:pt x="19" y="96"/>
                    </a:lnTo>
                    <a:lnTo>
                      <a:pt x="23" y="94"/>
                    </a:lnTo>
                    <a:lnTo>
                      <a:pt x="35" y="94"/>
                    </a:lnTo>
                    <a:lnTo>
                      <a:pt x="35" y="92"/>
                    </a:lnTo>
                    <a:lnTo>
                      <a:pt x="33" y="92"/>
                    </a:lnTo>
                    <a:lnTo>
                      <a:pt x="31" y="90"/>
                    </a:lnTo>
                    <a:lnTo>
                      <a:pt x="31" y="88"/>
                    </a:lnTo>
                    <a:lnTo>
                      <a:pt x="33" y="84"/>
                    </a:lnTo>
                    <a:lnTo>
                      <a:pt x="35" y="81"/>
                    </a:lnTo>
                    <a:lnTo>
                      <a:pt x="33" y="77"/>
                    </a:lnTo>
                    <a:lnTo>
                      <a:pt x="33" y="73"/>
                    </a:lnTo>
                    <a:lnTo>
                      <a:pt x="37" y="69"/>
                    </a:lnTo>
                    <a:lnTo>
                      <a:pt x="39" y="67"/>
                    </a:lnTo>
                    <a:lnTo>
                      <a:pt x="44" y="67"/>
                    </a:lnTo>
                    <a:lnTo>
                      <a:pt x="52" y="69"/>
                    </a:lnTo>
                    <a:lnTo>
                      <a:pt x="52" y="67"/>
                    </a:lnTo>
                    <a:lnTo>
                      <a:pt x="54" y="65"/>
                    </a:lnTo>
                    <a:lnTo>
                      <a:pt x="56" y="67"/>
                    </a:lnTo>
                    <a:lnTo>
                      <a:pt x="60" y="67"/>
                    </a:lnTo>
                    <a:lnTo>
                      <a:pt x="60" y="71"/>
                    </a:lnTo>
                    <a:lnTo>
                      <a:pt x="60" y="75"/>
                    </a:lnTo>
                    <a:lnTo>
                      <a:pt x="62" y="77"/>
                    </a:lnTo>
                    <a:lnTo>
                      <a:pt x="63" y="79"/>
                    </a:lnTo>
                    <a:lnTo>
                      <a:pt x="63" y="73"/>
                    </a:lnTo>
                    <a:lnTo>
                      <a:pt x="63" y="71"/>
                    </a:lnTo>
                    <a:lnTo>
                      <a:pt x="63" y="67"/>
                    </a:lnTo>
                    <a:lnTo>
                      <a:pt x="63" y="63"/>
                    </a:lnTo>
                    <a:lnTo>
                      <a:pt x="63" y="56"/>
                    </a:lnTo>
                    <a:lnTo>
                      <a:pt x="65" y="52"/>
                    </a:lnTo>
                    <a:lnTo>
                      <a:pt x="65" y="46"/>
                    </a:lnTo>
                    <a:lnTo>
                      <a:pt x="67" y="42"/>
                    </a:lnTo>
                    <a:lnTo>
                      <a:pt x="69" y="40"/>
                    </a:lnTo>
                    <a:lnTo>
                      <a:pt x="71" y="38"/>
                    </a:lnTo>
                    <a:lnTo>
                      <a:pt x="71" y="35"/>
                    </a:lnTo>
                    <a:lnTo>
                      <a:pt x="71" y="31"/>
                    </a:lnTo>
                    <a:lnTo>
                      <a:pt x="69" y="27"/>
                    </a:lnTo>
                    <a:lnTo>
                      <a:pt x="65" y="23"/>
                    </a:lnTo>
                    <a:lnTo>
                      <a:pt x="67" y="17"/>
                    </a:lnTo>
                    <a:lnTo>
                      <a:pt x="69" y="12"/>
                    </a:lnTo>
                    <a:lnTo>
                      <a:pt x="67" y="10"/>
                    </a:lnTo>
                    <a:lnTo>
                      <a:pt x="67" y="8"/>
                    </a:lnTo>
                    <a:lnTo>
                      <a:pt x="63" y="6"/>
                    </a:lnTo>
                    <a:lnTo>
                      <a:pt x="62" y="4"/>
                    </a:lnTo>
                    <a:lnTo>
                      <a:pt x="62" y="0"/>
                    </a:lnTo>
                    <a:lnTo>
                      <a:pt x="56" y="4"/>
                    </a:lnTo>
                    <a:lnTo>
                      <a:pt x="54" y="0"/>
                    </a:lnTo>
                    <a:lnTo>
                      <a:pt x="48" y="0"/>
                    </a:lnTo>
                    <a:lnTo>
                      <a:pt x="44" y="2"/>
                    </a:lnTo>
                    <a:lnTo>
                      <a:pt x="42" y="2"/>
                    </a:lnTo>
                    <a:lnTo>
                      <a:pt x="37" y="4"/>
                    </a:lnTo>
                    <a:lnTo>
                      <a:pt x="33" y="8"/>
                    </a:lnTo>
                    <a:lnTo>
                      <a:pt x="35" y="10"/>
                    </a:lnTo>
                    <a:lnTo>
                      <a:pt x="35" y="13"/>
                    </a:lnTo>
                    <a:lnTo>
                      <a:pt x="31" y="19"/>
                    </a:lnTo>
                    <a:lnTo>
                      <a:pt x="29" y="21"/>
                    </a:lnTo>
                    <a:lnTo>
                      <a:pt x="31" y="23"/>
                    </a:lnTo>
                    <a:lnTo>
                      <a:pt x="27" y="27"/>
                    </a:lnTo>
                    <a:lnTo>
                      <a:pt x="27" y="33"/>
                    </a:lnTo>
                    <a:lnTo>
                      <a:pt x="27" y="35"/>
                    </a:lnTo>
                    <a:lnTo>
                      <a:pt x="29" y="36"/>
                    </a:lnTo>
                    <a:lnTo>
                      <a:pt x="29" y="40"/>
                    </a:lnTo>
                    <a:lnTo>
                      <a:pt x="25" y="46"/>
                    </a:lnTo>
                    <a:lnTo>
                      <a:pt x="23" y="50"/>
                    </a:lnTo>
                    <a:lnTo>
                      <a:pt x="21" y="52"/>
                    </a:lnTo>
                    <a:lnTo>
                      <a:pt x="19" y="54"/>
                    </a:lnTo>
                    <a:lnTo>
                      <a:pt x="17" y="54"/>
                    </a:lnTo>
                    <a:close/>
                    <a:moveTo>
                      <a:pt x="40" y="44"/>
                    </a:moveTo>
                    <a:lnTo>
                      <a:pt x="42" y="46"/>
                    </a:lnTo>
                    <a:lnTo>
                      <a:pt x="44" y="48"/>
                    </a:lnTo>
                    <a:lnTo>
                      <a:pt x="44" y="50"/>
                    </a:lnTo>
                    <a:lnTo>
                      <a:pt x="40" y="50"/>
                    </a:lnTo>
                    <a:lnTo>
                      <a:pt x="39" y="48"/>
                    </a:lnTo>
                    <a:lnTo>
                      <a:pt x="37" y="46"/>
                    </a:lnTo>
                    <a:lnTo>
                      <a:pt x="39" y="44"/>
                    </a:lnTo>
                    <a:lnTo>
                      <a:pt x="40" y="4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2" name="Freeform 385">
                <a:extLst>
                  <a:ext uri="{FF2B5EF4-FFF2-40B4-BE49-F238E27FC236}">
                    <a16:creationId xmlns:a16="http://schemas.microsoft.com/office/drawing/2014/main" id="{3E9C7D93-BD70-CAF5-CDE8-82F7A6E8D4E1}"/>
                  </a:ext>
                </a:extLst>
              </p:cNvPr>
              <p:cNvSpPr>
                <a:spLocks/>
              </p:cNvSpPr>
              <p:nvPr/>
            </p:nvSpPr>
            <p:spPr bwMode="auto">
              <a:xfrm>
                <a:off x="4779963" y="2827338"/>
                <a:ext cx="106362" cy="231775"/>
              </a:xfrm>
              <a:custGeom>
                <a:avLst/>
                <a:gdLst>
                  <a:gd name="T0" fmla="*/ 2147483647 w 51"/>
                  <a:gd name="T1" fmla="*/ 2147483647 h 112"/>
                  <a:gd name="T2" fmla="*/ 2147483647 w 51"/>
                  <a:gd name="T3" fmla="*/ 2147483647 h 112"/>
                  <a:gd name="T4" fmla="*/ 2147483647 w 51"/>
                  <a:gd name="T5" fmla="*/ 2147483647 h 112"/>
                  <a:gd name="T6" fmla="*/ 2147483647 w 51"/>
                  <a:gd name="T7" fmla="*/ 2147483647 h 112"/>
                  <a:gd name="T8" fmla="*/ 2147483647 w 51"/>
                  <a:gd name="T9" fmla="*/ 2147483647 h 112"/>
                  <a:gd name="T10" fmla="*/ 2147483647 w 51"/>
                  <a:gd name="T11" fmla="*/ 2147483647 h 112"/>
                  <a:gd name="T12" fmla="*/ 2147483647 w 51"/>
                  <a:gd name="T13" fmla="*/ 2147483647 h 112"/>
                  <a:gd name="T14" fmla="*/ 2147483647 w 51"/>
                  <a:gd name="T15" fmla="*/ 2147483647 h 112"/>
                  <a:gd name="T16" fmla="*/ 2147483647 w 51"/>
                  <a:gd name="T17" fmla="*/ 2147483647 h 112"/>
                  <a:gd name="T18" fmla="*/ 2147483647 w 51"/>
                  <a:gd name="T19" fmla="*/ 2147483647 h 112"/>
                  <a:gd name="T20" fmla="*/ 2147483647 w 51"/>
                  <a:gd name="T21" fmla="*/ 2147483647 h 112"/>
                  <a:gd name="T22" fmla="*/ 2147483647 w 51"/>
                  <a:gd name="T23" fmla="*/ 2147483647 h 112"/>
                  <a:gd name="T24" fmla="*/ 2147483647 w 51"/>
                  <a:gd name="T25" fmla="*/ 2147483647 h 112"/>
                  <a:gd name="T26" fmla="*/ 2147483647 w 51"/>
                  <a:gd name="T27" fmla="*/ 2147483647 h 112"/>
                  <a:gd name="T28" fmla="*/ 2147483647 w 51"/>
                  <a:gd name="T29" fmla="*/ 2147483647 h 112"/>
                  <a:gd name="T30" fmla="*/ 2147483647 w 51"/>
                  <a:gd name="T31" fmla="*/ 2147483647 h 112"/>
                  <a:gd name="T32" fmla="*/ 2147483647 w 51"/>
                  <a:gd name="T33" fmla="*/ 2147483647 h 112"/>
                  <a:gd name="T34" fmla="*/ 2147483647 w 51"/>
                  <a:gd name="T35" fmla="*/ 2147483647 h 112"/>
                  <a:gd name="T36" fmla="*/ 2147483647 w 51"/>
                  <a:gd name="T37" fmla="*/ 2147483647 h 112"/>
                  <a:gd name="T38" fmla="*/ 2147483647 w 51"/>
                  <a:gd name="T39" fmla="*/ 2147483647 h 112"/>
                  <a:gd name="T40" fmla="*/ 2147483647 w 51"/>
                  <a:gd name="T41" fmla="*/ 2147483647 h 112"/>
                  <a:gd name="T42" fmla="*/ 2147483647 w 51"/>
                  <a:gd name="T43" fmla="*/ 2147483647 h 112"/>
                  <a:gd name="T44" fmla="*/ 2147483647 w 51"/>
                  <a:gd name="T45" fmla="*/ 2147483647 h 112"/>
                  <a:gd name="T46" fmla="*/ 2147483647 w 51"/>
                  <a:gd name="T47" fmla="*/ 2147483647 h 112"/>
                  <a:gd name="T48" fmla="*/ 2147483647 w 51"/>
                  <a:gd name="T49" fmla="*/ 0 h 112"/>
                  <a:gd name="T50" fmla="*/ 2147483647 w 51"/>
                  <a:gd name="T51" fmla="*/ 0 h 112"/>
                  <a:gd name="T52" fmla="*/ 2147483647 w 51"/>
                  <a:gd name="T53" fmla="*/ 2147483647 h 112"/>
                  <a:gd name="T54" fmla="*/ 2147483647 w 51"/>
                  <a:gd name="T55" fmla="*/ 2147483647 h 112"/>
                  <a:gd name="T56" fmla="*/ 2147483647 w 51"/>
                  <a:gd name="T57" fmla="*/ 2147483647 h 112"/>
                  <a:gd name="T58" fmla="*/ 2147483647 w 51"/>
                  <a:gd name="T59" fmla="*/ 2147483647 h 112"/>
                  <a:gd name="T60" fmla="*/ 2147483647 w 51"/>
                  <a:gd name="T61" fmla="*/ 2147483647 h 112"/>
                  <a:gd name="T62" fmla="*/ 2147483647 w 51"/>
                  <a:gd name="T63" fmla="*/ 2147483647 h 112"/>
                  <a:gd name="T64" fmla="*/ 2147483647 w 51"/>
                  <a:gd name="T65" fmla="*/ 2147483647 h 112"/>
                  <a:gd name="T66" fmla="*/ 2147483647 w 51"/>
                  <a:gd name="T67" fmla="*/ 2147483647 h 112"/>
                  <a:gd name="T68" fmla="*/ 2147483647 w 51"/>
                  <a:gd name="T69" fmla="*/ 2147483647 h 112"/>
                  <a:gd name="T70" fmla="*/ 2147483647 w 51"/>
                  <a:gd name="T71" fmla="*/ 2147483647 h 112"/>
                  <a:gd name="T72" fmla="*/ 2147483647 w 51"/>
                  <a:gd name="T73" fmla="*/ 2147483647 h 112"/>
                  <a:gd name="T74" fmla="*/ 2147483647 w 51"/>
                  <a:gd name="T75" fmla="*/ 2147483647 h 112"/>
                  <a:gd name="T76" fmla="*/ 2147483647 w 51"/>
                  <a:gd name="T77" fmla="*/ 2147483647 h 112"/>
                  <a:gd name="T78" fmla="*/ 2147483647 w 51"/>
                  <a:gd name="T79" fmla="*/ 2147483647 h 112"/>
                  <a:gd name="T80" fmla="*/ 0 w 51"/>
                  <a:gd name="T81" fmla="*/ 2147483647 h 112"/>
                  <a:gd name="T82" fmla="*/ 0 w 51"/>
                  <a:gd name="T83" fmla="*/ 2147483647 h 112"/>
                  <a:gd name="T84" fmla="*/ 0 w 51"/>
                  <a:gd name="T85" fmla="*/ 2147483647 h 112"/>
                  <a:gd name="T86" fmla="*/ 2147483647 w 51"/>
                  <a:gd name="T87" fmla="*/ 2147483647 h 112"/>
                  <a:gd name="T88" fmla="*/ 2147483647 w 51"/>
                  <a:gd name="T89" fmla="*/ 2147483647 h 112"/>
                  <a:gd name="T90" fmla="*/ 2147483647 w 51"/>
                  <a:gd name="T91" fmla="*/ 2147483647 h 112"/>
                  <a:gd name="T92" fmla="*/ 2147483647 w 51"/>
                  <a:gd name="T93" fmla="*/ 2147483647 h 112"/>
                  <a:gd name="T94" fmla="*/ 2147483647 w 51"/>
                  <a:gd name="T95" fmla="*/ 2147483647 h 112"/>
                  <a:gd name="T96" fmla="*/ 2147483647 w 51"/>
                  <a:gd name="T97" fmla="*/ 2147483647 h 112"/>
                  <a:gd name="T98" fmla="*/ 2147483647 w 51"/>
                  <a:gd name="T99" fmla="*/ 2147483647 h 112"/>
                  <a:gd name="T100" fmla="*/ 2147483647 w 51"/>
                  <a:gd name="T101" fmla="*/ 2147483647 h 112"/>
                  <a:gd name="T102" fmla="*/ 2147483647 w 51"/>
                  <a:gd name="T103" fmla="*/ 2147483647 h 112"/>
                  <a:gd name="T104" fmla="*/ 2147483647 w 51"/>
                  <a:gd name="T105" fmla="*/ 2147483647 h 112"/>
                  <a:gd name="T106" fmla="*/ 2147483647 w 51"/>
                  <a:gd name="T107" fmla="*/ 2147483647 h 112"/>
                  <a:gd name="T108" fmla="*/ 2147483647 w 51"/>
                  <a:gd name="T109" fmla="*/ 2147483647 h 112"/>
                  <a:gd name="T110" fmla="*/ 2147483647 w 51"/>
                  <a:gd name="T111" fmla="*/ 2147483647 h 112"/>
                  <a:gd name="T112" fmla="*/ 2147483647 w 51"/>
                  <a:gd name="T113" fmla="*/ 2147483647 h 112"/>
                  <a:gd name="T114" fmla="*/ 2147483647 w 51"/>
                  <a:gd name="T115" fmla="*/ 2147483647 h 112"/>
                  <a:gd name="T116" fmla="*/ 2147483647 w 51"/>
                  <a:gd name="T117" fmla="*/ 2147483647 h 112"/>
                  <a:gd name="T118" fmla="*/ 2147483647 w 51"/>
                  <a:gd name="T119" fmla="*/ 2147483647 h 112"/>
                  <a:gd name="T120" fmla="*/ 2147483647 w 51"/>
                  <a:gd name="T121" fmla="*/ 2147483647 h 112"/>
                  <a:gd name="T122" fmla="*/ 2147483647 w 51"/>
                  <a:gd name="T123" fmla="*/ 2147483647 h 112"/>
                  <a:gd name="T124" fmla="*/ 2147483647 w 51"/>
                  <a:gd name="T125" fmla="*/ 2147483647 h 1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
                  <a:gd name="T190" fmla="*/ 0 h 112"/>
                  <a:gd name="T191" fmla="*/ 51 w 51"/>
                  <a:gd name="T192" fmla="*/ 112 h 1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 h="112">
                    <a:moveTo>
                      <a:pt x="49" y="66"/>
                    </a:moveTo>
                    <a:lnTo>
                      <a:pt x="49" y="64"/>
                    </a:lnTo>
                    <a:lnTo>
                      <a:pt x="48" y="64"/>
                    </a:lnTo>
                    <a:lnTo>
                      <a:pt x="46" y="66"/>
                    </a:lnTo>
                    <a:lnTo>
                      <a:pt x="42" y="62"/>
                    </a:lnTo>
                    <a:lnTo>
                      <a:pt x="40" y="60"/>
                    </a:lnTo>
                    <a:lnTo>
                      <a:pt x="38" y="56"/>
                    </a:lnTo>
                    <a:lnTo>
                      <a:pt x="38" y="52"/>
                    </a:lnTo>
                    <a:lnTo>
                      <a:pt x="40" y="50"/>
                    </a:lnTo>
                    <a:lnTo>
                      <a:pt x="44" y="48"/>
                    </a:lnTo>
                    <a:lnTo>
                      <a:pt x="46" y="39"/>
                    </a:lnTo>
                    <a:lnTo>
                      <a:pt x="48" y="29"/>
                    </a:lnTo>
                    <a:lnTo>
                      <a:pt x="44" y="29"/>
                    </a:lnTo>
                    <a:lnTo>
                      <a:pt x="42" y="29"/>
                    </a:lnTo>
                    <a:lnTo>
                      <a:pt x="42" y="25"/>
                    </a:lnTo>
                    <a:lnTo>
                      <a:pt x="42" y="21"/>
                    </a:lnTo>
                    <a:lnTo>
                      <a:pt x="46" y="14"/>
                    </a:lnTo>
                    <a:lnTo>
                      <a:pt x="51" y="6"/>
                    </a:lnTo>
                    <a:lnTo>
                      <a:pt x="48" y="6"/>
                    </a:lnTo>
                    <a:lnTo>
                      <a:pt x="44" y="8"/>
                    </a:lnTo>
                    <a:lnTo>
                      <a:pt x="40" y="8"/>
                    </a:lnTo>
                    <a:lnTo>
                      <a:pt x="40" y="6"/>
                    </a:lnTo>
                    <a:lnTo>
                      <a:pt x="40" y="2"/>
                    </a:lnTo>
                    <a:lnTo>
                      <a:pt x="36" y="0"/>
                    </a:lnTo>
                    <a:lnTo>
                      <a:pt x="34" y="0"/>
                    </a:lnTo>
                    <a:lnTo>
                      <a:pt x="26" y="2"/>
                    </a:lnTo>
                    <a:lnTo>
                      <a:pt x="21" y="6"/>
                    </a:lnTo>
                    <a:lnTo>
                      <a:pt x="13" y="6"/>
                    </a:lnTo>
                    <a:lnTo>
                      <a:pt x="7" y="4"/>
                    </a:lnTo>
                    <a:lnTo>
                      <a:pt x="7" y="10"/>
                    </a:lnTo>
                    <a:lnTo>
                      <a:pt x="9" y="16"/>
                    </a:lnTo>
                    <a:lnTo>
                      <a:pt x="11" y="18"/>
                    </a:lnTo>
                    <a:lnTo>
                      <a:pt x="9" y="23"/>
                    </a:lnTo>
                    <a:lnTo>
                      <a:pt x="11" y="29"/>
                    </a:lnTo>
                    <a:lnTo>
                      <a:pt x="13" y="35"/>
                    </a:lnTo>
                    <a:lnTo>
                      <a:pt x="11" y="39"/>
                    </a:lnTo>
                    <a:lnTo>
                      <a:pt x="9" y="42"/>
                    </a:lnTo>
                    <a:lnTo>
                      <a:pt x="7" y="46"/>
                    </a:lnTo>
                    <a:lnTo>
                      <a:pt x="3" y="50"/>
                    </a:lnTo>
                    <a:lnTo>
                      <a:pt x="0" y="50"/>
                    </a:lnTo>
                    <a:lnTo>
                      <a:pt x="0" y="54"/>
                    </a:lnTo>
                    <a:lnTo>
                      <a:pt x="0" y="62"/>
                    </a:lnTo>
                    <a:lnTo>
                      <a:pt x="1" y="67"/>
                    </a:lnTo>
                    <a:lnTo>
                      <a:pt x="3" y="67"/>
                    </a:lnTo>
                    <a:lnTo>
                      <a:pt x="7" y="69"/>
                    </a:lnTo>
                    <a:lnTo>
                      <a:pt x="9" y="75"/>
                    </a:lnTo>
                    <a:lnTo>
                      <a:pt x="9" y="81"/>
                    </a:lnTo>
                    <a:lnTo>
                      <a:pt x="17" y="83"/>
                    </a:lnTo>
                    <a:lnTo>
                      <a:pt x="21" y="112"/>
                    </a:lnTo>
                    <a:lnTo>
                      <a:pt x="26" y="110"/>
                    </a:lnTo>
                    <a:lnTo>
                      <a:pt x="28" y="106"/>
                    </a:lnTo>
                    <a:lnTo>
                      <a:pt x="30" y="102"/>
                    </a:lnTo>
                    <a:lnTo>
                      <a:pt x="30" y="98"/>
                    </a:lnTo>
                    <a:lnTo>
                      <a:pt x="30" y="92"/>
                    </a:lnTo>
                    <a:lnTo>
                      <a:pt x="30" y="89"/>
                    </a:lnTo>
                    <a:lnTo>
                      <a:pt x="32" y="87"/>
                    </a:lnTo>
                    <a:lnTo>
                      <a:pt x="36" y="85"/>
                    </a:lnTo>
                    <a:lnTo>
                      <a:pt x="40" y="83"/>
                    </a:lnTo>
                    <a:lnTo>
                      <a:pt x="44" y="79"/>
                    </a:lnTo>
                    <a:lnTo>
                      <a:pt x="48" y="75"/>
                    </a:lnTo>
                    <a:lnTo>
                      <a:pt x="46" y="71"/>
                    </a:lnTo>
                    <a:lnTo>
                      <a:pt x="49" y="6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3" name="Freeform 387">
                <a:extLst>
                  <a:ext uri="{FF2B5EF4-FFF2-40B4-BE49-F238E27FC236}">
                    <a16:creationId xmlns:a16="http://schemas.microsoft.com/office/drawing/2014/main" id="{C962ED8C-A8EF-9A65-3F6C-12D97143C00A}"/>
                  </a:ext>
                </a:extLst>
              </p:cNvPr>
              <p:cNvSpPr>
                <a:spLocks/>
              </p:cNvSpPr>
              <p:nvPr/>
            </p:nvSpPr>
            <p:spPr bwMode="auto">
              <a:xfrm>
                <a:off x="4584700" y="3679825"/>
                <a:ext cx="53975" cy="198438"/>
              </a:xfrm>
              <a:custGeom>
                <a:avLst/>
                <a:gdLst>
                  <a:gd name="T0" fmla="*/ 2147483647 w 26"/>
                  <a:gd name="T1" fmla="*/ 2147483647 h 96"/>
                  <a:gd name="T2" fmla="*/ 2147483647 w 26"/>
                  <a:gd name="T3" fmla="*/ 2147483647 h 96"/>
                  <a:gd name="T4" fmla="*/ 2147483647 w 26"/>
                  <a:gd name="T5" fmla="*/ 2147483647 h 96"/>
                  <a:gd name="T6" fmla="*/ 2147483647 w 26"/>
                  <a:gd name="T7" fmla="*/ 2147483647 h 96"/>
                  <a:gd name="T8" fmla="*/ 2147483647 w 26"/>
                  <a:gd name="T9" fmla="*/ 2147483647 h 96"/>
                  <a:gd name="T10" fmla="*/ 2147483647 w 26"/>
                  <a:gd name="T11" fmla="*/ 2147483647 h 96"/>
                  <a:gd name="T12" fmla="*/ 2147483647 w 26"/>
                  <a:gd name="T13" fmla="*/ 2147483647 h 96"/>
                  <a:gd name="T14" fmla="*/ 2147483647 w 26"/>
                  <a:gd name="T15" fmla="*/ 2147483647 h 96"/>
                  <a:gd name="T16" fmla="*/ 2147483647 w 26"/>
                  <a:gd name="T17" fmla="*/ 2147483647 h 96"/>
                  <a:gd name="T18" fmla="*/ 2147483647 w 26"/>
                  <a:gd name="T19" fmla="*/ 2147483647 h 96"/>
                  <a:gd name="T20" fmla="*/ 2147483647 w 26"/>
                  <a:gd name="T21" fmla="*/ 2147483647 h 96"/>
                  <a:gd name="T22" fmla="*/ 2147483647 w 26"/>
                  <a:gd name="T23" fmla="*/ 2147483647 h 96"/>
                  <a:gd name="T24" fmla="*/ 2147483647 w 26"/>
                  <a:gd name="T25" fmla="*/ 2147483647 h 96"/>
                  <a:gd name="T26" fmla="*/ 2147483647 w 26"/>
                  <a:gd name="T27" fmla="*/ 2147483647 h 96"/>
                  <a:gd name="T28" fmla="*/ 2147483647 w 26"/>
                  <a:gd name="T29" fmla="*/ 2147483647 h 96"/>
                  <a:gd name="T30" fmla="*/ 2147483647 w 26"/>
                  <a:gd name="T31" fmla="*/ 2147483647 h 96"/>
                  <a:gd name="T32" fmla="*/ 2147483647 w 26"/>
                  <a:gd name="T33" fmla="*/ 2147483647 h 96"/>
                  <a:gd name="T34" fmla="*/ 2147483647 w 26"/>
                  <a:gd name="T35" fmla="*/ 2147483647 h 96"/>
                  <a:gd name="T36" fmla="*/ 2147483647 w 26"/>
                  <a:gd name="T37" fmla="*/ 2147483647 h 96"/>
                  <a:gd name="T38" fmla="*/ 2147483647 w 26"/>
                  <a:gd name="T39" fmla="*/ 2147483647 h 96"/>
                  <a:gd name="T40" fmla="*/ 2147483647 w 26"/>
                  <a:gd name="T41" fmla="*/ 2147483647 h 96"/>
                  <a:gd name="T42" fmla="*/ 2147483647 w 26"/>
                  <a:gd name="T43" fmla="*/ 2147483647 h 96"/>
                  <a:gd name="T44" fmla="*/ 2147483647 w 26"/>
                  <a:gd name="T45" fmla="*/ 0 h 96"/>
                  <a:gd name="T46" fmla="*/ 2147483647 w 26"/>
                  <a:gd name="T47" fmla="*/ 0 h 96"/>
                  <a:gd name="T48" fmla="*/ 2147483647 w 26"/>
                  <a:gd name="T49" fmla="*/ 0 h 96"/>
                  <a:gd name="T50" fmla="*/ 0 w 26"/>
                  <a:gd name="T51" fmla="*/ 2147483647 h 96"/>
                  <a:gd name="T52" fmla="*/ 2147483647 w 26"/>
                  <a:gd name="T53" fmla="*/ 2147483647 h 96"/>
                  <a:gd name="T54" fmla="*/ 2147483647 w 26"/>
                  <a:gd name="T55" fmla="*/ 2147483647 h 96"/>
                  <a:gd name="T56" fmla="*/ 2147483647 w 26"/>
                  <a:gd name="T57" fmla="*/ 2147483647 h 96"/>
                  <a:gd name="T58" fmla="*/ 2147483647 w 26"/>
                  <a:gd name="T59" fmla="*/ 2147483647 h 96"/>
                  <a:gd name="T60" fmla="*/ 2147483647 w 26"/>
                  <a:gd name="T61" fmla="*/ 2147483647 h 96"/>
                  <a:gd name="T62" fmla="*/ 2147483647 w 26"/>
                  <a:gd name="T63" fmla="*/ 2147483647 h 96"/>
                  <a:gd name="T64" fmla="*/ 2147483647 w 26"/>
                  <a:gd name="T65" fmla="*/ 2147483647 h 96"/>
                  <a:gd name="T66" fmla="*/ 2147483647 w 26"/>
                  <a:gd name="T67" fmla="*/ 2147483647 h 96"/>
                  <a:gd name="T68" fmla="*/ 2147483647 w 26"/>
                  <a:gd name="T69" fmla="*/ 2147483647 h 96"/>
                  <a:gd name="T70" fmla="*/ 2147483647 w 26"/>
                  <a:gd name="T71" fmla="*/ 2147483647 h 96"/>
                  <a:gd name="T72" fmla="*/ 2147483647 w 26"/>
                  <a:gd name="T73" fmla="*/ 2147483647 h 96"/>
                  <a:gd name="T74" fmla="*/ 2147483647 w 26"/>
                  <a:gd name="T75" fmla="*/ 2147483647 h 96"/>
                  <a:gd name="T76" fmla="*/ 2147483647 w 26"/>
                  <a:gd name="T77" fmla="*/ 2147483647 h 96"/>
                  <a:gd name="T78" fmla="*/ 2147483647 w 26"/>
                  <a:gd name="T79" fmla="*/ 2147483647 h 96"/>
                  <a:gd name="T80" fmla="*/ 2147483647 w 26"/>
                  <a:gd name="T81" fmla="*/ 2147483647 h 96"/>
                  <a:gd name="T82" fmla="*/ 2147483647 w 26"/>
                  <a:gd name="T83" fmla="*/ 2147483647 h 96"/>
                  <a:gd name="T84" fmla="*/ 2147483647 w 26"/>
                  <a:gd name="T85" fmla="*/ 2147483647 h 96"/>
                  <a:gd name="T86" fmla="*/ 2147483647 w 26"/>
                  <a:gd name="T87" fmla="*/ 2147483647 h 96"/>
                  <a:gd name="T88" fmla="*/ 2147483647 w 26"/>
                  <a:gd name="T89" fmla="*/ 2147483647 h 96"/>
                  <a:gd name="T90" fmla="*/ 2147483647 w 26"/>
                  <a:gd name="T91" fmla="*/ 2147483647 h 96"/>
                  <a:gd name="T92" fmla="*/ 2147483647 w 26"/>
                  <a:gd name="T93" fmla="*/ 2147483647 h 96"/>
                  <a:gd name="T94" fmla="*/ 2147483647 w 26"/>
                  <a:gd name="T95" fmla="*/ 2147483647 h 96"/>
                  <a:gd name="T96" fmla="*/ 2147483647 w 26"/>
                  <a:gd name="T97" fmla="*/ 2147483647 h 96"/>
                  <a:gd name="T98" fmla="*/ 2147483647 w 26"/>
                  <a:gd name="T99" fmla="*/ 2147483647 h 96"/>
                  <a:gd name="T100" fmla="*/ 2147483647 w 26"/>
                  <a:gd name="T101" fmla="*/ 2147483647 h 96"/>
                  <a:gd name="T102" fmla="*/ 2147483647 w 26"/>
                  <a:gd name="T103" fmla="*/ 2147483647 h 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
                  <a:gd name="T157" fmla="*/ 0 h 96"/>
                  <a:gd name="T158" fmla="*/ 26 w 26"/>
                  <a:gd name="T159" fmla="*/ 96 h 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 h="96">
                    <a:moveTo>
                      <a:pt x="24" y="86"/>
                    </a:moveTo>
                    <a:lnTo>
                      <a:pt x="24" y="86"/>
                    </a:lnTo>
                    <a:lnTo>
                      <a:pt x="24" y="82"/>
                    </a:lnTo>
                    <a:lnTo>
                      <a:pt x="23" y="81"/>
                    </a:lnTo>
                    <a:lnTo>
                      <a:pt x="23" y="77"/>
                    </a:lnTo>
                    <a:lnTo>
                      <a:pt x="21" y="71"/>
                    </a:lnTo>
                    <a:lnTo>
                      <a:pt x="21" y="67"/>
                    </a:lnTo>
                    <a:lnTo>
                      <a:pt x="23" y="63"/>
                    </a:lnTo>
                    <a:lnTo>
                      <a:pt x="23" y="57"/>
                    </a:lnTo>
                    <a:lnTo>
                      <a:pt x="23" y="52"/>
                    </a:lnTo>
                    <a:lnTo>
                      <a:pt x="23" y="48"/>
                    </a:lnTo>
                    <a:lnTo>
                      <a:pt x="23" y="40"/>
                    </a:lnTo>
                    <a:lnTo>
                      <a:pt x="23" y="34"/>
                    </a:lnTo>
                    <a:lnTo>
                      <a:pt x="23" y="33"/>
                    </a:lnTo>
                    <a:lnTo>
                      <a:pt x="23" y="31"/>
                    </a:lnTo>
                    <a:lnTo>
                      <a:pt x="21" y="25"/>
                    </a:lnTo>
                    <a:lnTo>
                      <a:pt x="23" y="19"/>
                    </a:lnTo>
                    <a:lnTo>
                      <a:pt x="21" y="17"/>
                    </a:lnTo>
                    <a:lnTo>
                      <a:pt x="11" y="13"/>
                    </a:lnTo>
                    <a:lnTo>
                      <a:pt x="13" y="2"/>
                    </a:lnTo>
                    <a:lnTo>
                      <a:pt x="11" y="2"/>
                    </a:lnTo>
                    <a:lnTo>
                      <a:pt x="7" y="0"/>
                    </a:lnTo>
                    <a:lnTo>
                      <a:pt x="3" y="0"/>
                    </a:lnTo>
                    <a:lnTo>
                      <a:pt x="1" y="0"/>
                    </a:lnTo>
                    <a:lnTo>
                      <a:pt x="0" y="6"/>
                    </a:lnTo>
                    <a:lnTo>
                      <a:pt x="1" y="11"/>
                    </a:lnTo>
                    <a:lnTo>
                      <a:pt x="3" y="13"/>
                    </a:lnTo>
                    <a:lnTo>
                      <a:pt x="5" y="19"/>
                    </a:lnTo>
                    <a:lnTo>
                      <a:pt x="5" y="25"/>
                    </a:lnTo>
                    <a:lnTo>
                      <a:pt x="5" y="31"/>
                    </a:lnTo>
                    <a:lnTo>
                      <a:pt x="5" y="34"/>
                    </a:lnTo>
                    <a:lnTo>
                      <a:pt x="7" y="36"/>
                    </a:lnTo>
                    <a:lnTo>
                      <a:pt x="3" y="40"/>
                    </a:lnTo>
                    <a:lnTo>
                      <a:pt x="5" y="48"/>
                    </a:lnTo>
                    <a:lnTo>
                      <a:pt x="9" y="52"/>
                    </a:lnTo>
                    <a:lnTo>
                      <a:pt x="9" y="56"/>
                    </a:lnTo>
                    <a:lnTo>
                      <a:pt x="9" y="63"/>
                    </a:lnTo>
                    <a:lnTo>
                      <a:pt x="7" y="69"/>
                    </a:lnTo>
                    <a:lnTo>
                      <a:pt x="7" y="71"/>
                    </a:lnTo>
                    <a:lnTo>
                      <a:pt x="7" y="75"/>
                    </a:lnTo>
                    <a:lnTo>
                      <a:pt x="7" y="77"/>
                    </a:lnTo>
                    <a:lnTo>
                      <a:pt x="7" y="79"/>
                    </a:lnTo>
                    <a:lnTo>
                      <a:pt x="13" y="84"/>
                    </a:lnTo>
                    <a:lnTo>
                      <a:pt x="15" y="90"/>
                    </a:lnTo>
                    <a:lnTo>
                      <a:pt x="17" y="92"/>
                    </a:lnTo>
                    <a:lnTo>
                      <a:pt x="15" y="96"/>
                    </a:lnTo>
                    <a:lnTo>
                      <a:pt x="19" y="96"/>
                    </a:lnTo>
                    <a:lnTo>
                      <a:pt x="23" y="92"/>
                    </a:lnTo>
                    <a:lnTo>
                      <a:pt x="26" y="86"/>
                    </a:lnTo>
                    <a:lnTo>
                      <a:pt x="24" y="8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4" name="Freeform 389">
                <a:extLst>
                  <a:ext uri="{FF2B5EF4-FFF2-40B4-BE49-F238E27FC236}">
                    <a16:creationId xmlns:a16="http://schemas.microsoft.com/office/drawing/2014/main" id="{B4273A83-728A-BAE9-8392-DD8CA7E053B0}"/>
                  </a:ext>
                </a:extLst>
              </p:cNvPr>
              <p:cNvSpPr>
                <a:spLocks noEditPoints="1"/>
              </p:cNvSpPr>
              <p:nvPr/>
            </p:nvSpPr>
            <p:spPr bwMode="auto">
              <a:xfrm>
                <a:off x="5353050" y="4117975"/>
                <a:ext cx="277813" cy="333375"/>
              </a:xfrm>
              <a:custGeom>
                <a:avLst/>
                <a:gdLst>
                  <a:gd name="T0" fmla="*/ 2147483647 w 134"/>
                  <a:gd name="T1" fmla="*/ 2147483647 h 161"/>
                  <a:gd name="T2" fmla="*/ 2147483647 w 134"/>
                  <a:gd name="T3" fmla="*/ 2147483647 h 161"/>
                  <a:gd name="T4" fmla="*/ 2147483647 w 134"/>
                  <a:gd name="T5" fmla="*/ 0 h 161"/>
                  <a:gd name="T6" fmla="*/ 2147483647 w 134"/>
                  <a:gd name="T7" fmla="*/ 2147483647 h 161"/>
                  <a:gd name="T8" fmla="*/ 2147483647 w 134"/>
                  <a:gd name="T9" fmla="*/ 2147483647 h 161"/>
                  <a:gd name="T10" fmla="*/ 2147483647 w 134"/>
                  <a:gd name="T11" fmla="*/ 2147483647 h 161"/>
                  <a:gd name="T12" fmla="*/ 2147483647 w 134"/>
                  <a:gd name="T13" fmla="*/ 2147483647 h 161"/>
                  <a:gd name="T14" fmla="*/ 2147483647 w 134"/>
                  <a:gd name="T15" fmla="*/ 2147483647 h 161"/>
                  <a:gd name="T16" fmla="*/ 2147483647 w 134"/>
                  <a:gd name="T17" fmla="*/ 2147483647 h 161"/>
                  <a:gd name="T18" fmla="*/ 2147483647 w 134"/>
                  <a:gd name="T19" fmla="*/ 2147483647 h 161"/>
                  <a:gd name="T20" fmla="*/ 2147483647 w 134"/>
                  <a:gd name="T21" fmla="*/ 2147483647 h 161"/>
                  <a:gd name="T22" fmla="*/ 2147483647 w 134"/>
                  <a:gd name="T23" fmla="*/ 0 h 161"/>
                  <a:gd name="T24" fmla="*/ 2147483647 w 134"/>
                  <a:gd name="T25" fmla="*/ 2147483647 h 161"/>
                  <a:gd name="T26" fmla="*/ 2147483647 w 134"/>
                  <a:gd name="T27" fmla="*/ 2147483647 h 161"/>
                  <a:gd name="T28" fmla="*/ 2147483647 w 134"/>
                  <a:gd name="T29" fmla="*/ 2147483647 h 161"/>
                  <a:gd name="T30" fmla="*/ 2147483647 w 134"/>
                  <a:gd name="T31" fmla="*/ 2147483647 h 161"/>
                  <a:gd name="T32" fmla="*/ 2147483647 w 134"/>
                  <a:gd name="T33" fmla="*/ 2147483647 h 161"/>
                  <a:gd name="T34" fmla="*/ 2147483647 w 134"/>
                  <a:gd name="T35" fmla="*/ 2147483647 h 161"/>
                  <a:gd name="T36" fmla="*/ 0 w 134"/>
                  <a:gd name="T37" fmla="*/ 2147483647 h 161"/>
                  <a:gd name="T38" fmla="*/ 2147483647 w 134"/>
                  <a:gd name="T39" fmla="*/ 2147483647 h 161"/>
                  <a:gd name="T40" fmla="*/ 2147483647 w 134"/>
                  <a:gd name="T41" fmla="*/ 2147483647 h 161"/>
                  <a:gd name="T42" fmla="*/ 2147483647 w 134"/>
                  <a:gd name="T43" fmla="*/ 2147483647 h 161"/>
                  <a:gd name="T44" fmla="*/ 2147483647 w 134"/>
                  <a:gd name="T45" fmla="*/ 2147483647 h 161"/>
                  <a:gd name="T46" fmla="*/ 2147483647 w 134"/>
                  <a:gd name="T47" fmla="*/ 2147483647 h 161"/>
                  <a:gd name="T48" fmla="*/ 2147483647 w 134"/>
                  <a:gd name="T49" fmla="*/ 2147483647 h 161"/>
                  <a:gd name="T50" fmla="*/ 2147483647 w 134"/>
                  <a:gd name="T51" fmla="*/ 2147483647 h 161"/>
                  <a:gd name="T52" fmla="*/ 2147483647 w 134"/>
                  <a:gd name="T53" fmla="*/ 2147483647 h 161"/>
                  <a:gd name="T54" fmla="*/ 2147483647 w 134"/>
                  <a:gd name="T55" fmla="*/ 2147483647 h 161"/>
                  <a:gd name="T56" fmla="*/ 2147483647 w 134"/>
                  <a:gd name="T57" fmla="*/ 2147483647 h 161"/>
                  <a:gd name="T58" fmla="*/ 2147483647 w 134"/>
                  <a:gd name="T59" fmla="*/ 2147483647 h 161"/>
                  <a:gd name="T60" fmla="*/ 2147483647 w 134"/>
                  <a:gd name="T61" fmla="*/ 2147483647 h 161"/>
                  <a:gd name="T62" fmla="*/ 2147483647 w 134"/>
                  <a:gd name="T63" fmla="*/ 2147483647 h 161"/>
                  <a:gd name="T64" fmla="*/ 2147483647 w 134"/>
                  <a:gd name="T65" fmla="*/ 2147483647 h 161"/>
                  <a:gd name="T66" fmla="*/ 2147483647 w 134"/>
                  <a:gd name="T67" fmla="*/ 2147483647 h 161"/>
                  <a:gd name="T68" fmla="*/ 2147483647 w 134"/>
                  <a:gd name="T69" fmla="*/ 2147483647 h 161"/>
                  <a:gd name="T70" fmla="*/ 2147483647 w 134"/>
                  <a:gd name="T71" fmla="*/ 2147483647 h 161"/>
                  <a:gd name="T72" fmla="*/ 2147483647 w 134"/>
                  <a:gd name="T73" fmla="*/ 2147483647 h 161"/>
                  <a:gd name="T74" fmla="*/ 2147483647 w 134"/>
                  <a:gd name="T75" fmla="*/ 2147483647 h 161"/>
                  <a:gd name="T76" fmla="*/ 2147483647 w 134"/>
                  <a:gd name="T77" fmla="*/ 2147483647 h 161"/>
                  <a:gd name="T78" fmla="*/ 2147483647 w 134"/>
                  <a:gd name="T79" fmla="*/ 2147483647 h 161"/>
                  <a:gd name="T80" fmla="*/ 2147483647 w 134"/>
                  <a:gd name="T81" fmla="*/ 2147483647 h 161"/>
                  <a:gd name="T82" fmla="*/ 2147483647 w 134"/>
                  <a:gd name="T83" fmla="*/ 2147483647 h 161"/>
                  <a:gd name="T84" fmla="*/ 2147483647 w 134"/>
                  <a:gd name="T85" fmla="*/ 2147483647 h 161"/>
                  <a:gd name="T86" fmla="*/ 2147483647 w 134"/>
                  <a:gd name="T87" fmla="*/ 2147483647 h 161"/>
                  <a:gd name="T88" fmla="*/ 2147483647 w 134"/>
                  <a:gd name="T89" fmla="*/ 2147483647 h 161"/>
                  <a:gd name="T90" fmla="*/ 2147483647 w 134"/>
                  <a:gd name="T91" fmla="*/ 2147483647 h 161"/>
                  <a:gd name="T92" fmla="*/ 2147483647 w 134"/>
                  <a:gd name="T93" fmla="*/ 2147483647 h 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4"/>
                  <a:gd name="T142" fmla="*/ 0 h 161"/>
                  <a:gd name="T143" fmla="*/ 134 w 134"/>
                  <a:gd name="T144" fmla="*/ 161 h 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4" h="161">
                    <a:moveTo>
                      <a:pt x="123" y="42"/>
                    </a:moveTo>
                    <a:lnTo>
                      <a:pt x="109" y="35"/>
                    </a:lnTo>
                    <a:lnTo>
                      <a:pt x="109" y="33"/>
                    </a:lnTo>
                    <a:lnTo>
                      <a:pt x="105" y="33"/>
                    </a:lnTo>
                    <a:lnTo>
                      <a:pt x="104" y="29"/>
                    </a:lnTo>
                    <a:lnTo>
                      <a:pt x="104" y="25"/>
                    </a:lnTo>
                    <a:lnTo>
                      <a:pt x="102" y="21"/>
                    </a:lnTo>
                    <a:lnTo>
                      <a:pt x="102" y="19"/>
                    </a:lnTo>
                    <a:lnTo>
                      <a:pt x="59" y="0"/>
                    </a:lnTo>
                    <a:lnTo>
                      <a:pt x="59" y="6"/>
                    </a:lnTo>
                    <a:lnTo>
                      <a:pt x="56" y="6"/>
                    </a:lnTo>
                    <a:lnTo>
                      <a:pt x="54" y="8"/>
                    </a:lnTo>
                    <a:lnTo>
                      <a:pt x="57" y="12"/>
                    </a:lnTo>
                    <a:lnTo>
                      <a:pt x="61" y="13"/>
                    </a:lnTo>
                    <a:lnTo>
                      <a:pt x="61" y="15"/>
                    </a:lnTo>
                    <a:lnTo>
                      <a:pt x="61" y="17"/>
                    </a:lnTo>
                    <a:lnTo>
                      <a:pt x="59" y="15"/>
                    </a:lnTo>
                    <a:lnTo>
                      <a:pt x="56" y="17"/>
                    </a:lnTo>
                    <a:lnTo>
                      <a:pt x="54" y="17"/>
                    </a:lnTo>
                    <a:lnTo>
                      <a:pt x="54" y="23"/>
                    </a:lnTo>
                    <a:lnTo>
                      <a:pt x="54" y="27"/>
                    </a:lnTo>
                    <a:lnTo>
                      <a:pt x="52" y="25"/>
                    </a:lnTo>
                    <a:lnTo>
                      <a:pt x="52" y="19"/>
                    </a:lnTo>
                    <a:lnTo>
                      <a:pt x="46" y="17"/>
                    </a:lnTo>
                    <a:lnTo>
                      <a:pt x="40" y="15"/>
                    </a:lnTo>
                    <a:lnTo>
                      <a:pt x="40" y="19"/>
                    </a:lnTo>
                    <a:lnTo>
                      <a:pt x="36" y="19"/>
                    </a:lnTo>
                    <a:lnTo>
                      <a:pt x="34" y="19"/>
                    </a:lnTo>
                    <a:lnTo>
                      <a:pt x="36" y="25"/>
                    </a:lnTo>
                    <a:lnTo>
                      <a:pt x="33" y="25"/>
                    </a:lnTo>
                    <a:lnTo>
                      <a:pt x="31" y="25"/>
                    </a:lnTo>
                    <a:lnTo>
                      <a:pt x="27" y="19"/>
                    </a:lnTo>
                    <a:lnTo>
                      <a:pt x="27" y="13"/>
                    </a:lnTo>
                    <a:lnTo>
                      <a:pt x="27" y="8"/>
                    </a:lnTo>
                    <a:lnTo>
                      <a:pt x="29" y="0"/>
                    </a:lnTo>
                    <a:lnTo>
                      <a:pt x="17" y="0"/>
                    </a:lnTo>
                    <a:lnTo>
                      <a:pt x="21" y="8"/>
                    </a:lnTo>
                    <a:lnTo>
                      <a:pt x="19" y="10"/>
                    </a:lnTo>
                    <a:lnTo>
                      <a:pt x="19" y="15"/>
                    </a:lnTo>
                    <a:lnTo>
                      <a:pt x="19" y="19"/>
                    </a:lnTo>
                    <a:lnTo>
                      <a:pt x="17" y="23"/>
                    </a:lnTo>
                    <a:lnTo>
                      <a:pt x="21" y="27"/>
                    </a:lnTo>
                    <a:lnTo>
                      <a:pt x="23" y="29"/>
                    </a:lnTo>
                    <a:lnTo>
                      <a:pt x="25" y="29"/>
                    </a:lnTo>
                    <a:lnTo>
                      <a:pt x="23" y="31"/>
                    </a:lnTo>
                    <a:lnTo>
                      <a:pt x="21" y="35"/>
                    </a:lnTo>
                    <a:lnTo>
                      <a:pt x="19" y="36"/>
                    </a:lnTo>
                    <a:lnTo>
                      <a:pt x="17" y="38"/>
                    </a:lnTo>
                    <a:lnTo>
                      <a:pt x="15" y="46"/>
                    </a:lnTo>
                    <a:lnTo>
                      <a:pt x="13" y="46"/>
                    </a:lnTo>
                    <a:lnTo>
                      <a:pt x="10" y="48"/>
                    </a:lnTo>
                    <a:lnTo>
                      <a:pt x="4" y="48"/>
                    </a:lnTo>
                    <a:lnTo>
                      <a:pt x="0" y="48"/>
                    </a:lnTo>
                    <a:lnTo>
                      <a:pt x="0" y="60"/>
                    </a:lnTo>
                    <a:lnTo>
                      <a:pt x="0" y="71"/>
                    </a:lnTo>
                    <a:lnTo>
                      <a:pt x="8" y="75"/>
                    </a:lnTo>
                    <a:lnTo>
                      <a:pt x="13" y="79"/>
                    </a:lnTo>
                    <a:lnTo>
                      <a:pt x="13" y="86"/>
                    </a:lnTo>
                    <a:lnTo>
                      <a:pt x="13" y="92"/>
                    </a:lnTo>
                    <a:lnTo>
                      <a:pt x="19" y="98"/>
                    </a:lnTo>
                    <a:lnTo>
                      <a:pt x="25" y="106"/>
                    </a:lnTo>
                    <a:lnTo>
                      <a:pt x="29" y="106"/>
                    </a:lnTo>
                    <a:lnTo>
                      <a:pt x="31" y="106"/>
                    </a:lnTo>
                    <a:lnTo>
                      <a:pt x="31" y="109"/>
                    </a:lnTo>
                    <a:lnTo>
                      <a:pt x="31" y="113"/>
                    </a:lnTo>
                    <a:lnTo>
                      <a:pt x="34" y="115"/>
                    </a:lnTo>
                    <a:lnTo>
                      <a:pt x="36" y="117"/>
                    </a:lnTo>
                    <a:lnTo>
                      <a:pt x="40" y="119"/>
                    </a:lnTo>
                    <a:lnTo>
                      <a:pt x="46" y="121"/>
                    </a:lnTo>
                    <a:lnTo>
                      <a:pt x="54" y="123"/>
                    </a:lnTo>
                    <a:lnTo>
                      <a:pt x="56" y="125"/>
                    </a:lnTo>
                    <a:lnTo>
                      <a:pt x="57" y="125"/>
                    </a:lnTo>
                    <a:lnTo>
                      <a:pt x="59" y="129"/>
                    </a:lnTo>
                    <a:lnTo>
                      <a:pt x="61" y="132"/>
                    </a:lnTo>
                    <a:lnTo>
                      <a:pt x="61" y="140"/>
                    </a:lnTo>
                    <a:lnTo>
                      <a:pt x="61" y="152"/>
                    </a:lnTo>
                    <a:lnTo>
                      <a:pt x="59" y="154"/>
                    </a:lnTo>
                    <a:lnTo>
                      <a:pt x="59" y="157"/>
                    </a:lnTo>
                    <a:lnTo>
                      <a:pt x="59" y="159"/>
                    </a:lnTo>
                    <a:lnTo>
                      <a:pt x="63" y="159"/>
                    </a:lnTo>
                    <a:lnTo>
                      <a:pt x="69" y="157"/>
                    </a:lnTo>
                    <a:lnTo>
                      <a:pt x="73" y="155"/>
                    </a:lnTo>
                    <a:lnTo>
                      <a:pt x="75" y="155"/>
                    </a:lnTo>
                    <a:lnTo>
                      <a:pt x="77" y="159"/>
                    </a:lnTo>
                    <a:lnTo>
                      <a:pt x="81" y="161"/>
                    </a:lnTo>
                    <a:lnTo>
                      <a:pt x="86" y="159"/>
                    </a:lnTo>
                    <a:lnTo>
                      <a:pt x="90" y="159"/>
                    </a:lnTo>
                    <a:lnTo>
                      <a:pt x="94" y="159"/>
                    </a:lnTo>
                    <a:lnTo>
                      <a:pt x="100" y="157"/>
                    </a:lnTo>
                    <a:lnTo>
                      <a:pt x="102" y="155"/>
                    </a:lnTo>
                    <a:lnTo>
                      <a:pt x="104" y="154"/>
                    </a:lnTo>
                    <a:lnTo>
                      <a:pt x="105" y="155"/>
                    </a:lnTo>
                    <a:lnTo>
                      <a:pt x="109" y="154"/>
                    </a:lnTo>
                    <a:lnTo>
                      <a:pt x="111" y="152"/>
                    </a:lnTo>
                    <a:lnTo>
                      <a:pt x="115" y="150"/>
                    </a:lnTo>
                    <a:lnTo>
                      <a:pt x="121" y="150"/>
                    </a:lnTo>
                    <a:lnTo>
                      <a:pt x="125" y="148"/>
                    </a:lnTo>
                    <a:lnTo>
                      <a:pt x="130" y="146"/>
                    </a:lnTo>
                    <a:lnTo>
                      <a:pt x="132" y="146"/>
                    </a:lnTo>
                    <a:lnTo>
                      <a:pt x="134" y="140"/>
                    </a:lnTo>
                    <a:lnTo>
                      <a:pt x="134" y="136"/>
                    </a:lnTo>
                    <a:lnTo>
                      <a:pt x="127" y="129"/>
                    </a:lnTo>
                    <a:lnTo>
                      <a:pt x="121" y="121"/>
                    </a:lnTo>
                    <a:lnTo>
                      <a:pt x="121" y="109"/>
                    </a:lnTo>
                    <a:lnTo>
                      <a:pt x="121" y="94"/>
                    </a:lnTo>
                    <a:lnTo>
                      <a:pt x="123" y="90"/>
                    </a:lnTo>
                    <a:lnTo>
                      <a:pt x="125" y="86"/>
                    </a:lnTo>
                    <a:lnTo>
                      <a:pt x="119" y="81"/>
                    </a:lnTo>
                    <a:lnTo>
                      <a:pt x="113" y="73"/>
                    </a:lnTo>
                    <a:lnTo>
                      <a:pt x="117" y="58"/>
                    </a:lnTo>
                    <a:lnTo>
                      <a:pt x="123" y="44"/>
                    </a:lnTo>
                    <a:lnTo>
                      <a:pt x="123" y="42"/>
                    </a:lnTo>
                    <a:close/>
                    <a:moveTo>
                      <a:pt x="42" y="92"/>
                    </a:moveTo>
                    <a:lnTo>
                      <a:pt x="44" y="94"/>
                    </a:lnTo>
                    <a:lnTo>
                      <a:pt x="44" y="96"/>
                    </a:lnTo>
                    <a:lnTo>
                      <a:pt x="46" y="98"/>
                    </a:lnTo>
                    <a:lnTo>
                      <a:pt x="44" y="98"/>
                    </a:lnTo>
                    <a:lnTo>
                      <a:pt x="42" y="98"/>
                    </a:lnTo>
                    <a:lnTo>
                      <a:pt x="40" y="94"/>
                    </a:lnTo>
                    <a:lnTo>
                      <a:pt x="42" y="92"/>
                    </a:lnTo>
                    <a:close/>
                    <a:moveTo>
                      <a:pt x="119" y="69"/>
                    </a:moveTo>
                    <a:lnTo>
                      <a:pt x="119" y="73"/>
                    </a:lnTo>
                    <a:lnTo>
                      <a:pt x="121" y="77"/>
                    </a:lnTo>
                    <a:lnTo>
                      <a:pt x="123" y="75"/>
                    </a:lnTo>
                    <a:lnTo>
                      <a:pt x="119" y="69"/>
                    </a:lnTo>
                    <a:close/>
                    <a:moveTo>
                      <a:pt x="67" y="36"/>
                    </a:moveTo>
                    <a:lnTo>
                      <a:pt x="69" y="36"/>
                    </a:lnTo>
                    <a:lnTo>
                      <a:pt x="69" y="38"/>
                    </a:lnTo>
                    <a:lnTo>
                      <a:pt x="67" y="40"/>
                    </a:lnTo>
                    <a:lnTo>
                      <a:pt x="63" y="40"/>
                    </a:lnTo>
                    <a:lnTo>
                      <a:pt x="65" y="38"/>
                    </a:lnTo>
                    <a:lnTo>
                      <a:pt x="67" y="36"/>
                    </a:lnTo>
                    <a:close/>
                    <a:moveTo>
                      <a:pt x="46" y="8"/>
                    </a:moveTo>
                    <a:lnTo>
                      <a:pt x="48" y="10"/>
                    </a:lnTo>
                    <a:lnTo>
                      <a:pt x="52" y="12"/>
                    </a:lnTo>
                    <a:lnTo>
                      <a:pt x="52" y="8"/>
                    </a:lnTo>
                    <a:lnTo>
                      <a:pt x="48" y="8"/>
                    </a:lnTo>
                    <a:lnTo>
                      <a:pt x="46" y="8"/>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5" name="Freeform 395">
                <a:extLst>
                  <a:ext uri="{FF2B5EF4-FFF2-40B4-BE49-F238E27FC236}">
                    <a16:creationId xmlns:a16="http://schemas.microsoft.com/office/drawing/2014/main" id="{3E7C6C9A-DE8D-FBB9-8352-71D2C68A9010}"/>
                  </a:ext>
                </a:extLst>
              </p:cNvPr>
              <p:cNvSpPr>
                <a:spLocks/>
              </p:cNvSpPr>
              <p:nvPr/>
            </p:nvSpPr>
            <p:spPr bwMode="auto">
              <a:xfrm>
                <a:off x="5383213" y="4894263"/>
                <a:ext cx="38100" cy="47625"/>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0 h 23"/>
                  <a:gd name="T10" fmla="*/ 2147483647 w 18"/>
                  <a:gd name="T11" fmla="*/ 2147483647 h 23"/>
                  <a:gd name="T12" fmla="*/ 2147483647 w 18"/>
                  <a:gd name="T13" fmla="*/ 2147483647 h 23"/>
                  <a:gd name="T14" fmla="*/ 2147483647 w 18"/>
                  <a:gd name="T15" fmla="*/ 2147483647 h 23"/>
                  <a:gd name="T16" fmla="*/ 2147483647 w 18"/>
                  <a:gd name="T17" fmla="*/ 2147483647 h 23"/>
                  <a:gd name="T18" fmla="*/ 2147483647 w 18"/>
                  <a:gd name="T19" fmla="*/ 2147483647 h 23"/>
                  <a:gd name="T20" fmla="*/ 0 w 18"/>
                  <a:gd name="T21" fmla="*/ 2147483647 h 23"/>
                  <a:gd name="T22" fmla="*/ 0 w 18"/>
                  <a:gd name="T23" fmla="*/ 2147483647 h 23"/>
                  <a:gd name="T24" fmla="*/ 2147483647 w 18"/>
                  <a:gd name="T25" fmla="*/ 2147483647 h 23"/>
                  <a:gd name="T26" fmla="*/ 2147483647 w 18"/>
                  <a:gd name="T27" fmla="*/ 2147483647 h 23"/>
                  <a:gd name="T28" fmla="*/ 2147483647 w 18"/>
                  <a:gd name="T29" fmla="*/ 2147483647 h 23"/>
                  <a:gd name="T30" fmla="*/ 2147483647 w 18"/>
                  <a:gd name="T31" fmla="*/ 2147483647 h 23"/>
                  <a:gd name="T32" fmla="*/ 2147483647 w 18"/>
                  <a:gd name="T33" fmla="*/ 2147483647 h 23"/>
                  <a:gd name="T34" fmla="*/ 2147483647 w 18"/>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23"/>
                  <a:gd name="T56" fmla="*/ 18 w 18"/>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23">
                    <a:moveTo>
                      <a:pt x="16" y="16"/>
                    </a:moveTo>
                    <a:lnTo>
                      <a:pt x="16" y="12"/>
                    </a:lnTo>
                    <a:lnTo>
                      <a:pt x="18" y="6"/>
                    </a:lnTo>
                    <a:lnTo>
                      <a:pt x="14" y="2"/>
                    </a:lnTo>
                    <a:lnTo>
                      <a:pt x="12" y="0"/>
                    </a:lnTo>
                    <a:lnTo>
                      <a:pt x="8" y="2"/>
                    </a:lnTo>
                    <a:lnTo>
                      <a:pt x="6" y="2"/>
                    </a:lnTo>
                    <a:lnTo>
                      <a:pt x="4" y="2"/>
                    </a:lnTo>
                    <a:lnTo>
                      <a:pt x="2" y="2"/>
                    </a:lnTo>
                    <a:lnTo>
                      <a:pt x="2" y="4"/>
                    </a:lnTo>
                    <a:lnTo>
                      <a:pt x="0" y="8"/>
                    </a:lnTo>
                    <a:lnTo>
                      <a:pt x="0" y="12"/>
                    </a:lnTo>
                    <a:lnTo>
                      <a:pt x="2" y="16"/>
                    </a:lnTo>
                    <a:lnTo>
                      <a:pt x="4" y="19"/>
                    </a:lnTo>
                    <a:lnTo>
                      <a:pt x="6" y="19"/>
                    </a:lnTo>
                    <a:lnTo>
                      <a:pt x="12" y="21"/>
                    </a:lnTo>
                    <a:lnTo>
                      <a:pt x="16" y="23"/>
                    </a:lnTo>
                    <a:lnTo>
                      <a:pt x="16" y="1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6" name="Freeform 402">
                <a:extLst>
                  <a:ext uri="{FF2B5EF4-FFF2-40B4-BE49-F238E27FC236}">
                    <a16:creationId xmlns:a16="http://schemas.microsoft.com/office/drawing/2014/main" id="{44C535AC-091B-0D41-5C96-D2542CB83EEE}"/>
                  </a:ext>
                </a:extLst>
              </p:cNvPr>
              <p:cNvSpPr>
                <a:spLocks/>
              </p:cNvSpPr>
              <p:nvPr/>
            </p:nvSpPr>
            <p:spPr bwMode="auto">
              <a:xfrm>
                <a:off x="5664200" y="3663950"/>
                <a:ext cx="252413" cy="419100"/>
              </a:xfrm>
              <a:custGeom>
                <a:avLst/>
                <a:gdLst>
                  <a:gd name="T0" fmla="*/ 2147483647 w 122"/>
                  <a:gd name="T1" fmla="*/ 2147483647 h 202"/>
                  <a:gd name="T2" fmla="*/ 2147483647 w 122"/>
                  <a:gd name="T3" fmla="*/ 2147483647 h 202"/>
                  <a:gd name="T4" fmla="*/ 2147483647 w 122"/>
                  <a:gd name="T5" fmla="*/ 2147483647 h 202"/>
                  <a:gd name="T6" fmla="*/ 2147483647 w 122"/>
                  <a:gd name="T7" fmla="*/ 2147483647 h 202"/>
                  <a:gd name="T8" fmla="*/ 2147483647 w 122"/>
                  <a:gd name="T9" fmla="*/ 2147483647 h 202"/>
                  <a:gd name="T10" fmla="*/ 2147483647 w 122"/>
                  <a:gd name="T11" fmla="*/ 2147483647 h 202"/>
                  <a:gd name="T12" fmla="*/ 2147483647 w 122"/>
                  <a:gd name="T13" fmla="*/ 2147483647 h 202"/>
                  <a:gd name="T14" fmla="*/ 2147483647 w 122"/>
                  <a:gd name="T15" fmla="*/ 2147483647 h 202"/>
                  <a:gd name="T16" fmla="*/ 2147483647 w 122"/>
                  <a:gd name="T17" fmla="*/ 2147483647 h 202"/>
                  <a:gd name="T18" fmla="*/ 2147483647 w 122"/>
                  <a:gd name="T19" fmla="*/ 2147483647 h 202"/>
                  <a:gd name="T20" fmla="*/ 2147483647 w 122"/>
                  <a:gd name="T21" fmla="*/ 2147483647 h 202"/>
                  <a:gd name="T22" fmla="*/ 2147483647 w 122"/>
                  <a:gd name="T23" fmla="*/ 2147483647 h 202"/>
                  <a:gd name="T24" fmla="*/ 2147483647 w 122"/>
                  <a:gd name="T25" fmla="*/ 2147483647 h 202"/>
                  <a:gd name="T26" fmla="*/ 2147483647 w 122"/>
                  <a:gd name="T27" fmla="*/ 2147483647 h 202"/>
                  <a:gd name="T28" fmla="*/ 2147483647 w 122"/>
                  <a:gd name="T29" fmla="*/ 2147483647 h 202"/>
                  <a:gd name="T30" fmla="*/ 2147483647 w 122"/>
                  <a:gd name="T31" fmla="*/ 2147483647 h 202"/>
                  <a:gd name="T32" fmla="*/ 2147483647 w 122"/>
                  <a:gd name="T33" fmla="*/ 2147483647 h 202"/>
                  <a:gd name="T34" fmla="*/ 2147483647 w 122"/>
                  <a:gd name="T35" fmla="*/ 2147483647 h 202"/>
                  <a:gd name="T36" fmla="*/ 2147483647 w 122"/>
                  <a:gd name="T37" fmla="*/ 2147483647 h 202"/>
                  <a:gd name="T38" fmla="*/ 2147483647 w 122"/>
                  <a:gd name="T39" fmla="*/ 2147483647 h 202"/>
                  <a:gd name="T40" fmla="*/ 2147483647 w 122"/>
                  <a:gd name="T41" fmla="*/ 2147483647 h 202"/>
                  <a:gd name="T42" fmla="*/ 2147483647 w 122"/>
                  <a:gd name="T43" fmla="*/ 2147483647 h 202"/>
                  <a:gd name="T44" fmla="*/ 2147483647 w 122"/>
                  <a:gd name="T45" fmla="*/ 2147483647 h 202"/>
                  <a:gd name="T46" fmla="*/ 2147483647 w 122"/>
                  <a:gd name="T47" fmla="*/ 2147483647 h 202"/>
                  <a:gd name="T48" fmla="*/ 2147483647 w 122"/>
                  <a:gd name="T49" fmla="*/ 2147483647 h 202"/>
                  <a:gd name="T50" fmla="*/ 2147483647 w 122"/>
                  <a:gd name="T51" fmla="*/ 2147483647 h 202"/>
                  <a:gd name="T52" fmla="*/ 2147483647 w 122"/>
                  <a:gd name="T53" fmla="*/ 2147483647 h 202"/>
                  <a:gd name="T54" fmla="*/ 2147483647 w 122"/>
                  <a:gd name="T55" fmla="*/ 2147483647 h 202"/>
                  <a:gd name="T56" fmla="*/ 2147483647 w 122"/>
                  <a:gd name="T57" fmla="*/ 2147483647 h 202"/>
                  <a:gd name="T58" fmla="*/ 2147483647 w 122"/>
                  <a:gd name="T59" fmla="*/ 2147483647 h 202"/>
                  <a:gd name="T60" fmla="*/ 2147483647 w 122"/>
                  <a:gd name="T61" fmla="*/ 0 h 202"/>
                  <a:gd name="T62" fmla="*/ 2147483647 w 122"/>
                  <a:gd name="T63" fmla="*/ 2147483647 h 202"/>
                  <a:gd name="T64" fmla="*/ 2147483647 w 122"/>
                  <a:gd name="T65" fmla="*/ 2147483647 h 202"/>
                  <a:gd name="T66" fmla="*/ 2147483647 w 122"/>
                  <a:gd name="T67" fmla="*/ 2147483647 h 202"/>
                  <a:gd name="T68" fmla="*/ 2147483647 w 122"/>
                  <a:gd name="T69" fmla="*/ 2147483647 h 202"/>
                  <a:gd name="T70" fmla="*/ 2147483647 w 122"/>
                  <a:gd name="T71" fmla="*/ 2147483647 h 202"/>
                  <a:gd name="T72" fmla="*/ 2147483647 w 122"/>
                  <a:gd name="T73" fmla="*/ 2147483647 h 2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2"/>
                  <a:gd name="T112" fmla="*/ 0 h 202"/>
                  <a:gd name="T113" fmla="*/ 122 w 122"/>
                  <a:gd name="T114" fmla="*/ 202 h 2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2" h="202">
                    <a:moveTo>
                      <a:pt x="28" y="10"/>
                    </a:moveTo>
                    <a:lnTo>
                      <a:pt x="17" y="23"/>
                    </a:lnTo>
                    <a:lnTo>
                      <a:pt x="13" y="29"/>
                    </a:lnTo>
                    <a:lnTo>
                      <a:pt x="15" y="31"/>
                    </a:lnTo>
                    <a:lnTo>
                      <a:pt x="19" y="35"/>
                    </a:lnTo>
                    <a:lnTo>
                      <a:pt x="21" y="39"/>
                    </a:lnTo>
                    <a:lnTo>
                      <a:pt x="23" y="42"/>
                    </a:lnTo>
                    <a:lnTo>
                      <a:pt x="26" y="46"/>
                    </a:lnTo>
                    <a:lnTo>
                      <a:pt x="32" y="48"/>
                    </a:lnTo>
                    <a:lnTo>
                      <a:pt x="50" y="58"/>
                    </a:lnTo>
                    <a:lnTo>
                      <a:pt x="65" y="65"/>
                    </a:lnTo>
                    <a:lnTo>
                      <a:pt x="84" y="64"/>
                    </a:lnTo>
                    <a:lnTo>
                      <a:pt x="50" y="113"/>
                    </a:lnTo>
                    <a:lnTo>
                      <a:pt x="34" y="115"/>
                    </a:lnTo>
                    <a:lnTo>
                      <a:pt x="28" y="119"/>
                    </a:lnTo>
                    <a:lnTo>
                      <a:pt x="17" y="119"/>
                    </a:lnTo>
                    <a:lnTo>
                      <a:pt x="15" y="121"/>
                    </a:lnTo>
                    <a:lnTo>
                      <a:pt x="7" y="138"/>
                    </a:lnTo>
                    <a:lnTo>
                      <a:pt x="0" y="142"/>
                    </a:lnTo>
                    <a:lnTo>
                      <a:pt x="2" y="194"/>
                    </a:lnTo>
                    <a:lnTo>
                      <a:pt x="7" y="202"/>
                    </a:lnTo>
                    <a:lnTo>
                      <a:pt x="7" y="200"/>
                    </a:lnTo>
                    <a:lnTo>
                      <a:pt x="9" y="196"/>
                    </a:lnTo>
                    <a:lnTo>
                      <a:pt x="13" y="196"/>
                    </a:lnTo>
                    <a:lnTo>
                      <a:pt x="17" y="188"/>
                    </a:lnTo>
                    <a:lnTo>
                      <a:pt x="23" y="179"/>
                    </a:lnTo>
                    <a:lnTo>
                      <a:pt x="26" y="177"/>
                    </a:lnTo>
                    <a:lnTo>
                      <a:pt x="30" y="177"/>
                    </a:lnTo>
                    <a:lnTo>
                      <a:pt x="34" y="171"/>
                    </a:lnTo>
                    <a:lnTo>
                      <a:pt x="38" y="167"/>
                    </a:lnTo>
                    <a:lnTo>
                      <a:pt x="40" y="167"/>
                    </a:lnTo>
                    <a:lnTo>
                      <a:pt x="44" y="167"/>
                    </a:lnTo>
                    <a:lnTo>
                      <a:pt x="51" y="161"/>
                    </a:lnTo>
                    <a:lnTo>
                      <a:pt x="57" y="154"/>
                    </a:lnTo>
                    <a:lnTo>
                      <a:pt x="57" y="150"/>
                    </a:lnTo>
                    <a:lnTo>
                      <a:pt x="59" y="146"/>
                    </a:lnTo>
                    <a:lnTo>
                      <a:pt x="63" y="144"/>
                    </a:lnTo>
                    <a:lnTo>
                      <a:pt x="69" y="142"/>
                    </a:lnTo>
                    <a:lnTo>
                      <a:pt x="69" y="138"/>
                    </a:lnTo>
                    <a:lnTo>
                      <a:pt x="69" y="135"/>
                    </a:lnTo>
                    <a:lnTo>
                      <a:pt x="73" y="133"/>
                    </a:lnTo>
                    <a:lnTo>
                      <a:pt x="78" y="129"/>
                    </a:lnTo>
                    <a:lnTo>
                      <a:pt x="80" y="125"/>
                    </a:lnTo>
                    <a:lnTo>
                      <a:pt x="80" y="119"/>
                    </a:lnTo>
                    <a:lnTo>
                      <a:pt x="82" y="115"/>
                    </a:lnTo>
                    <a:lnTo>
                      <a:pt x="86" y="113"/>
                    </a:lnTo>
                    <a:lnTo>
                      <a:pt x="88" y="104"/>
                    </a:lnTo>
                    <a:lnTo>
                      <a:pt x="92" y="92"/>
                    </a:lnTo>
                    <a:lnTo>
                      <a:pt x="96" y="92"/>
                    </a:lnTo>
                    <a:lnTo>
                      <a:pt x="97" y="81"/>
                    </a:lnTo>
                    <a:lnTo>
                      <a:pt x="101" y="67"/>
                    </a:lnTo>
                    <a:lnTo>
                      <a:pt x="107" y="58"/>
                    </a:lnTo>
                    <a:lnTo>
                      <a:pt x="113" y="50"/>
                    </a:lnTo>
                    <a:lnTo>
                      <a:pt x="113" y="46"/>
                    </a:lnTo>
                    <a:lnTo>
                      <a:pt x="113" y="42"/>
                    </a:lnTo>
                    <a:lnTo>
                      <a:pt x="117" y="41"/>
                    </a:lnTo>
                    <a:lnTo>
                      <a:pt x="117" y="35"/>
                    </a:lnTo>
                    <a:lnTo>
                      <a:pt x="117" y="29"/>
                    </a:lnTo>
                    <a:lnTo>
                      <a:pt x="121" y="25"/>
                    </a:lnTo>
                    <a:lnTo>
                      <a:pt x="121" y="16"/>
                    </a:lnTo>
                    <a:lnTo>
                      <a:pt x="122" y="6"/>
                    </a:lnTo>
                    <a:lnTo>
                      <a:pt x="121" y="0"/>
                    </a:lnTo>
                    <a:lnTo>
                      <a:pt x="117" y="0"/>
                    </a:lnTo>
                    <a:lnTo>
                      <a:pt x="111" y="4"/>
                    </a:lnTo>
                    <a:lnTo>
                      <a:pt x="105" y="8"/>
                    </a:lnTo>
                    <a:lnTo>
                      <a:pt x="90" y="10"/>
                    </a:lnTo>
                    <a:lnTo>
                      <a:pt x="76" y="12"/>
                    </a:lnTo>
                    <a:lnTo>
                      <a:pt x="73" y="16"/>
                    </a:lnTo>
                    <a:lnTo>
                      <a:pt x="67" y="19"/>
                    </a:lnTo>
                    <a:lnTo>
                      <a:pt x="57" y="18"/>
                    </a:lnTo>
                    <a:lnTo>
                      <a:pt x="46" y="18"/>
                    </a:lnTo>
                    <a:lnTo>
                      <a:pt x="42" y="19"/>
                    </a:lnTo>
                    <a:lnTo>
                      <a:pt x="38" y="21"/>
                    </a:lnTo>
                    <a:lnTo>
                      <a:pt x="32" y="18"/>
                    </a:lnTo>
                    <a:lnTo>
                      <a:pt x="28" y="1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7" name="Freeform 407">
                <a:extLst>
                  <a:ext uri="{FF2B5EF4-FFF2-40B4-BE49-F238E27FC236}">
                    <a16:creationId xmlns:a16="http://schemas.microsoft.com/office/drawing/2014/main" id="{D69CB9B1-32B9-B133-255C-B947E4ABD5B9}"/>
                  </a:ext>
                </a:extLst>
              </p:cNvPr>
              <p:cNvSpPr>
                <a:spLocks/>
              </p:cNvSpPr>
              <p:nvPr/>
            </p:nvSpPr>
            <p:spPr bwMode="auto">
              <a:xfrm>
                <a:off x="4238625" y="3727450"/>
                <a:ext cx="87313" cy="115888"/>
              </a:xfrm>
              <a:custGeom>
                <a:avLst/>
                <a:gdLst>
                  <a:gd name="T0" fmla="*/ 0 w 42"/>
                  <a:gd name="T1" fmla="*/ 2147483647 h 56"/>
                  <a:gd name="T2" fmla="*/ 2147483647 w 42"/>
                  <a:gd name="T3" fmla="*/ 2147483647 h 56"/>
                  <a:gd name="T4" fmla="*/ 2147483647 w 42"/>
                  <a:gd name="T5" fmla="*/ 2147483647 h 56"/>
                  <a:gd name="T6" fmla="*/ 2147483647 w 42"/>
                  <a:gd name="T7" fmla="*/ 2147483647 h 56"/>
                  <a:gd name="T8" fmla="*/ 2147483647 w 42"/>
                  <a:gd name="T9" fmla="*/ 2147483647 h 56"/>
                  <a:gd name="T10" fmla="*/ 2147483647 w 42"/>
                  <a:gd name="T11" fmla="*/ 2147483647 h 56"/>
                  <a:gd name="T12" fmla="*/ 2147483647 w 42"/>
                  <a:gd name="T13" fmla="*/ 2147483647 h 56"/>
                  <a:gd name="T14" fmla="*/ 2147483647 w 42"/>
                  <a:gd name="T15" fmla="*/ 2147483647 h 56"/>
                  <a:gd name="T16" fmla="*/ 2147483647 w 42"/>
                  <a:gd name="T17" fmla="*/ 2147483647 h 56"/>
                  <a:gd name="T18" fmla="*/ 2147483647 w 42"/>
                  <a:gd name="T19" fmla="*/ 2147483647 h 56"/>
                  <a:gd name="T20" fmla="*/ 2147483647 w 42"/>
                  <a:gd name="T21" fmla="*/ 2147483647 h 56"/>
                  <a:gd name="T22" fmla="*/ 2147483647 w 42"/>
                  <a:gd name="T23" fmla="*/ 2147483647 h 56"/>
                  <a:gd name="T24" fmla="*/ 2147483647 w 42"/>
                  <a:gd name="T25" fmla="*/ 2147483647 h 56"/>
                  <a:gd name="T26" fmla="*/ 2147483647 w 42"/>
                  <a:gd name="T27" fmla="*/ 2147483647 h 56"/>
                  <a:gd name="T28" fmla="*/ 2147483647 w 42"/>
                  <a:gd name="T29" fmla="*/ 2147483647 h 56"/>
                  <a:gd name="T30" fmla="*/ 2147483647 w 42"/>
                  <a:gd name="T31" fmla="*/ 2147483647 h 56"/>
                  <a:gd name="T32" fmla="*/ 2147483647 w 42"/>
                  <a:gd name="T33" fmla="*/ 2147483647 h 56"/>
                  <a:gd name="T34" fmla="*/ 2147483647 w 42"/>
                  <a:gd name="T35" fmla="*/ 2147483647 h 56"/>
                  <a:gd name="T36" fmla="*/ 2147483647 w 42"/>
                  <a:gd name="T37" fmla="*/ 2147483647 h 56"/>
                  <a:gd name="T38" fmla="*/ 2147483647 w 42"/>
                  <a:gd name="T39" fmla="*/ 2147483647 h 56"/>
                  <a:gd name="T40" fmla="*/ 2147483647 w 42"/>
                  <a:gd name="T41" fmla="*/ 2147483647 h 56"/>
                  <a:gd name="T42" fmla="*/ 2147483647 w 42"/>
                  <a:gd name="T43" fmla="*/ 2147483647 h 56"/>
                  <a:gd name="T44" fmla="*/ 2147483647 w 42"/>
                  <a:gd name="T45" fmla="*/ 2147483647 h 56"/>
                  <a:gd name="T46" fmla="*/ 2147483647 w 42"/>
                  <a:gd name="T47" fmla="*/ 2147483647 h 56"/>
                  <a:gd name="T48" fmla="*/ 2147483647 w 42"/>
                  <a:gd name="T49" fmla="*/ 2147483647 h 56"/>
                  <a:gd name="T50" fmla="*/ 2147483647 w 42"/>
                  <a:gd name="T51" fmla="*/ 2147483647 h 56"/>
                  <a:gd name="T52" fmla="*/ 2147483647 w 42"/>
                  <a:gd name="T53" fmla="*/ 2147483647 h 56"/>
                  <a:gd name="T54" fmla="*/ 2147483647 w 42"/>
                  <a:gd name="T55" fmla="*/ 2147483647 h 56"/>
                  <a:gd name="T56" fmla="*/ 2147483647 w 42"/>
                  <a:gd name="T57" fmla="*/ 2147483647 h 56"/>
                  <a:gd name="T58" fmla="*/ 2147483647 w 42"/>
                  <a:gd name="T59" fmla="*/ 2147483647 h 56"/>
                  <a:gd name="T60" fmla="*/ 2147483647 w 42"/>
                  <a:gd name="T61" fmla="*/ 2147483647 h 56"/>
                  <a:gd name="T62" fmla="*/ 2147483647 w 42"/>
                  <a:gd name="T63" fmla="*/ 2147483647 h 56"/>
                  <a:gd name="T64" fmla="*/ 2147483647 w 42"/>
                  <a:gd name="T65" fmla="*/ 2147483647 h 56"/>
                  <a:gd name="T66" fmla="*/ 2147483647 w 42"/>
                  <a:gd name="T67" fmla="*/ 0 h 56"/>
                  <a:gd name="T68" fmla="*/ 2147483647 w 42"/>
                  <a:gd name="T69" fmla="*/ 0 h 56"/>
                  <a:gd name="T70" fmla="*/ 2147483647 w 42"/>
                  <a:gd name="T71" fmla="*/ 0 h 56"/>
                  <a:gd name="T72" fmla="*/ 2147483647 w 42"/>
                  <a:gd name="T73" fmla="*/ 2147483647 h 56"/>
                  <a:gd name="T74" fmla="*/ 2147483647 w 42"/>
                  <a:gd name="T75" fmla="*/ 2147483647 h 56"/>
                  <a:gd name="T76" fmla="*/ 2147483647 w 42"/>
                  <a:gd name="T77" fmla="*/ 2147483647 h 56"/>
                  <a:gd name="T78" fmla="*/ 2147483647 w 42"/>
                  <a:gd name="T79" fmla="*/ 2147483647 h 56"/>
                  <a:gd name="T80" fmla="*/ 2147483647 w 42"/>
                  <a:gd name="T81" fmla="*/ 2147483647 h 56"/>
                  <a:gd name="T82" fmla="*/ 2147483647 w 42"/>
                  <a:gd name="T83" fmla="*/ 2147483647 h 56"/>
                  <a:gd name="T84" fmla="*/ 0 w 42"/>
                  <a:gd name="T85" fmla="*/ 2147483647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
                  <a:gd name="T130" fmla="*/ 0 h 56"/>
                  <a:gd name="T131" fmla="*/ 42 w 42"/>
                  <a:gd name="T132" fmla="*/ 56 h 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 h="56">
                    <a:moveTo>
                      <a:pt x="0" y="21"/>
                    </a:moveTo>
                    <a:lnTo>
                      <a:pt x="1" y="27"/>
                    </a:lnTo>
                    <a:lnTo>
                      <a:pt x="1" y="33"/>
                    </a:lnTo>
                    <a:lnTo>
                      <a:pt x="3" y="38"/>
                    </a:lnTo>
                    <a:lnTo>
                      <a:pt x="7" y="42"/>
                    </a:lnTo>
                    <a:lnTo>
                      <a:pt x="7" y="44"/>
                    </a:lnTo>
                    <a:lnTo>
                      <a:pt x="5" y="46"/>
                    </a:lnTo>
                    <a:lnTo>
                      <a:pt x="7" y="46"/>
                    </a:lnTo>
                    <a:lnTo>
                      <a:pt x="7" y="44"/>
                    </a:lnTo>
                    <a:lnTo>
                      <a:pt x="11" y="50"/>
                    </a:lnTo>
                    <a:lnTo>
                      <a:pt x="17" y="56"/>
                    </a:lnTo>
                    <a:lnTo>
                      <a:pt x="19" y="56"/>
                    </a:lnTo>
                    <a:lnTo>
                      <a:pt x="23" y="56"/>
                    </a:lnTo>
                    <a:lnTo>
                      <a:pt x="25" y="52"/>
                    </a:lnTo>
                    <a:lnTo>
                      <a:pt x="28" y="46"/>
                    </a:lnTo>
                    <a:lnTo>
                      <a:pt x="32" y="40"/>
                    </a:lnTo>
                    <a:lnTo>
                      <a:pt x="34" y="36"/>
                    </a:lnTo>
                    <a:lnTo>
                      <a:pt x="36" y="34"/>
                    </a:lnTo>
                    <a:lnTo>
                      <a:pt x="40" y="33"/>
                    </a:lnTo>
                    <a:lnTo>
                      <a:pt x="42" y="29"/>
                    </a:lnTo>
                    <a:lnTo>
                      <a:pt x="42" y="27"/>
                    </a:lnTo>
                    <a:lnTo>
                      <a:pt x="36" y="29"/>
                    </a:lnTo>
                    <a:lnTo>
                      <a:pt x="38" y="25"/>
                    </a:lnTo>
                    <a:lnTo>
                      <a:pt x="38" y="21"/>
                    </a:lnTo>
                    <a:lnTo>
                      <a:pt x="38" y="17"/>
                    </a:lnTo>
                    <a:lnTo>
                      <a:pt x="36" y="15"/>
                    </a:lnTo>
                    <a:lnTo>
                      <a:pt x="34" y="11"/>
                    </a:lnTo>
                    <a:lnTo>
                      <a:pt x="32" y="10"/>
                    </a:lnTo>
                    <a:lnTo>
                      <a:pt x="30" y="4"/>
                    </a:lnTo>
                    <a:lnTo>
                      <a:pt x="28" y="2"/>
                    </a:lnTo>
                    <a:lnTo>
                      <a:pt x="25" y="2"/>
                    </a:lnTo>
                    <a:lnTo>
                      <a:pt x="21" y="2"/>
                    </a:lnTo>
                    <a:lnTo>
                      <a:pt x="17" y="0"/>
                    </a:lnTo>
                    <a:lnTo>
                      <a:pt x="15" y="0"/>
                    </a:lnTo>
                    <a:lnTo>
                      <a:pt x="13" y="0"/>
                    </a:lnTo>
                    <a:lnTo>
                      <a:pt x="11" y="4"/>
                    </a:lnTo>
                    <a:lnTo>
                      <a:pt x="11" y="10"/>
                    </a:lnTo>
                    <a:lnTo>
                      <a:pt x="7" y="13"/>
                    </a:lnTo>
                    <a:lnTo>
                      <a:pt x="5" y="15"/>
                    </a:lnTo>
                    <a:lnTo>
                      <a:pt x="3" y="17"/>
                    </a:lnTo>
                    <a:lnTo>
                      <a:pt x="1" y="19"/>
                    </a:lnTo>
                    <a:lnTo>
                      <a:pt x="0" y="2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8" name="Freeform 408">
                <a:extLst>
                  <a:ext uri="{FF2B5EF4-FFF2-40B4-BE49-F238E27FC236}">
                    <a16:creationId xmlns:a16="http://schemas.microsoft.com/office/drawing/2014/main" id="{782B73E8-52B9-6345-BBBF-4F7108B8CDD5}"/>
                  </a:ext>
                </a:extLst>
              </p:cNvPr>
              <p:cNvSpPr>
                <a:spLocks/>
              </p:cNvSpPr>
              <p:nvPr/>
            </p:nvSpPr>
            <p:spPr bwMode="auto">
              <a:xfrm>
                <a:off x="4140200" y="3506788"/>
                <a:ext cx="150813" cy="152400"/>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2147483647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0 h 73"/>
                  <a:gd name="T36" fmla="*/ 2147483647 w 73"/>
                  <a:gd name="T37" fmla="*/ 2147483647 h 73"/>
                  <a:gd name="T38" fmla="*/ 2147483647 w 73"/>
                  <a:gd name="T39" fmla="*/ 2147483647 h 73"/>
                  <a:gd name="T40" fmla="*/ 2147483647 w 73"/>
                  <a:gd name="T41" fmla="*/ 2147483647 h 73"/>
                  <a:gd name="T42" fmla="*/ 2147483647 w 73"/>
                  <a:gd name="T43" fmla="*/ 2147483647 h 73"/>
                  <a:gd name="T44" fmla="*/ 0 w 73"/>
                  <a:gd name="T45" fmla="*/ 2147483647 h 73"/>
                  <a:gd name="T46" fmla="*/ 2147483647 w 73"/>
                  <a:gd name="T47" fmla="*/ 2147483647 h 73"/>
                  <a:gd name="T48" fmla="*/ 2147483647 w 73"/>
                  <a:gd name="T49" fmla="*/ 2147483647 h 73"/>
                  <a:gd name="T50" fmla="*/ 2147483647 w 73"/>
                  <a:gd name="T51" fmla="*/ 2147483647 h 73"/>
                  <a:gd name="T52" fmla="*/ 2147483647 w 73"/>
                  <a:gd name="T53" fmla="*/ 2147483647 h 73"/>
                  <a:gd name="T54" fmla="*/ 2147483647 w 73"/>
                  <a:gd name="T55" fmla="*/ 2147483647 h 73"/>
                  <a:gd name="T56" fmla="*/ 2147483647 w 73"/>
                  <a:gd name="T57" fmla="*/ 2147483647 h 73"/>
                  <a:gd name="T58" fmla="*/ 2147483647 w 73"/>
                  <a:gd name="T59" fmla="*/ 2147483647 h 73"/>
                  <a:gd name="T60" fmla="*/ 2147483647 w 73"/>
                  <a:gd name="T61" fmla="*/ 2147483647 h 73"/>
                  <a:gd name="T62" fmla="*/ 2147483647 w 73"/>
                  <a:gd name="T63" fmla="*/ 2147483647 h 73"/>
                  <a:gd name="T64" fmla="*/ 2147483647 w 73"/>
                  <a:gd name="T65" fmla="*/ 2147483647 h 73"/>
                  <a:gd name="T66" fmla="*/ 2147483647 w 73"/>
                  <a:gd name="T67" fmla="*/ 2147483647 h 73"/>
                  <a:gd name="T68" fmla="*/ 2147483647 w 73"/>
                  <a:gd name="T69" fmla="*/ 2147483647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
                  <a:gd name="T106" fmla="*/ 0 h 73"/>
                  <a:gd name="T107" fmla="*/ 73 w 73"/>
                  <a:gd name="T108" fmla="*/ 73 h 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 h="73">
                    <a:moveTo>
                      <a:pt x="9" y="73"/>
                    </a:moveTo>
                    <a:lnTo>
                      <a:pt x="19" y="71"/>
                    </a:lnTo>
                    <a:lnTo>
                      <a:pt x="25" y="68"/>
                    </a:lnTo>
                    <a:lnTo>
                      <a:pt x="32" y="68"/>
                    </a:lnTo>
                    <a:lnTo>
                      <a:pt x="44" y="68"/>
                    </a:lnTo>
                    <a:lnTo>
                      <a:pt x="48" y="69"/>
                    </a:lnTo>
                    <a:lnTo>
                      <a:pt x="53" y="69"/>
                    </a:lnTo>
                    <a:lnTo>
                      <a:pt x="57" y="68"/>
                    </a:lnTo>
                    <a:lnTo>
                      <a:pt x="59" y="69"/>
                    </a:lnTo>
                    <a:lnTo>
                      <a:pt x="67" y="69"/>
                    </a:lnTo>
                    <a:lnTo>
                      <a:pt x="73" y="69"/>
                    </a:lnTo>
                    <a:lnTo>
                      <a:pt x="71" y="66"/>
                    </a:lnTo>
                    <a:lnTo>
                      <a:pt x="71" y="60"/>
                    </a:lnTo>
                    <a:lnTo>
                      <a:pt x="69" y="58"/>
                    </a:lnTo>
                    <a:lnTo>
                      <a:pt x="67" y="54"/>
                    </a:lnTo>
                    <a:lnTo>
                      <a:pt x="65" y="52"/>
                    </a:lnTo>
                    <a:lnTo>
                      <a:pt x="65" y="50"/>
                    </a:lnTo>
                    <a:lnTo>
                      <a:pt x="67" y="45"/>
                    </a:lnTo>
                    <a:lnTo>
                      <a:pt x="67" y="39"/>
                    </a:lnTo>
                    <a:lnTo>
                      <a:pt x="65" y="35"/>
                    </a:lnTo>
                    <a:lnTo>
                      <a:pt x="67" y="31"/>
                    </a:lnTo>
                    <a:lnTo>
                      <a:pt x="65" y="29"/>
                    </a:lnTo>
                    <a:lnTo>
                      <a:pt x="63" y="27"/>
                    </a:lnTo>
                    <a:lnTo>
                      <a:pt x="59" y="25"/>
                    </a:lnTo>
                    <a:lnTo>
                      <a:pt x="55" y="23"/>
                    </a:lnTo>
                    <a:lnTo>
                      <a:pt x="55" y="18"/>
                    </a:lnTo>
                    <a:lnTo>
                      <a:pt x="53" y="16"/>
                    </a:lnTo>
                    <a:lnTo>
                      <a:pt x="49" y="16"/>
                    </a:lnTo>
                    <a:lnTo>
                      <a:pt x="48" y="12"/>
                    </a:lnTo>
                    <a:lnTo>
                      <a:pt x="48" y="8"/>
                    </a:lnTo>
                    <a:lnTo>
                      <a:pt x="44" y="4"/>
                    </a:lnTo>
                    <a:lnTo>
                      <a:pt x="42" y="2"/>
                    </a:lnTo>
                    <a:lnTo>
                      <a:pt x="36" y="0"/>
                    </a:lnTo>
                    <a:lnTo>
                      <a:pt x="32" y="2"/>
                    </a:lnTo>
                    <a:lnTo>
                      <a:pt x="28" y="2"/>
                    </a:lnTo>
                    <a:lnTo>
                      <a:pt x="25" y="0"/>
                    </a:lnTo>
                    <a:lnTo>
                      <a:pt x="21" y="2"/>
                    </a:lnTo>
                    <a:lnTo>
                      <a:pt x="17" y="4"/>
                    </a:lnTo>
                    <a:lnTo>
                      <a:pt x="13" y="6"/>
                    </a:lnTo>
                    <a:lnTo>
                      <a:pt x="13" y="10"/>
                    </a:lnTo>
                    <a:lnTo>
                      <a:pt x="13" y="12"/>
                    </a:lnTo>
                    <a:lnTo>
                      <a:pt x="9" y="12"/>
                    </a:lnTo>
                    <a:lnTo>
                      <a:pt x="9" y="22"/>
                    </a:lnTo>
                    <a:lnTo>
                      <a:pt x="7" y="31"/>
                    </a:lnTo>
                    <a:lnTo>
                      <a:pt x="3" y="35"/>
                    </a:lnTo>
                    <a:lnTo>
                      <a:pt x="0" y="39"/>
                    </a:lnTo>
                    <a:lnTo>
                      <a:pt x="1" y="46"/>
                    </a:lnTo>
                    <a:lnTo>
                      <a:pt x="5" y="54"/>
                    </a:lnTo>
                    <a:lnTo>
                      <a:pt x="9" y="54"/>
                    </a:lnTo>
                    <a:lnTo>
                      <a:pt x="15" y="52"/>
                    </a:lnTo>
                    <a:lnTo>
                      <a:pt x="17" y="52"/>
                    </a:lnTo>
                    <a:lnTo>
                      <a:pt x="21" y="50"/>
                    </a:lnTo>
                    <a:lnTo>
                      <a:pt x="23" y="50"/>
                    </a:lnTo>
                    <a:lnTo>
                      <a:pt x="25" y="50"/>
                    </a:lnTo>
                    <a:lnTo>
                      <a:pt x="30" y="52"/>
                    </a:lnTo>
                    <a:lnTo>
                      <a:pt x="36" y="50"/>
                    </a:lnTo>
                    <a:lnTo>
                      <a:pt x="40" y="50"/>
                    </a:lnTo>
                    <a:lnTo>
                      <a:pt x="44" y="50"/>
                    </a:lnTo>
                    <a:lnTo>
                      <a:pt x="48" y="50"/>
                    </a:lnTo>
                    <a:lnTo>
                      <a:pt x="49" y="52"/>
                    </a:lnTo>
                    <a:lnTo>
                      <a:pt x="49" y="56"/>
                    </a:lnTo>
                    <a:lnTo>
                      <a:pt x="48" y="56"/>
                    </a:lnTo>
                    <a:lnTo>
                      <a:pt x="46" y="58"/>
                    </a:lnTo>
                    <a:lnTo>
                      <a:pt x="44" y="58"/>
                    </a:lnTo>
                    <a:lnTo>
                      <a:pt x="34" y="58"/>
                    </a:lnTo>
                    <a:lnTo>
                      <a:pt x="25" y="58"/>
                    </a:lnTo>
                    <a:lnTo>
                      <a:pt x="21" y="60"/>
                    </a:lnTo>
                    <a:lnTo>
                      <a:pt x="19" y="62"/>
                    </a:lnTo>
                    <a:lnTo>
                      <a:pt x="7" y="64"/>
                    </a:lnTo>
                    <a:lnTo>
                      <a:pt x="7" y="68"/>
                    </a:lnTo>
                    <a:lnTo>
                      <a:pt x="9" y="7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69" name="Freeform 410">
                <a:extLst>
                  <a:ext uri="{FF2B5EF4-FFF2-40B4-BE49-F238E27FC236}">
                    <a16:creationId xmlns:a16="http://schemas.microsoft.com/office/drawing/2014/main" id="{1D3F2E95-FB71-A386-2C97-53BD20526D2A}"/>
                  </a:ext>
                </a:extLst>
              </p:cNvPr>
              <p:cNvSpPr>
                <a:spLocks/>
              </p:cNvSpPr>
              <p:nvPr/>
            </p:nvSpPr>
            <p:spPr bwMode="auto">
              <a:xfrm>
                <a:off x="5332413" y="4117975"/>
                <a:ext cx="63500" cy="50800"/>
              </a:xfrm>
              <a:custGeom>
                <a:avLst/>
                <a:gdLst>
                  <a:gd name="T0" fmla="*/ 2147483647 w 31"/>
                  <a:gd name="T1" fmla="*/ 2147483647 h 25"/>
                  <a:gd name="T2" fmla="*/ 2147483647 w 31"/>
                  <a:gd name="T3" fmla="*/ 2147483647 h 25"/>
                  <a:gd name="T4" fmla="*/ 2147483647 w 31"/>
                  <a:gd name="T5" fmla="*/ 2147483647 h 25"/>
                  <a:gd name="T6" fmla="*/ 2147483647 w 31"/>
                  <a:gd name="T7" fmla="*/ 2147483647 h 25"/>
                  <a:gd name="T8" fmla="*/ 2147483647 w 31"/>
                  <a:gd name="T9" fmla="*/ 2147483647 h 25"/>
                  <a:gd name="T10" fmla="*/ 0 w 31"/>
                  <a:gd name="T11" fmla="*/ 2147483647 h 25"/>
                  <a:gd name="T12" fmla="*/ 0 w 31"/>
                  <a:gd name="T13" fmla="*/ 2147483647 h 25"/>
                  <a:gd name="T14" fmla="*/ 2147483647 w 31"/>
                  <a:gd name="T15" fmla="*/ 2147483647 h 25"/>
                  <a:gd name="T16" fmla="*/ 2147483647 w 31"/>
                  <a:gd name="T17" fmla="*/ 2147483647 h 25"/>
                  <a:gd name="T18" fmla="*/ 2147483647 w 31"/>
                  <a:gd name="T19" fmla="*/ 2147483647 h 25"/>
                  <a:gd name="T20" fmla="*/ 2147483647 w 31"/>
                  <a:gd name="T21" fmla="*/ 2147483647 h 25"/>
                  <a:gd name="T22" fmla="*/ 2147483647 w 31"/>
                  <a:gd name="T23" fmla="*/ 2147483647 h 25"/>
                  <a:gd name="T24" fmla="*/ 2147483647 w 31"/>
                  <a:gd name="T25" fmla="*/ 2147483647 h 25"/>
                  <a:gd name="T26" fmla="*/ 2147483647 w 31"/>
                  <a:gd name="T27" fmla="*/ 2147483647 h 25"/>
                  <a:gd name="T28" fmla="*/ 2147483647 w 31"/>
                  <a:gd name="T29" fmla="*/ 2147483647 h 25"/>
                  <a:gd name="T30" fmla="*/ 2147483647 w 31"/>
                  <a:gd name="T31" fmla="*/ 2147483647 h 25"/>
                  <a:gd name="T32" fmla="*/ 2147483647 w 31"/>
                  <a:gd name="T33" fmla="*/ 2147483647 h 25"/>
                  <a:gd name="T34" fmla="*/ 2147483647 w 31"/>
                  <a:gd name="T35" fmla="*/ 2147483647 h 25"/>
                  <a:gd name="T36" fmla="*/ 2147483647 w 31"/>
                  <a:gd name="T37" fmla="*/ 2147483647 h 25"/>
                  <a:gd name="T38" fmla="*/ 2147483647 w 31"/>
                  <a:gd name="T39" fmla="*/ 2147483647 h 25"/>
                  <a:gd name="T40" fmla="*/ 2147483647 w 31"/>
                  <a:gd name="T41" fmla="*/ 2147483647 h 25"/>
                  <a:gd name="T42" fmla="*/ 2147483647 w 31"/>
                  <a:gd name="T43" fmla="*/ 2147483647 h 25"/>
                  <a:gd name="T44" fmla="*/ 2147483647 w 31"/>
                  <a:gd name="T45" fmla="*/ 2147483647 h 25"/>
                  <a:gd name="T46" fmla="*/ 2147483647 w 31"/>
                  <a:gd name="T47" fmla="*/ 0 h 25"/>
                  <a:gd name="T48" fmla="*/ 2147483647 w 31"/>
                  <a:gd name="T49" fmla="*/ 2147483647 h 25"/>
                  <a:gd name="T50" fmla="*/ 2147483647 w 31"/>
                  <a:gd name="T51" fmla="*/ 2147483647 h 25"/>
                  <a:gd name="T52" fmla="*/ 2147483647 w 31"/>
                  <a:gd name="T53" fmla="*/ 2147483647 h 25"/>
                  <a:gd name="T54" fmla="*/ 2147483647 w 31"/>
                  <a:gd name="T55" fmla="*/ 2147483647 h 25"/>
                  <a:gd name="T56" fmla="*/ 2147483647 w 31"/>
                  <a:gd name="T57" fmla="*/ 0 h 25"/>
                  <a:gd name="T58" fmla="*/ 2147483647 w 31"/>
                  <a:gd name="T59" fmla="*/ 0 h 25"/>
                  <a:gd name="T60" fmla="*/ 2147483647 w 31"/>
                  <a:gd name="T61" fmla="*/ 2147483647 h 25"/>
                  <a:gd name="T62" fmla="*/ 2147483647 w 31"/>
                  <a:gd name="T63" fmla="*/ 2147483647 h 25"/>
                  <a:gd name="T64" fmla="*/ 2147483647 w 31"/>
                  <a:gd name="T65" fmla="*/ 2147483647 h 25"/>
                  <a:gd name="T66" fmla="*/ 2147483647 w 31"/>
                  <a:gd name="T67" fmla="*/ 2147483647 h 25"/>
                  <a:gd name="T68" fmla="*/ 2147483647 w 31"/>
                  <a:gd name="T69" fmla="*/ 2147483647 h 25"/>
                  <a:gd name="T70" fmla="*/ 2147483647 w 31"/>
                  <a:gd name="T71" fmla="*/ 2147483647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
                  <a:gd name="T109" fmla="*/ 0 h 25"/>
                  <a:gd name="T110" fmla="*/ 31 w 31"/>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 h="25">
                    <a:moveTo>
                      <a:pt x="4" y="10"/>
                    </a:moveTo>
                    <a:lnTo>
                      <a:pt x="4" y="12"/>
                    </a:lnTo>
                    <a:lnTo>
                      <a:pt x="2" y="12"/>
                    </a:lnTo>
                    <a:lnTo>
                      <a:pt x="0" y="13"/>
                    </a:lnTo>
                    <a:lnTo>
                      <a:pt x="0" y="15"/>
                    </a:lnTo>
                    <a:lnTo>
                      <a:pt x="2" y="19"/>
                    </a:lnTo>
                    <a:lnTo>
                      <a:pt x="6" y="19"/>
                    </a:lnTo>
                    <a:lnTo>
                      <a:pt x="8" y="19"/>
                    </a:lnTo>
                    <a:lnTo>
                      <a:pt x="12" y="19"/>
                    </a:lnTo>
                    <a:lnTo>
                      <a:pt x="12" y="21"/>
                    </a:lnTo>
                    <a:lnTo>
                      <a:pt x="14" y="25"/>
                    </a:lnTo>
                    <a:lnTo>
                      <a:pt x="16" y="23"/>
                    </a:lnTo>
                    <a:lnTo>
                      <a:pt x="20" y="19"/>
                    </a:lnTo>
                    <a:lnTo>
                      <a:pt x="21" y="17"/>
                    </a:lnTo>
                    <a:lnTo>
                      <a:pt x="25" y="19"/>
                    </a:lnTo>
                    <a:lnTo>
                      <a:pt x="29" y="19"/>
                    </a:lnTo>
                    <a:lnTo>
                      <a:pt x="29" y="15"/>
                    </a:lnTo>
                    <a:lnTo>
                      <a:pt x="29" y="10"/>
                    </a:lnTo>
                    <a:lnTo>
                      <a:pt x="31" y="8"/>
                    </a:lnTo>
                    <a:lnTo>
                      <a:pt x="27" y="0"/>
                    </a:lnTo>
                    <a:lnTo>
                      <a:pt x="23" y="2"/>
                    </a:lnTo>
                    <a:lnTo>
                      <a:pt x="20" y="4"/>
                    </a:lnTo>
                    <a:lnTo>
                      <a:pt x="18" y="6"/>
                    </a:lnTo>
                    <a:lnTo>
                      <a:pt x="14" y="4"/>
                    </a:lnTo>
                    <a:lnTo>
                      <a:pt x="10" y="0"/>
                    </a:lnTo>
                    <a:lnTo>
                      <a:pt x="6" y="0"/>
                    </a:lnTo>
                    <a:lnTo>
                      <a:pt x="6" y="2"/>
                    </a:lnTo>
                    <a:lnTo>
                      <a:pt x="6" y="6"/>
                    </a:lnTo>
                    <a:lnTo>
                      <a:pt x="6" y="8"/>
                    </a:lnTo>
                    <a:lnTo>
                      <a:pt x="4" y="1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0" name="Freeform 472">
                <a:extLst>
                  <a:ext uri="{FF2B5EF4-FFF2-40B4-BE49-F238E27FC236}">
                    <a16:creationId xmlns:a16="http://schemas.microsoft.com/office/drawing/2014/main" id="{02B1FD8B-3F13-6C6F-968D-15F5F76611FC}"/>
                  </a:ext>
                </a:extLst>
              </p:cNvPr>
              <p:cNvSpPr>
                <a:spLocks/>
              </p:cNvSpPr>
              <p:nvPr/>
            </p:nvSpPr>
            <p:spPr bwMode="auto">
              <a:xfrm>
                <a:off x="4659313" y="3600450"/>
                <a:ext cx="307975" cy="325438"/>
              </a:xfrm>
              <a:custGeom>
                <a:avLst/>
                <a:gdLst>
                  <a:gd name="T0" fmla="*/ 2147483647 w 148"/>
                  <a:gd name="T1" fmla="*/ 2147483647 h 157"/>
                  <a:gd name="T2" fmla="*/ 2147483647 w 148"/>
                  <a:gd name="T3" fmla="*/ 2147483647 h 157"/>
                  <a:gd name="T4" fmla="*/ 2147483647 w 148"/>
                  <a:gd name="T5" fmla="*/ 2147483647 h 157"/>
                  <a:gd name="T6" fmla="*/ 2147483647 w 148"/>
                  <a:gd name="T7" fmla="*/ 2147483647 h 157"/>
                  <a:gd name="T8" fmla="*/ 2147483647 w 148"/>
                  <a:gd name="T9" fmla="*/ 2147483647 h 157"/>
                  <a:gd name="T10" fmla="*/ 2147483647 w 148"/>
                  <a:gd name="T11" fmla="*/ 2147483647 h 157"/>
                  <a:gd name="T12" fmla="*/ 2147483647 w 148"/>
                  <a:gd name="T13" fmla="*/ 2147483647 h 157"/>
                  <a:gd name="T14" fmla="*/ 2147483647 w 148"/>
                  <a:gd name="T15" fmla="*/ 2147483647 h 157"/>
                  <a:gd name="T16" fmla="*/ 2147483647 w 148"/>
                  <a:gd name="T17" fmla="*/ 2147483647 h 157"/>
                  <a:gd name="T18" fmla="*/ 2147483647 w 148"/>
                  <a:gd name="T19" fmla="*/ 2147483647 h 157"/>
                  <a:gd name="T20" fmla="*/ 2147483647 w 148"/>
                  <a:gd name="T21" fmla="*/ 2147483647 h 157"/>
                  <a:gd name="T22" fmla="*/ 2147483647 w 148"/>
                  <a:gd name="T23" fmla="*/ 2147483647 h 157"/>
                  <a:gd name="T24" fmla="*/ 2147483647 w 148"/>
                  <a:gd name="T25" fmla="*/ 2147483647 h 157"/>
                  <a:gd name="T26" fmla="*/ 2147483647 w 148"/>
                  <a:gd name="T27" fmla="*/ 2147483647 h 157"/>
                  <a:gd name="T28" fmla="*/ 2147483647 w 148"/>
                  <a:gd name="T29" fmla="*/ 2147483647 h 157"/>
                  <a:gd name="T30" fmla="*/ 2147483647 w 148"/>
                  <a:gd name="T31" fmla="*/ 2147483647 h 157"/>
                  <a:gd name="T32" fmla="*/ 2147483647 w 148"/>
                  <a:gd name="T33" fmla="*/ 2147483647 h 157"/>
                  <a:gd name="T34" fmla="*/ 2147483647 w 148"/>
                  <a:gd name="T35" fmla="*/ 2147483647 h 157"/>
                  <a:gd name="T36" fmla="*/ 2147483647 w 148"/>
                  <a:gd name="T37" fmla="*/ 2147483647 h 157"/>
                  <a:gd name="T38" fmla="*/ 2147483647 w 148"/>
                  <a:gd name="T39" fmla="*/ 2147483647 h 157"/>
                  <a:gd name="T40" fmla="*/ 2147483647 w 148"/>
                  <a:gd name="T41" fmla="*/ 2147483647 h 157"/>
                  <a:gd name="T42" fmla="*/ 2147483647 w 148"/>
                  <a:gd name="T43" fmla="*/ 2147483647 h 157"/>
                  <a:gd name="T44" fmla="*/ 2147483647 w 148"/>
                  <a:gd name="T45" fmla="*/ 2147483647 h 157"/>
                  <a:gd name="T46" fmla="*/ 2147483647 w 148"/>
                  <a:gd name="T47" fmla="*/ 2147483647 h 157"/>
                  <a:gd name="T48" fmla="*/ 2147483647 w 148"/>
                  <a:gd name="T49" fmla="*/ 2147483647 h 157"/>
                  <a:gd name="T50" fmla="*/ 2147483647 w 148"/>
                  <a:gd name="T51" fmla="*/ 2147483647 h 157"/>
                  <a:gd name="T52" fmla="*/ 2147483647 w 148"/>
                  <a:gd name="T53" fmla="*/ 2147483647 h 157"/>
                  <a:gd name="T54" fmla="*/ 2147483647 w 148"/>
                  <a:gd name="T55" fmla="*/ 2147483647 h 157"/>
                  <a:gd name="T56" fmla="*/ 2147483647 w 148"/>
                  <a:gd name="T57" fmla="*/ 2147483647 h 157"/>
                  <a:gd name="T58" fmla="*/ 2147483647 w 148"/>
                  <a:gd name="T59" fmla="*/ 2147483647 h 157"/>
                  <a:gd name="T60" fmla="*/ 2147483647 w 148"/>
                  <a:gd name="T61" fmla="*/ 2147483647 h 157"/>
                  <a:gd name="T62" fmla="*/ 2147483647 w 148"/>
                  <a:gd name="T63" fmla="*/ 2147483647 h 157"/>
                  <a:gd name="T64" fmla="*/ 2147483647 w 148"/>
                  <a:gd name="T65" fmla="*/ 2147483647 h 157"/>
                  <a:gd name="T66" fmla="*/ 0 w 148"/>
                  <a:gd name="T67" fmla="*/ 2147483647 h 157"/>
                  <a:gd name="T68" fmla="*/ 2147483647 w 148"/>
                  <a:gd name="T69" fmla="*/ 2147483647 h 157"/>
                  <a:gd name="T70" fmla="*/ 0 w 148"/>
                  <a:gd name="T71" fmla="*/ 2147483647 h 157"/>
                  <a:gd name="T72" fmla="*/ 0 w 148"/>
                  <a:gd name="T73" fmla="*/ 2147483647 h 157"/>
                  <a:gd name="T74" fmla="*/ 2147483647 w 148"/>
                  <a:gd name="T75" fmla="*/ 2147483647 h 157"/>
                  <a:gd name="T76" fmla="*/ 2147483647 w 148"/>
                  <a:gd name="T77" fmla="*/ 2147483647 h 157"/>
                  <a:gd name="T78" fmla="*/ 2147483647 w 148"/>
                  <a:gd name="T79" fmla="*/ 2147483647 h 157"/>
                  <a:gd name="T80" fmla="*/ 2147483647 w 148"/>
                  <a:gd name="T81" fmla="*/ 2147483647 h 157"/>
                  <a:gd name="T82" fmla="*/ 2147483647 w 148"/>
                  <a:gd name="T83" fmla="*/ 2147483647 h 157"/>
                  <a:gd name="T84" fmla="*/ 2147483647 w 148"/>
                  <a:gd name="T85" fmla="*/ 2147483647 h 157"/>
                  <a:gd name="T86" fmla="*/ 2147483647 w 148"/>
                  <a:gd name="T87" fmla="*/ 2147483647 h 157"/>
                  <a:gd name="T88" fmla="*/ 2147483647 w 148"/>
                  <a:gd name="T89" fmla="*/ 2147483647 h 157"/>
                  <a:gd name="T90" fmla="*/ 2147483647 w 148"/>
                  <a:gd name="T91" fmla="*/ 2147483647 h 157"/>
                  <a:gd name="T92" fmla="*/ 2147483647 w 148"/>
                  <a:gd name="T93" fmla="*/ 2147483647 h 157"/>
                  <a:gd name="T94" fmla="*/ 2147483647 w 148"/>
                  <a:gd name="T95" fmla="*/ 2147483647 h 157"/>
                  <a:gd name="T96" fmla="*/ 2147483647 w 148"/>
                  <a:gd name="T97" fmla="*/ 2147483647 h 157"/>
                  <a:gd name="T98" fmla="*/ 2147483647 w 148"/>
                  <a:gd name="T99" fmla="*/ 0 h 157"/>
                  <a:gd name="T100" fmla="*/ 2147483647 w 148"/>
                  <a:gd name="T101" fmla="*/ 0 h 157"/>
                  <a:gd name="T102" fmla="*/ 2147483647 w 148"/>
                  <a:gd name="T103" fmla="*/ 2147483647 h 157"/>
                  <a:gd name="T104" fmla="*/ 2147483647 w 148"/>
                  <a:gd name="T105" fmla="*/ 2147483647 h 157"/>
                  <a:gd name="T106" fmla="*/ 2147483647 w 148"/>
                  <a:gd name="T107" fmla="*/ 2147483647 h 157"/>
                  <a:gd name="T108" fmla="*/ 2147483647 w 148"/>
                  <a:gd name="T109" fmla="*/ 2147483647 h 157"/>
                  <a:gd name="T110" fmla="*/ 2147483647 w 148"/>
                  <a:gd name="T111" fmla="*/ 2147483647 h 157"/>
                  <a:gd name="T112" fmla="*/ 2147483647 w 148"/>
                  <a:gd name="T113" fmla="*/ 2147483647 h 157"/>
                  <a:gd name="T114" fmla="*/ 2147483647 w 148"/>
                  <a:gd name="T115" fmla="*/ 2147483647 h 157"/>
                  <a:gd name="T116" fmla="*/ 2147483647 w 148"/>
                  <a:gd name="T117" fmla="*/ 2147483647 h 157"/>
                  <a:gd name="T118" fmla="*/ 2147483647 w 148"/>
                  <a:gd name="T119" fmla="*/ 2147483647 h 157"/>
                  <a:gd name="T120" fmla="*/ 2147483647 w 148"/>
                  <a:gd name="T121" fmla="*/ 2147483647 h 157"/>
                  <a:gd name="T122" fmla="*/ 2147483647 w 148"/>
                  <a:gd name="T123" fmla="*/ 2147483647 h 157"/>
                  <a:gd name="T124" fmla="*/ 2147483647 w 148"/>
                  <a:gd name="T125" fmla="*/ 2147483647 h 1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8"/>
                  <a:gd name="T190" fmla="*/ 0 h 157"/>
                  <a:gd name="T191" fmla="*/ 148 w 148"/>
                  <a:gd name="T192" fmla="*/ 157 h 1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8" h="157">
                    <a:moveTo>
                      <a:pt x="146" y="11"/>
                    </a:moveTo>
                    <a:lnTo>
                      <a:pt x="144" y="23"/>
                    </a:lnTo>
                    <a:lnTo>
                      <a:pt x="146" y="24"/>
                    </a:lnTo>
                    <a:lnTo>
                      <a:pt x="148" y="26"/>
                    </a:lnTo>
                    <a:lnTo>
                      <a:pt x="148" y="32"/>
                    </a:lnTo>
                    <a:lnTo>
                      <a:pt x="144" y="38"/>
                    </a:lnTo>
                    <a:lnTo>
                      <a:pt x="142" y="38"/>
                    </a:lnTo>
                    <a:lnTo>
                      <a:pt x="140" y="40"/>
                    </a:lnTo>
                    <a:lnTo>
                      <a:pt x="138" y="44"/>
                    </a:lnTo>
                    <a:lnTo>
                      <a:pt x="134" y="48"/>
                    </a:lnTo>
                    <a:lnTo>
                      <a:pt x="134" y="51"/>
                    </a:lnTo>
                    <a:lnTo>
                      <a:pt x="134" y="53"/>
                    </a:lnTo>
                    <a:lnTo>
                      <a:pt x="132" y="59"/>
                    </a:lnTo>
                    <a:lnTo>
                      <a:pt x="130" y="61"/>
                    </a:lnTo>
                    <a:lnTo>
                      <a:pt x="129" y="63"/>
                    </a:lnTo>
                    <a:lnTo>
                      <a:pt x="129" y="65"/>
                    </a:lnTo>
                    <a:lnTo>
                      <a:pt x="130" y="69"/>
                    </a:lnTo>
                    <a:lnTo>
                      <a:pt x="129" y="72"/>
                    </a:lnTo>
                    <a:lnTo>
                      <a:pt x="125" y="74"/>
                    </a:lnTo>
                    <a:lnTo>
                      <a:pt x="121" y="76"/>
                    </a:lnTo>
                    <a:lnTo>
                      <a:pt x="117" y="78"/>
                    </a:lnTo>
                    <a:lnTo>
                      <a:pt x="115" y="82"/>
                    </a:lnTo>
                    <a:lnTo>
                      <a:pt x="115" y="86"/>
                    </a:lnTo>
                    <a:lnTo>
                      <a:pt x="113" y="90"/>
                    </a:lnTo>
                    <a:lnTo>
                      <a:pt x="113" y="92"/>
                    </a:lnTo>
                    <a:lnTo>
                      <a:pt x="111" y="95"/>
                    </a:lnTo>
                    <a:lnTo>
                      <a:pt x="107" y="99"/>
                    </a:lnTo>
                    <a:lnTo>
                      <a:pt x="106" y="101"/>
                    </a:lnTo>
                    <a:lnTo>
                      <a:pt x="104" y="107"/>
                    </a:lnTo>
                    <a:lnTo>
                      <a:pt x="102" y="111"/>
                    </a:lnTo>
                    <a:lnTo>
                      <a:pt x="104" y="115"/>
                    </a:lnTo>
                    <a:lnTo>
                      <a:pt x="102" y="117"/>
                    </a:lnTo>
                    <a:lnTo>
                      <a:pt x="100" y="122"/>
                    </a:lnTo>
                    <a:lnTo>
                      <a:pt x="94" y="124"/>
                    </a:lnTo>
                    <a:lnTo>
                      <a:pt x="94" y="120"/>
                    </a:lnTo>
                    <a:lnTo>
                      <a:pt x="92" y="117"/>
                    </a:lnTo>
                    <a:lnTo>
                      <a:pt x="88" y="115"/>
                    </a:lnTo>
                    <a:lnTo>
                      <a:pt x="86" y="115"/>
                    </a:lnTo>
                    <a:lnTo>
                      <a:pt x="84" y="117"/>
                    </a:lnTo>
                    <a:lnTo>
                      <a:pt x="79" y="119"/>
                    </a:lnTo>
                    <a:lnTo>
                      <a:pt x="75" y="120"/>
                    </a:lnTo>
                    <a:lnTo>
                      <a:pt x="73" y="126"/>
                    </a:lnTo>
                    <a:lnTo>
                      <a:pt x="71" y="130"/>
                    </a:lnTo>
                    <a:lnTo>
                      <a:pt x="71" y="134"/>
                    </a:lnTo>
                    <a:lnTo>
                      <a:pt x="71" y="136"/>
                    </a:lnTo>
                    <a:lnTo>
                      <a:pt x="73" y="138"/>
                    </a:lnTo>
                    <a:lnTo>
                      <a:pt x="71" y="143"/>
                    </a:lnTo>
                    <a:lnTo>
                      <a:pt x="71" y="153"/>
                    </a:lnTo>
                    <a:lnTo>
                      <a:pt x="69" y="151"/>
                    </a:lnTo>
                    <a:lnTo>
                      <a:pt x="69" y="149"/>
                    </a:lnTo>
                    <a:lnTo>
                      <a:pt x="67" y="151"/>
                    </a:lnTo>
                    <a:lnTo>
                      <a:pt x="65" y="153"/>
                    </a:lnTo>
                    <a:lnTo>
                      <a:pt x="63" y="151"/>
                    </a:lnTo>
                    <a:lnTo>
                      <a:pt x="59" y="149"/>
                    </a:lnTo>
                    <a:lnTo>
                      <a:pt x="59" y="153"/>
                    </a:lnTo>
                    <a:lnTo>
                      <a:pt x="50" y="155"/>
                    </a:lnTo>
                    <a:lnTo>
                      <a:pt x="40" y="157"/>
                    </a:lnTo>
                    <a:lnTo>
                      <a:pt x="36" y="153"/>
                    </a:lnTo>
                    <a:lnTo>
                      <a:pt x="33" y="147"/>
                    </a:lnTo>
                    <a:lnTo>
                      <a:pt x="33" y="142"/>
                    </a:lnTo>
                    <a:lnTo>
                      <a:pt x="35" y="136"/>
                    </a:lnTo>
                    <a:lnTo>
                      <a:pt x="27" y="128"/>
                    </a:lnTo>
                    <a:lnTo>
                      <a:pt x="19" y="122"/>
                    </a:lnTo>
                    <a:lnTo>
                      <a:pt x="10" y="120"/>
                    </a:lnTo>
                    <a:lnTo>
                      <a:pt x="0" y="122"/>
                    </a:lnTo>
                    <a:lnTo>
                      <a:pt x="0" y="117"/>
                    </a:lnTo>
                    <a:lnTo>
                      <a:pt x="2" y="111"/>
                    </a:lnTo>
                    <a:lnTo>
                      <a:pt x="2" y="107"/>
                    </a:lnTo>
                    <a:lnTo>
                      <a:pt x="0" y="101"/>
                    </a:lnTo>
                    <a:lnTo>
                      <a:pt x="0" y="94"/>
                    </a:lnTo>
                    <a:lnTo>
                      <a:pt x="0" y="84"/>
                    </a:lnTo>
                    <a:lnTo>
                      <a:pt x="0" y="80"/>
                    </a:lnTo>
                    <a:lnTo>
                      <a:pt x="2" y="80"/>
                    </a:lnTo>
                    <a:lnTo>
                      <a:pt x="4" y="80"/>
                    </a:lnTo>
                    <a:lnTo>
                      <a:pt x="4" y="78"/>
                    </a:lnTo>
                    <a:lnTo>
                      <a:pt x="4" y="76"/>
                    </a:lnTo>
                    <a:lnTo>
                      <a:pt x="4" y="72"/>
                    </a:lnTo>
                    <a:lnTo>
                      <a:pt x="6" y="71"/>
                    </a:lnTo>
                    <a:lnTo>
                      <a:pt x="6" y="67"/>
                    </a:lnTo>
                    <a:lnTo>
                      <a:pt x="6" y="63"/>
                    </a:lnTo>
                    <a:lnTo>
                      <a:pt x="8" y="59"/>
                    </a:lnTo>
                    <a:lnTo>
                      <a:pt x="10" y="57"/>
                    </a:lnTo>
                    <a:lnTo>
                      <a:pt x="10" y="55"/>
                    </a:lnTo>
                    <a:lnTo>
                      <a:pt x="10" y="49"/>
                    </a:lnTo>
                    <a:lnTo>
                      <a:pt x="11" y="46"/>
                    </a:lnTo>
                    <a:lnTo>
                      <a:pt x="8" y="42"/>
                    </a:lnTo>
                    <a:lnTo>
                      <a:pt x="6" y="40"/>
                    </a:lnTo>
                    <a:lnTo>
                      <a:pt x="6" y="38"/>
                    </a:lnTo>
                    <a:lnTo>
                      <a:pt x="8" y="34"/>
                    </a:lnTo>
                    <a:lnTo>
                      <a:pt x="8" y="30"/>
                    </a:lnTo>
                    <a:lnTo>
                      <a:pt x="11" y="21"/>
                    </a:lnTo>
                    <a:lnTo>
                      <a:pt x="13" y="19"/>
                    </a:lnTo>
                    <a:lnTo>
                      <a:pt x="17" y="13"/>
                    </a:lnTo>
                    <a:lnTo>
                      <a:pt x="17" y="9"/>
                    </a:lnTo>
                    <a:lnTo>
                      <a:pt x="17" y="5"/>
                    </a:lnTo>
                    <a:lnTo>
                      <a:pt x="23" y="3"/>
                    </a:lnTo>
                    <a:lnTo>
                      <a:pt x="31" y="0"/>
                    </a:lnTo>
                    <a:lnTo>
                      <a:pt x="35" y="0"/>
                    </a:lnTo>
                    <a:lnTo>
                      <a:pt x="40" y="0"/>
                    </a:lnTo>
                    <a:lnTo>
                      <a:pt x="44" y="0"/>
                    </a:lnTo>
                    <a:lnTo>
                      <a:pt x="46" y="1"/>
                    </a:lnTo>
                    <a:lnTo>
                      <a:pt x="50" y="5"/>
                    </a:lnTo>
                    <a:lnTo>
                      <a:pt x="52" y="9"/>
                    </a:lnTo>
                    <a:lnTo>
                      <a:pt x="56" y="9"/>
                    </a:lnTo>
                    <a:lnTo>
                      <a:pt x="61" y="7"/>
                    </a:lnTo>
                    <a:lnTo>
                      <a:pt x="65" y="5"/>
                    </a:lnTo>
                    <a:lnTo>
                      <a:pt x="71" y="7"/>
                    </a:lnTo>
                    <a:lnTo>
                      <a:pt x="71" y="9"/>
                    </a:lnTo>
                    <a:lnTo>
                      <a:pt x="77" y="11"/>
                    </a:lnTo>
                    <a:lnTo>
                      <a:pt x="84" y="11"/>
                    </a:lnTo>
                    <a:lnTo>
                      <a:pt x="88" y="11"/>
                    </a:lnTo>
                    <a:lnTo>
                      <a:pt x="92" y="7"/>
                    </a:lnTo>
                    <a:lnTo>
                      <a:pt x="96" y="5"/>
                    </a:lnTo>
                    <a:lnTo>
                      <a:pt x="102" y="5"/>
                    </a:lnTo>
                    <a:lnTo>
                      <a:pt x="109" y="5"/>
                    </a:lnTo>
                    <a:lnTo>
                      <a:pt x="117" y="7"/>
                    </a:lnTo>
                    <a:lnTo>
                      <a:pt x="125" y="7"/>
                    </a:lnTo>
                    <a:lnTo>
                      <a:pt x="129" y="3"/>
                    </a:lnTo>
                    <a:lnTo>
                      <a:pt x="130" y="1"/>
                    </a:lnTo>
                    <a:lnTo>
                      <a:pt x="138" y="0"/>
                    </a:lnTo>
                    <a:lnTo>
                      <a:pt x="144" y="9"/>
                    </a:lnTo>
                    <a:lnTo>
                      <a:pt x="146" y="9"/>
                    </a:lnTo>
                    <a:lnTo>
                      <a:pt x="146" y="1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1" name="Freeform 473">
                <a:extLst>
                  <a:ext uri="{FF2B5EF4-FFF2-40B4-BE49-F238E27FC236}">
                    <a16:creationId xmlns:a16="http://schemas.microsoft.com/office/drawing/2014/main" id="{459872CC-611C-F472-60CE-089E705EC5D0}"/>
                  </a:ext>
                </a:extLst>
              </p:cNvPr>
              <p:cNvSpPr>
                <a:spLocks/>
              </p:cNvSpPr>
              <p:nvPr/>
            </p:nvSpPr>
            <p:spPr bwMode="auto">
              <a:xfrm>
                <a:off x="4581525" y="3289300"/>
                <a:ext cx="412750" cy="374650"/>
              </a:xfrm>
              <a:custGeom>
                <a:avLst/>
                <a:gdLst>
                  <a:gd name="T0" fmla="*/ 2147483647 w 199"/>
                  <a:gd name="T1" fmla="*/ 2147483647 h 180"/>
                  <a:gd name="T2" fmla="*/ 2147483647 w 199"/>
                  <a:gd name="T3" fmla="*/ 2147483647 h 180"/>
                  <a:gd name="T4" fmla="*/ 2147483647 w 199"/>
                  <a:gd name="T5" fmla="*/ 2147483647 h 180"/>
                  <a:gd name="T6" fmla="*/ 2147483647 w 199"/>
                  <a:gd name="T7" fmla="*/ 2147483647 h 180"/>
                  <a:gd name="T8" fmla="*/ 2147483647 w 199"/>
                  <a:gd name="T9" fmla="*/ 2147483647 h 180"/>
                  <a:gd name="T10" fmla="*/ 2147483647 w 199"/>
                  <a:gd name="T11" fmla="*/ 2147483647 h 180"/>
                  <a:gd name="T12" fmla="*/ 2147483647 w 199"/>
                  <a:gd name="T13" fmla="*/ 2147483647 h 180"/>
                  <a:gd name="T14" fmla="*/ 2147483647 w 199"/>
                  <a:gd name="T15" fmla="*/ 2147483647 h 180"/>
                  <a:gd name="T16" fmla="*/ 2147483647 w 199"/>
                  <a:gd name="T17" fmla="*/ 2147483647 h 180"/>
                  <a:gd name="T18" fmla="*/ 2147483647 w 199"/>
                  <a:gd name="T19" fmla="*/ 2147483647 h 180"/>
                  <a:gd name="T20" fmla="*/ 2147483647 w 199"/>
                  <a:gd name="T21" fmla="*/ 2147483647 h 180"/>
                  <a:gd name="T22" fmla="*/ 2147483647 w 199"/>
                  <a:gd name="T23" fmla="*/ 2147483647 h 180"/>
                  <a:gd name="T24" fmla="*/ 2147483647 w 199"/>
                  <a:gd name="T25" fmla="*/ 2147483647 h 180"/>
                  <a:gd name="T26" fmla="*/ 2147483647 w 199"/>
                  <a:gd name="T27" fmla="*/ 2147483647 h 180"/>
                  <a:gd name="T28" fmla="*/ 2147483647 w 199"/>
                  <a:gd name="T29" fmla="*/ 2147483647 h 180"/>
                  <a:gd name="T30" fmla="*/ 2147483647 w 199"/>
                  <a:gd name="T31" fmla="*/ 2147483647 h 180"/>
                  <a:gd name="T32" fmla="*/ 2147483647 w 199"/>
                  <a:gd name="T33" fmla="*/ 2147483647 h 180"/>
                  <a:gd name="T34" fmla="*/ 2147483647 w 199"/>
                  <a:gd name="T35" fmla="*/ 2147483647 h 180"/>
                  <a:gd name="T36" fmla="*/ 2147483647 w 199"/>
                  <a:gd name="T37" fmla="*/ 2147483647 h 180"/>
                  <a:gd name="T38" fmla="*/ 2147483647 w 199"/>
                  <a:gd name="T39" fmla="*/ 2147483647 h 180"/>
                  <a:gd name="T40" fmla="*/ 2147483647 w 199"/>
                  <a:gd name="T41" fmla="*/ 2147483647 h 180"/>
                  <a:gd name="T42" fmla="*/ 2147483647 w 199"/>
                  <a:gd name="T43" fmla="*/ 2147483647 h 180"/>
                  <a:gd name="T44" fmla="*/ 0 w 199"/>
                  <a:gd name="T45" fmla="*/ 2147483647 h 180"/>
                  <a:gd name="T46" fmla="*/ 2147483647 w 199"/>
                  <a:gd name="T47" fmla="*/ 2147483647 h 180"/>
                  <a:gd name="T48" fmla="*/ 2147483647 w 199"/>
                  <a:gd name="T49" fmla="*/ 2147483647 h 180"/>
                  <a:gd name="T50" fmla="*/ 2147483647 w 199"/>
                  <a:gd name="T51" fmla="*/ 2147483647 h 180"/>
                  <a:gd name="T52" fmla="*/ 2147483647 w 199"/>
                  <a:gd name="T53" fmla="*/ 2147483647 h 180"/>
                  <a:gd name="T54" fmla="*/ 2147483647 w 199"/>
                  <a:gd name="T55" fmla="*/ 2147483647 h 180"/>
                  <a:gd name="T56" fmla="*/ 2147483647 w 199"/>
                  <a:gd name="T57" fmla="*/ 2147483647 h 180"/>
                  <a:gd name="T58" fmla="*/ 2147483647 w 199"/>
                  <a:gd name="T59" fmla="*/ 2147483647 h 180"/>
                  <a:gd name="T60" fmla="*/ 2147483647 w 199"/>
                  <a:gd name="T61" fmla="*/ 2147483647 h 180"/>
                  <a:gd name="T62" fmla="*/ 2147483647 w 199"/>
                  <a:gd name="T63" fmla="*/ 2147483647 h 180"/>
                  <a:gd name="T64" fmla="*/ 2147483647 w 199"/>
                  <a:gd name="T65" fmla="*/ 2147483647 h 180"/>
                  <a:gd name="T66" fmla="*/ 2147483647 w 199"/>
                  <a:gd name="T67" fmla="*/ 2147483647 h 180"/>
                  <a:gd name="T68" fmla="*/ 2147483647 w 199"/>
                  <a:gd name="T69" fmla="*/ 2147483647 h 180"/>
                  <a:gd name="T70" fmla="*/ 2147483647 w 199"/>
                  <a:gd name="T71" fmla="*/ 2147483647 h 180"/>
                  <a:gd name="T72" fmla="*/ 2147483647 w 199"/>
                  <a:gd name="T73" fmla="*/ 2147483647 h 180"/>
                  <a:gd name="T74" fmla="*/ 2147483647 w 199"/>
                  <a:gd name="T75" fmla="*/ 2147483647 h 180"/>
                  <a:gd name="T76" fmla="*/ 2147483647 w 199"/>
                  <a:gd name="T77" fmla="*/ 2147483647 h 180"/>
                  <a:gd name="T78" fmla="*/ 2147483647 w 199"/>
                  <a:gd name="T79" fmla="*/ 2147483647 h 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9"/>
                  <a:gd name="T121" fmla="*/ 0 h 180"/>
                  <a:gd name="T122" fmla="*/ 199 w 199"/>
                  <a:gd name="T123" fmla="*/ 180 h 1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9" h="180">
                    <a:moveTo>
                      <a:pt x="176" y="150"/>
                    </a:moveTo>
                    <a:lnTo>
                      <a:pt x="168" y="151"/>
                    </a:lnTo>
                    <a:lnTo>
                      <a:pt x="167" y="153"/>
                    </a:lnTo>
                    <a:lnTo>
                      <a:pt x="163" y="157"/>
                    </a:lnTo>
                    <a:lnTo>
                      <a:pt x="155" y="157"/>
                    </a:lnTo>
                    <a:lnTo>
                      <a:pt x="147" y="155"/>
                    </a:lnTo>
                    <a:lnTo>
                      <a:pt x="140" y="155"/>
                    </a:lnTo>
                    <a:lnTo>
                      <a:pt x="134" y="155"/>
                    </a:lnTo>
                    <a:lnTo>
                      <a:pt x="130" y="157"/>
                    </a:lnTo>
                    <a:lnTo>
                      <a:pt x="126" y="161"/>
                    </a:lnTo>
                    <a:lnTo>
                      <a:pt x="122" y="161"/>
                    </a:lnTo>
                    <a:lnTo>
                      <a:pt x="115" y="161"/>
                    </a:lnTo>
                    <a:lnTo>
                      <a:pt x="109" y="159"/>
                    </a:lnTo>
                    <a:lnTo>
                      <a:pt x="109" y="157"/>
                    </a:lnTo>
                    <a:lnTo>
                      <a:pt x="103" y="155"/>
                    </a:lnTo>
                    <a:lnTo>
                      <a:pt x="99" y="157"/>
                    </a:lnTo>
                    <a:lnTo>
                      <a:pt x="94" y="159"/>
                    </a:lnTo>
                    <a:lnTo>
                      <a:pt x="90" y="159"/>
                    </a:lnTo>
                    <a:lnTo>
                      <a:pt x="88" y="155"/>
                    </a:lnTo>
                    <a:lnTo>
                      <a:pt x="84" y="151"/>
                    </a:lnTo>
                    <a:lnTo>
                      <a:pt x="82" y="150"/>
                    </a:lnTo>
                    <a:lnTo>
                      <a:pt x="78" y="150"/>
                    </a:lnTo>
                    <a:lnTo>
                      <a:pt x="73" y="150"/>
                    </a:lnTo>
                    <a:lnTo>
                      <a:pt x="69" y="150"/>
                    </a:lnTo>
                    <a:lnTo>
                      <a:pt x="61" y="153"/>
                    </a:lnTo>
                    <a:lnTo>
                      <a:pt x="55" y="155"/>
                    </a:lnTo>
                    <a:lnTo>
                      <a:pt x="55" y="159"/>
                    </a:lnTo>
                    <a:lnTo>
                      <a:pt x="55" y="163"/>
                    </a:lnTo>
                    <a:lnTo>
                      <a:pt x="51" y="169"/>
                    </a:lnTo>
                    <a:lnTo>
                      <a:pt x="49" y="171"/>
                    </a:lnTo>
                    <a:lnTo>
                      <a:pt x="46" y="180"/>
                    </a:lnTo>
                    <a:lnTo>
                      <a:pt x="38" y="178"/>
                    </a:lnTo>
                    <a:lnTo>
                      <a:pt x="38" y="176"/>
                    </a:lnTo>
                    <a:lnTo>
                      <a:pt x="36" y="173"/>
                    </a:lnTo>
                    <a:lnTo>
                      <a:pt x="32" y="173"/>
                    </a:lnTo>
                    <a:lnTo>
                      <a:pt x="30" y="173"/>
                    </a:lnTo>
                    <a:lnTo>
                      <a:pt x="26" y="178"/>
                    </a:lnTo>
                    <a:lnTo>
                      <a:pt x="23" y="167"/>
                    </a:lnTo>
                    <a:lnTo>
                      <a:pt x="23" y="165"/>
                    </a:lnTo>
                    <a:lnTo>
                      <a:pt x="23" y="161"/>
                    </a:lnTo>
                    <a:lnTo>
                      <a:pt x="21" y="159"/>
                    </a:lnTo>
                    <a:lnTo>
                      <a:pt x="19" y="161"/>
                    </a:lnTo>
                    <a:lnTo>
                      <a:pt x="13" y="150"/>
                    </a:lnTo>
                    <a:lnTo>
                      <a:pt x="15" y="144"/>
                    </a:lnTo>
                    <a:lnTo>
                      <a:pt x="5" y="138"/>
                    </a:lnTo>
                    <a:lnTo>
                      <a:pt x="0" y="132"/>
                    </a:lnTo>
                    <a:lnTo>
                      <a:pt x="3" y="128"/>
                    </a:lnTo>
                    <a:lnTo>
                      <a:pt x="5" y="128"/>
                    </a:lnTo>
                    <a:lnTo>
                      <a:pt x="7" y="127"/>
                    </a:lnTo>
                    <a:lnTo>
                      <a:pt x="9" y="127"/>
                    </a:lnTo>
                    <a:lnTo>
                      <a:pt x="15" y="125"/>
                    </a:lnTo>
                    <a:lnTo>
                      <a:pt x="21" y="123"/>
                    </a:lnTo>
                    <a:lnTo>
                      <a:pt x="28" y="123"/>
                    </a:lnTo>
                    <a:lnTo>
                      <a:pt x="38" y="119"/>
                    </a:lnTo>
                    <a:lnTo>
                      <a:pt x="44" y="117"/>
                    </a:lnTo>
                    <a:lnTo>
                      <a:pt x="51" y="117"/>
                    </a:lnTo>
                    <a:lnTo>
                      <a:pt x="51" y="115"/>
                    </a:lnTo>
                    <a:lnTo>
                      <a:pt x="53" y="113"/>
                    </a:lnTo>
                    <a:lnTo>
                      <a:pt x="53" y="107"/>
                    </a:lnTo>
                    <a:lnTo>
                      <a:pt x="53" y="105"/>
                    </a:lnTo>
                    <a:lnTo>
                      <a:pt x="57" y="103"/>
                    </a:lnTo>
                    <a:lnTo>
                      <a:pt x="55" y="67"/>
                    </a:lnTo>
                    <a:lnTo>
                      <a:pt x="73" y="63"/>
                    </a:lnTo>
                    <a:lnTo>
                      <a:pt x="80" y="52"/>
                    </a:lnTo>
                    <a:lnTo>
                      <a:pt x="147" y="0"/>
                    </a:lnTo>
                    <a:lnTo>
                      <a:pt x="176" y="17"/>
                    </a:lnTo>
                    <a:lnTo>
                      <a:pt x="178" y="15"/>
                    </a:lnTo>
                    <a:lnTo>
                      <a:pt x="188" y="8"/>
                    </a:lnTo>
                    <a:lnTo>
                      <a:pt x="195" y="40"/>
                    </a:lnTo>
                    <a:lnTo>
                      <a:pt x="197" y="46"/>
                    </a:lnTo>
                    <a:lnTo>
                      <a:pt x="199" y="54"/>
                    </a:lnTo>
                    <a:lnTo>
                      <a:pt x="197" y="59"/>
                    </a:lnTo>
                    <a:lnTo>
                      <a:pt x="195" y="65"/>
                    </a:lnTo>
                    <a:lnTo>
                      <a:pt x="195" y="94"/>
                    </a:lnTo>
                    <a:lnTo>
                      <a:pt x="195" y="117"/>
                    </a:lnTo>
                    <a:lnTo>
                      <a:pt x="176" y="134"/>
                    </a:lnTo>
                    <a:lnTo>
                      <a:pt x="176" y="146"/>
                    </a:lnTo>
                    <a:lnTo>
                      <a:pt x="176" y="148"/>
                    </a:lnTo>
                    <a:lnTo>
                      <a:pt x="176" y="15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2" name="Freeform 480">
                <a:extLst>
                  <a:ext uri="{FF2B5EF4-FFF2-40B4-BE49-F238E27FC236}">
                    <a16:creationId xmlns:a16="http://schemas.microsoft.com/office/drawing/2014/main" id="{4CBA3E76-5E2F-CE50-00E0-1644B73D964B}"/>
                  </a:ext>
                </a:extLst>
              </p:cNvPr>
              <p:cNvSpPr>
                <a:spLocks noEditPoints="1"/>
              </p:cNvSpPr>
              <p:nvPr/>
            </p:nvSpPr>
            <p:spPr bwMode="auto">
              <a:xfrm>
                <a:off x="4886325" y="4606925"/>
                <a:ext cx="354013" cy="393700"/>
              </a:xfrm>
              <a:custGeom>
                <a:avLst/>
                <a:gdLst>
                  <a:gd name="T0" fmla="*/ 2147483647 w 171"/>
                  <a:gd name="T1" fmla="*/ 2147483647 h 190"/>
                  <a:gd name="T2" fmla="*/ 2147483647 w 171"/>
                  <a:gd name="T3" fmla="*/ 2147483647 h 190"/>
                  <a:gd name="T4" fmla="*/ 2147483647 w 171"/>
                  <a:gd name="T5" fmla="*/ 2147483647 h 190"/>
                  <a:gd name="T6" fmla="*/ 2147483647 w 171"/>
                  <a:gd name="T7" fmla="*/ 2147483647 h 190"/>
                  <a:gd name="T8" fmla="*/ 2147483647 w 171"/>
                  <a:gd name="T9" fmla="*/ 2147483647 h 190"/>
                  <a:gd name="T10" fmla="*/ 2147483647 w 171"/>
                  <a:gd name="T11" fmla="*/ 2147483647 h 190"/>
                  <a:gd name="T12" fmla="*/ 2147483647 w 171"/>
                  <a:gd name="T13" fmla="*/ 2147483647 h 190"/>
                  <a:gd name="T14" fmla="*/ 2147483647 w 171"/>
                  <a:gd name="T15" fmla="*/ 2147483647 h 190"/>
                  <a:gd name="T16" fmla="*/ 2147483647 w 171"/>
                  <a:gd name="T17" fmla="*/ 2147483647 h 190"/>
                  <a:gd name="T18" fmla="*/ 2147483647 w 171"/>
                  <a:gd name="T19" fmla="*/ 2147483647 h 190"/>
                  <a:gd name="T20" fmla="*/ 2147483647 w 171"/>
                  <a:gd name="T21" fmla="*/ 2147483647 h 190"/>
                  <a:gd name="T22" fmla="*/ 2147483647 w 171"/>
                  <a:gd name="T23" fmla="*/ 2147483647 h 190"/>
                  <a:gd name="T24" fmla="*/ 2147483647 w 171"/>
                  <a:gd name="T25" fmla="*/ 2147483647 h 190"/>
                  <a:gd name="T26" fmla="*/ 2147483647 w 171"/>
                  <a:gd name="T27" fmla="*/ 2147483647 h 190"/>
                  <a:gd name="T28" fmla="*/ 2147483647 w 171"/>
                  <a:gd name="T29" fmla="*/ 2147483647 h 190"/>
                  <a:gd name="T30" fmla="*/ 2147483647 w 171"/>
                  <a:gd name="T31" fmla="*/ 2147483647 h 190"/>
                  <a:gd name="T32" fmla="*/ 2147483647 w 171"/>
                  <a:gd name="T33" fmla="*/ 2147483647 h 190"/>
                  <a:gd name="T34" fmla="*/ 2147483647 w 171"/>
                  <a:gd name="T35" fmla="*/ 2147483647 h 190"/>
                  <a:gd name="T36" fmla="*/ 2147483647 w 171"/>
                  <a:gd name="T37" fmla="*/ 2147483647 h 190"/>
                  <a:gd name="T38" fmla="*/ 2147483647 w 171"/>
                  <a:gd name="T39" fmla="*/ 2147483647 h 190"/>
                  <a:gd name="T40" fmla="*/ 2147483647 w 171"/>
                  <a:gd name="T41" fmla="*/ 2147483647 h 190"/>
                  <a:gd name="T42" fmla="*/ 2147483647 w 171"/>
                  <a:gd name="T43" fmla="*/ 2147483647 h 190"/>
                  <a:gd name="T44" fmla="*/ 2147483647 w 171"/>
                  <a:gd name="T45" fmla="*/ 0 h 190"/>
                  <a:gd name="T46" fmla="*/ 2147483647 w 171"/>
                  <a:gd name="T47" fmla="*/ 2147483647 h 190"/>
                  <a:gd name="T48" fmla="*/ 0 w 171"/>
                  <a:gd name="T49" fmla="*/ 2147483647 h 190"/>
                  <a:gd name="T50" fmla="*/ 2147483647 w 171"/>
                  <a:gd name="T51" fmla="*/ 2147483647 h 190"/>
                  <a:gd name="T52" fmla="*/ 2147483647 w 171"/>
                  <a:gd name="T53" fmla="*/ 2147483647 h 190"/>
                  <a:gd name="T54" fmla="*/ 2147483647 w 171"/>
                  <a:gd name="T55" fmla="*/ 2147483647 h 190"/>
                  <a:gd name="T56" fmla="*/ 2147483647 w 171"/>
                  <a:gd name="T57" fmla="*/ 2147483647 h 190"/>
                  <a:gd name="T58" fmla="*/ 2147483647 w 171"/>
                  <a:gd name="T59" fmla="*/ 2147483647 h 190"/>
                  <a:gd name="T60" fmla="*/ 2147483647 w 171"/>
                  <a:gd name="T61" fmla="*/ 2147483647 h 190"/>
                  <a:gd name="T62" fmla="*/ 2147483647 w 171"/>
                  <a:gd name="T63" fmla="*/ 2147483647 h 190"/>
                  <a:gd name="T64" fmla="*/ 2147483647 w 171"/>
                  <a:gd name="T65" fmla="*/ 2147483647 h 190"/>
                  <a:gd name="T66" fmla="*/ 2147483647 w 171"/>
                  <a:gd name="T67" fmla="*/ 2147483647 h 190"/>
                  <a:gd name="T68" fmla="*/ 2147483647 w 171"/>
                  <a:gd name="T69" fmla="*/ 2147483647 h 190"/>
                  <a:gd name="T70" fmla="*/ 2147483647 w 171"/>
                  <a:gd name="T71" fmla="*/ 2147483647 h 190"/>
                  <a:gd name="T72" fmla="*/ 2147483647 w 171"/>
                  <a:gd name="T73" fmla="*/ 2147483647 h 190"/>
                  <a:gd name="T74" fmla="*/ 2147483647 w 171"/>
                  <a:gd name="T75" fmla="*/ 2147483647 h 190"/>
                  <a:gd name="T76" fmla="*/ 2147483647 w 171"/>
                  <a:gd name="T77" fmla="*/ 2147483647 h 190"/>
                  <a:gd name="T78" fmla="*/ 2147483647 w 171"/>
                  <a:gd name="T79" fmla="*/ 2147483647 h 1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190"/>
                  <a:gd name="T122" fmla="*/ 171 w 171"/>
                  <a:gd name="T123" fmla="*/ 190 h 1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190">
                    <a:moveTo>
                      <a:pt x="60" y="190"/>
                    </a:moveTo>
                    <a:lnTo>
                      <a:pt x="64" y="188"/>
                    </a:lnTo>
                    <a:lnTo>
                      <a:pt x="68" y="182"/>
                    </a:lnTo>
                    <a:lnTo>
                      <a:pt x="69" y="180"/>
                    </a:lnTo>
                    <a:lnTo>
                      <a:pt x="73" y="180"/>
                    </a:lnTo>
                    <a:lnTo>
                      <a:pt x="73" y="182"/>
                    </a:lnTo>
                    <a:lnTo>
                      <a:pt x="73" y="186"/>
                    </a:lnTo>
                    <a:lnTo>
                      <a:pt x="77" y="188"/>
                    </a:lnTo>
                    <a:lnTo>
                      <a:pt x="81" y="190"/>
                    </a:lnTo>
                    <a:lnTo>
                      <a:pt x="85" y="190"/>
                    </a:lnTo>
                    <a:lnTo>
                      <a:pt x="87" y="190"/>
                    </a:lnTo>
                    <a:lnTo>
                      <a:pt x="91" y="188"/>
                    </a:lnTo>
                    <a:lnTo>
                      <a:pt x="92" y="184"/>
                    </a:lnTo>
                    <a:lnTo>
                      <a:pt x="98" y="182"/>
                    </a:lnTo>
                    <a:lnTo>
                      <a:pt x="100" y="182"/>
                    </a:lnTo>
                    <a:lnTo>
                      <a:pt x="102" y="132"/>
                    </a:lnTo>
                    <a:lnTo>
                      <a:pt x="102" y="77"/>
                    </a:lnTo>
                    <a:lnTo>
                      <a:pt x="116" y="77"/>
                    </a:lnTo>
                    <a:lnTo>
                      <a:pt x="116" y="25"/>
                    </a:lnTo>
                    <a:lnTo>
                      <a:pt x="125" y="25"/>
                    </a:lnTo>
                    <a:lnTo>
                      <a:pt x="154" y="21"/>
                    </a:lnTo>
                    <a:lnTo>
                      <a:pt x="156" y="23"/>
                    </a:lnTo>
                    <a:lnTo>
                      <a:pt x="158" y="19"/>
                    </a:lnTo>
                    <a:lnTo>
                      <a:pt x="162" y="19"/>
                    </a:lnTo>
                    <a:lnTo>
                      <a:pt x="165" y="19"/>
                    </a:lnTo>
                    <a:lnTo>
                      <a:pt x="167" y="15"/>
                    </a:lnTo>
                    <a:lnTo>
                      <a:pt x="171" y="15"/>
                    </a:lnTo>
                    <a:lnTo>
                      <a:pt x="169" y="15"/>
                    </a:lnTo>
                    <a:lnTo>
                      <a:pt x="167" y="12"/>
                    </a:lnTo>
                    <a:lnTo>
                      <a:pt x="164" y="10"/>
                    </a:lnTo>
                    <a:lnTo>
                      <a:pt x="162" y="12"/>
                    </a:lnTo>
                    <a:lnTo>
                      <a:pt x="146" y="13"/>
                    </a:lnTo>
                    <a:lnTo>
                      <a:pt x="119" y="17"/>
                    </a:lnTo>
                    <a:lnTo>
                      <a:pt x="116" y="15"/>
                    </a:lnTo>
                    <a:lnTo>
                      <a:pt x="110" y="15"/>
                    </a:lnTo>
                    <a:lnTo>
                      <a:pt x="108" y="13"/>
                    </a:lnTo>
                    <a:lnTo>
                      <a:pt x="104" y="15"/>
                    </a:lnTo>
                    <a:lnTo>
                      <a:pt x="100" y="13"/>
                    </a:lnTo>
                    <a:lnTo>
                      <a:pt x="94" y="12"/>
                    </a:lnTo>
                    <a:lnTo>
                      <a:pt x="91" y="12"/>
                    </a:lnTo>
                    <a:lnTo>
                      <a:pt x="89" y="10"/>
                    </a:lnTo>
                    <a:lnTo>
                      <a:pt x="85" y="8"/>
                    </a:lnTo>
                    <a:lnTo>
                      <a:pt x="83" y="4"/>
                    </a:lnTo>
                    <a:lnTo>
                      <a:pt x="27" y="4"/>
                    </a:lnTo>
                    <a:lnTo>
                      <a:pt x="25" y="2"/>
                    </a:lnTo>
                    <a:lnTo>
                      <a:pt x="21" y="0"/>
                    </a:lnTo>
                    <a:lnTo>
                      <a:pt x="18" y="2"/>
                    </a:lnTo>
                    <a:lnTo>
                      <a:pt x="14" y="4"/>
                    </a:lnTo>
                    <a:lnTo>
                      <a:pt x="6" y="4"/>
                    </a:lnTo>
                    <a:lnTo>
                      <a:pt x="0" y="4"/>
                    </a:lnTo>
                    <a:lnTo>
                      <a:pt x="0" y="17"/>
                    </a:lnTo>
                    <a:lnTo>
                      <a:pt x="2" y="23"/>
                    </a:lnTo>
                    <a:lnTo>
                      <a:pt x="6" y="23"/>
                    </a:lnTo>
                    <a:lnTo>
                      <a:pt x="18" y="37"/>
                    </a:lnTo>
                    <a:lnTo>
                      <a:pt x="18" y="48"/>
                    </a:lnTo>
                    <a:lnTo>
                      <a:pt x="20" y="58"/>
                    </a:lnTo>
                    <a:lnTo>
                      <a:pt x="23" y="63"/>
                    </a:lnTo>
                    <a:lnTo>
                      <a:pt x="29" y="69"/>
                    </a:lnTo>
                    <a:lnTo>
                      <a:pt x="29" y="75"/>
                    </a:lnTo>
                    <a:lnTo>
                      <a:pt x="29" y="79"/>
                    </a:lnTo>
                    <a:lnTo>
                      <a:pt x="33" y="83"/>
                    </a:lnTo>
                    <a:lnTo>
                      <a:pt x="37" y="86"/>
                    </a:lnTo>
                    <a:lnTo>
                      <a:pt x="35" y="98"/>
                    </a:lnTo>
                    <a:lnTo>
                      <a:pt x="35" y="109"/>
                    </a:lnTo>
                    <a:lnTo>
                      <a:pt x="37" y="117"/>
                    </a:lnTo>
                    <a:lnTo>
                      <a:pt x="41" y="125"/>
                    </a:lnTo>
                    <a:lnTo>
                      <a:pt x="41" y="148"/>
                    </a:lnTo>
                    <a:lnTo>
                      <a:pt x="45" y="169"/>
                    </a:lnTo>
                    <a:lnTo>
                      <a:pt x="48" y="175"/>
                    </a:lnTo>
                    <a:lnTo>
                      <a:pt x="52" y="180"/>
                    </a:lnTo>
                    <a:lnTo>
                      <a:pt x="54" y="180"/>
                    </a:lnTo>
                    <a:lnTo>
                      <a:pt x="58" y="180"/>
                    </a:lnTo>
                    <a:lnTo>
                      <a:pt x="58" y="186"/>
                    </a:lnTo>
                    <a:lnTo>
                      <a:pt x="60" y="190"/>
                    </a:lnTo>
                    <a:close/>
                    <a:moveTo>
                      <a:pt x="39" y="44"/>
                    </a:moveTo>
                    <a:lnTo>
                      <a:pt x="39" y="46"/>
                    </a:lnTo>
                    <a:lnTo>
                      <a:pt x="37" y="48"/>
                    </a:lnTo>
                    <a:lnTo>
                      <a:pt x="37" y="46"/>
                    </a:lnTo>
                    <a:lnTo>
                      <a:pt x="39" y="4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3" name="Freeform 482">
                <a:extLst>
                  <a:ext uri="{FF2B5EF4-FFF2-40B4-BE49-F238E27FC236}">
                    <a16:creationId xmlns:a16="http://schemas.microsoft.com/office/drawing/2014/main" id="{5ADBEAD4-A69E-426E-683B-99C01A525133}"/>
                  </a:ext>
                </a:extLst>
              </p:cNvPr>
              <p:cNvSpPr>
                <a:spLocks/>
              </p:cNvSpPr>
              <p:nvPr/>
            </p:nvSpPr>
            <p:spPr bwMode="auto">
              <a:xfrm>
                <a:off x="5368925" y="4421188"/>
                <a:ext cx="266700" cy="504825"/>
              </a:xfrm>
              <a:custGeom>
                <a:avLst/>
                <a:gdLst>
                  <a:gd name="T0" fmla="*/ 2147483647 w 128"/>
                  <a:gd name="T1" fmla="*/ 2147483647 h 244"/>
                  <a:gd name="T2" fmla="*/ 2147483647 w 128"/>
                  <a:gd name="T3" fmla="*/ 2147483647 h 244"/>
                  <a:gd name="T4" fmla="*/ 2147483647 w 128"/>
                  <a:gd name="T5" fmla="*/ 2147483647 h 244"/>
                  <a:gd name="T6" fmla="*/ 2147483647 w 128"/>
                  <a:gd name="T7" fmla="*/ 2147483647 h 244"/>
                  <a:gd name="T8" fmla="*/ 2147483647 w 128"/>
                  <a:gd name="T9" fmla="*/ 2147483647 h 244"/>
                  <a:gd name="T10" fmla="*/ 2147483647 w 128"/>
                  <a:gd name="T11" fmla="*/ 2147483647 h 244"/>
                  <a:gd name="T12" fmla="*/ 2147483647 w 128"/>
                  <a:gd name="T13" fmla="*/ 2147483647 h 244"/>
                  <a:gd name="T14" fmla="*/ 2147483647 w 128"/>
                  <a:gd name="T15" fmla="*/ 2147483647 h 244"/>
                  <a:gd name="T16" fmla="*/ 2147483647 w 128"/>
                  <a:gd name="T17" fmla="*/ 2147483647 h 244"/>
                  <a:gd name="T18" fmla="*/ 2147483647 w 128"/>
                  <a:gd name="T19" fmla="*/ 2147483647 h 244"/>
                  <a:gd name="T20" fmla="*/ 2147483647 w 128"/>
                  <a:gd name="T21" fmla="*/ 2147483647 h 244"/>
                  <a:gd name="T22" fmla="*/ 0 w 128"/>
                  <a:gd name="T23" fmla="*/ 2147483647 h 244"/>
                  <a:gd name="T24" fmla="*/ 2147483647 w 128"/>
                  <a:gd name="T25" fmla="*/ 2147483647 h 244"/>
                  <a:gd name="T26" fmla="*/ 2147483647 w 128"/>
                  <a:gd name="T27" fmla="*/ 2147483647 h 244"/>
                  <a:gd name="T28" fmla="*/ 2147483647 w 128"/>
                  <a:gd name="T29" fmla="*/ 2147483647 h 244"/>
                  <a:gd name="T30" fmla="*/ 2147483647 w 128"/>
                  <a:gd name="T31" fmla="*/ 2147483647 h 244"/>
                  <a:gd name="T32" fmla="*/ 2147483647 w 128"/>
                  <a:gd name="T33" fmla="*/ 2147483647 h 244"/>
                  <a:gd name="T34" fmla="*/ 2147483647 w 128"/>
                  <a:gd name="T35" fmla="*/ 2147483647 h 244"/>
                  <a:gd name="T36" fmla="*/ 2147483647 w 128"/>
                  <a:gd name="T37" fmla="*/ 2147483647 h 244"/>
                  <a:gd name="T38" fmla="*/ 2147483647 w 128"/>
                  <a:gd name="T39" fmla="*/ 2147483647 h 244"/>
                  <a:gd name="T40" fmla="*/ 2147483647 w 128"/>
                  <a:gd name="T41" fmla="*/ 2147483647 h 244"/>
                  <a:gd name="T42" fmla="*/ 2147483647 w 128"/>
                  <a:gd name="T43" fmla="*/ 2147483647 h 244"/>
                  <a:gd name="T44" fmla="*/ 2147483647 w 128"/>
                  <a:gd name="T45" fmla="*/ 2147483647 h 244"/>
                  <a:gd name="T46" fmla="*/ 2147483647 w 128"/>
                  <a:gd name="T47" fmla="*/ 2147483647 h 244"/>
                  <a:gd name="T48" fmla="*/ 2147483647 w 128"/>
                  <a:gd name="T49" fmla="*/ 2147483647 h 244"/>
                  <a:gd name="T50" fmla="*/ 2147483647 w 128"/>
                  <a:gd name="T51" fmla="*/ 2147483647 h 244"/>
                  <a:gd name="T52" fmla="*/ 2147483647 w 128"/>
                  <a:gd name="T53" fmla="*/ 2147483647 h 244"/>
                  <a:gd name="T54" fmla="*/ 2147483647 w 128"/>
                  <a:gd name="T55" fmla="*/ 2147483647 h 244"/>
                  <a:gd name="T56" fmla="*/ 2147483647 w 128"/>
                  <a:gd name="T57" fmla="*/ 2147483647 h 244"/>
                  <a:gd name="T58" fmla="*/ 2147483647 w 128"/>
                  <a:gd name="T59" fmla="*/ 2147483647 h 244"/>
                  <a:gd name="T60" fmla="*/ 2147483647 w 128"/>
                  <a:gd name="T61" fmla="*/ 2147483647 h 244"/>
                  <a:gd name="T62" fmla="*/ 2147483647 w 128"/>
                  <a:gd name="T63" fmla="*/ 2147483647 h 244"/>
                  <a:gd name="T64" fmla="*/ 2147483647 w 128"/>
                  <a:gd name="T65" fmla="*/ 2147483647 h 244"/>
                  <a:gd name="T66" fmla="*/ 2147483647 w 128"/>
                  <a:gd name="T67" fmla="*/ 2147483647 h 244"/>
                  <a:gd name="T68" fmla="*/ 2147483647 w 128"/>
                  <a:gd name="T69" fmla="*/ 2147483647 h 244"/>
                  <a:gd name="T70" fmla="*/ 2147483647 w 128"/>
                  <a:gd name="T71" fmla="*/ 2147483647 h 244"/>
                  <a:gd name="T72" fmla="*/ 2147483647 w 128"/>
                  <a:gd name="T73" fmla="*/ 2147483647 h 244"/>
                  <a:gd name="T74" fmla="*/ 2147483647 w 128"/>
                  <a:gd name="T75" fmla="*/ 2147483647 h 244"/>
                  <a:gd name="T76" fmla="*/ 2147483647 w 128"/>
                  <a:gd name="T77" fmla="*/ 2147483647 h 244"/>
                  <a:gd name="T78" fmla="*/ 2147483647 w 128"/>
                  <a:gd name="T79" fmla="*/ 2147483647 h 244"/>
                  <a:gd name="T80" fmla="*/ 2147483647 w 128"/>
                  <a:gd name="T81" fmla="*/ 2147483647 h 244"/>
                  <a:gd name="T82" fmla="*/ 2147483647 w 128"/>
                  <a:gd name="T83" fmla="*/ 2147483647 h 244"/>
                  <a:gd name="T84" fmla="*/ 2147483647 w 128"/>
                  <a:gd name="T85" fmla="*/ 2147483647 h 244"/>
                  <a:gd name="T86" fmla="*/ 2147483647 w 128"/>
                  <a:gd name="T87" fmla="*/ 2147483647 h 244"/>
                  <a:gd name="T88" fmla="*/ 2147483647 w 128"/>
                  <a:gd name="T89" fmla="*/ 2147483647 h 244"/>
                  <a:gd name="T90" fmla="*/ 2147483647 w 128"/>
                  <a:gd name="T91" fmla="*/ 2147483647 h 244"/>
                  <a:gd name="T92" fmla="*/ 2147483647 w 128"/>
                  <a:gd name="T93" fmla="*/ 2147483647 h 244"/>
                  <a:gd name="T94" fmla="*/ 2147483647 w 128"/>
                  <a:gd name="T95" fmla="*/ 2147483647 h 244"/>
                  <a:gd name="T96" fmla="*/ 2147483647 w 128"/>
                  <a:gd name="T97" fmla="*/ 2147483647 h 244"/>
                  <a:gd name="T98" fmla="*/ 2147483647 w 128"/>
                  <a:gd name="T99" fmla="*/ 2147483647 h 244"/>
                  <a:gd name="T100" fmla="*/ 2147483647 w 128"/>
                  <a:gd name="T101" fmla="*/ 2147483647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
                  <a:gd name="T154" fmla="*/ 0 h 244"/>
                  <a:gd name="T155" fmla="*/ 128 w 128"/>
                  <a:gd name="T156" fmla="*/ 244 h 2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 h="244">
                    <a:moveTo>
                      <a:pt x="57" y="46"/>
                    </a:moveTo>
                    <a:lnTo>
                      <a:pt x="57" y="46"/>
                    </a:lnTo>
                    <a:lnTo>
                      <a:pt x="57" y="48"/>
                    </a:lnTo>
                    <a:lnTo>
                      <a:pt x="61" y="52"/>
                    </a:lnTo>
                    <a:lnTo>
                      <a:pt x="65" y="54"/>
                    </a:lnTo>
                    <a:lnTo>
                      <a:pt x="69" y="57"/>
                    </a:lnTo>
                    <a:lnTo>
                      <a:pt x="69" y="63"/>
                    </a:lnTo>
                    <a:lnTo>
                      <a:pt x="69" y="67"/>
                    </a:lnTo>
                    <a:lnTo>
                      <a:pt x="69" y="71"/>
                    </a:lnTo>
                    <a:lnTo>
                      <a:pt x="69" y="73"/>
                    </a:lnTo>
                    <a:lnTo>
                      <a:pt x="67" y="75"/>
                    </a:lnTo>
                    <a:lnTo>
                      <a:pt x="63" y="75"/>
                    </a:lnTo>
                    <a:lnTo>
                      <a:pt x="61" y="73"/>
                    </a:lnTo>
                    <a:lnTo>
                      <a:pt x="61" y="79"/>
                    </a:lnTo>
                    <a:lnTo>
                      <a:pt x="63" y="84"/>
                    </a:lnTo>
                    <a:lnTo>
                      <a:pt x="63" y="88"/>
                    </a:lnTo>
                    <a:lnTo>
                      <a:pt x="59" y="92"/>
                    </a:lnTo>
                    <a:lnTo>
                      <a:pt x="57" y="88"/>
                    </a:lnTo>
                    <a:lnTo>
                      <a:pt x="57" y="86"/>
                    </a:lnTo>
                    <a:lnTo>
                      <a:pt x="53" y="84"/>
                    </a:lnTo>
                    <a:lnTo>
                      <a:pt x="49" y="80"/>
                    </a:lnTo>
                    <a:lnTo>
                      <a:pt x="46" y="77"/>
                    </a:lnTo>
                    <a:lnTo>
                      <a:pt x="44" y="73"/>
                    </a:lnTo>
                    <a:lnTo>
                      <a:pt x="46" y="71"/>
                    </a:lnTo>
                    <a:lnTo>
                      <a:pt x="48" y="65"/>
                    </a:lnTo>
                    <a:lnTo>
                      <a:pt x="48" y="61"/>
                    </a:lnTo>
                    <a:lnTo>
                      <a:pt x="46" y="57"/>
                    </a:lnTo>
                    <a:lnTo>
                      <a:pt x="46" y="56"/>
                    </a:lnTo>
                    <a:lnTo>
                      <a:pt x="42" y="56"/>
                    </a:lnTo>
                    <a:lnTo>
                      <a:pt x="36" y="57"/>
                    </a:lnTo>
                    <a:lnTo>
                      <a:pt x="34" y="57"/>
                    </a:lnTo>
                    <a:lnTo>
                      <a:pt x="34" y="54"/>
                    </a:lnTo>
                    <a:lnTo>
                      <a:pt x="32" y="50"/>
                    </a:lnTo>
                    <a:lnTo>
                      <a:pt x="28" y="48"/>
                    </a:lnTo>
                    <a:lnTo>
                      <a:pt x="0" y="57"/>
                    </a:lnTo>
                    <a:lnTo>
                      <a:pt x="3" y="61"/>
                    </a:lnTo>
                    <a:lnTo>
                      <a:pt x="3" y="65"/>
                    </a:lnTo>
                    <a:lnTo>
                      <a:pt x="3" y="75"/>
                    </a:lnTo>
                    <a:lnTo>
                      <a:pt x="5" y="75"/>
                    </a:lnTo>
                    <a:lnTo>
                      <a:pt x="9" y="75"/>
                    </a:lnTo>
                    <a:lnTo>
                      <a:pt x="11" y="77"/>
                    </a:lnTo>
                    <a:lnTo>
                      <a:pt x="15" y="79"/>
                    </a:lnTo>
                    <a:lnTo>
                      <a:pt x="19" y="80"/>
                    </a:lnTo>
                    <a:lnTo>
                      <a:pt x="23" y="82"/>
                    </a:lnTo>
                    <a:lnTo>
                      <a:pt x="26" y="84"/>
                    </a:lnTo>
                    <a:lnTo>
                      <a:pt x="30" y="86"/>
                    </a:lnTo>
                    <a:lnTo>
                      <a:pt x="32" y="90"/>
                    </a:lnTo>
                    <a:lnTo>
                      <a:pt x="32" y="94"/>
                    </a:lnTo>
                    <a:lnTo>
                      <a:pt x="30" y="94"/>
                    </a:lnTo>
                    <a:lnTo>
                      <a:pt x="28" y="100"/>
                    </a:lnTo>
                    <a:lnTo>
                      <a:pt x="28" y="103"/>
                    </a:lnTo>
                    <a:lnTo>
                      <a:pt x="30" y="109"/>
                    </a:lnTo>
                    <a:lnTo>
                      <a:pt x="32" y="113"/>
                    </a:lnTo>
                    <a:lnTo>
                      <a:pt x="34" y="115"/>
                    </a:lnTo>
                    <a:lnTo>
                      <a:pt x="34" y="117"/>
                    </a:lnTo>
                    <a:lnTo>
                      <a:pt x="30" y="121"/>
                    </a:lnTo>
                    <a:lnTo>
                      <a:pt x="28" y="123"/>
                    </a:lnTo>
                    <a:lnTo>
                      <a:pt x="28" y="127"/>
                    </a:lnTo>
                    <a:lnTo>
                      <a:pt x="30" y="128"/>
                    </a:lnTo>
                    <a:lnTo>
                      <a:pt x="30" y="130"/>
                    </a:lnTo>
                    <a:lnTo>
                      <a:pt x="30" y="134"/>
                    </a:lnTo>
                    <a:lnTo>
                      <a:pt x="28" y="140"/>
                    </a:lnTo>
                    <a:lnTo>
                      <a:pt x="30" y="144"/>
                    </a:lnTo>
                    <a:lnTo>
                      <a:pt x="30" y="150"/>
                    </a:lnTo>
                    <a:lnTo>
                      <a:pt x="28" y="153"/>
                    </a:lnTo>
                    <a:lnTo>
                      <a:pt x="32" y="155"/>
                    </a:lnTo>
                    <a:lnTo>
                      <a:pt x="28" y="161"/>
                    </a:lnTo>
                    <a:lnTo>
                      <a:pt x="26" y="165"/>
                    </a:lnTo>
                    <a:lnTo>
                      <a:pt x="17" y="176"/>
                    </a:lnTo>
                    <a:lnTo>
                      <a:pt x="17" y="182"/>
                    </a:lnTo>
                    <a:lnTo>
                      <a:pt x="17" y="190"/>
                    </a:lnTo>
                    <a:lnTo>
                      <a:pt x="15" y="196"/>
                    </a:lnTo>
                    <a:lnTo>
                      <a:pt x="17" y="203"/>
                    </a:lnTo>
                    <a:lnTo>
                      <a:pt x="17" y="211"/>
                    </a:lnTo>
                    <a:lnTo>
                      <a:pt x="17" y="217"/>
                    </a:lnTo>
                    <a:lnTo>
                      <a:pt x="15" y="221"/>
                    </a:lnTo>
                    <a:lnTo>
                      <a:pt x="17" y="224"/>
                    </a:lnTo>
                    <a:lnTo>
                      <a:pt x="19" y="226"/>
                    </a:lnTo>
                    <a:lnTo>
                      <a:pt x="19" y="228"/>
                    </a:lnTo>
                    <a:lnTo>
                      <a:pt x="21" y="230"/>
                    </a:lnTo>
                    <a:lnTo>
                      <a:pt x="25" y="234"/>
                    </a:lnTo>
                    <a:lnTo>
                      <a:pt x="23" y="240"/>
                    </a:lnTo>
                    <a:lnTo>
                      <a:pt x="23" y="244"/>
                    </a:lnTo>
                    <a:lnTo>
                      <a:pt x="30" y="244"/>
                    </a:lnTo>
                    <a:lnTo>
                      <a:pt x="30" y="240"/>
                    </a:lnTo>
                    <a:lnTo>
                      <a:pt x="26" y="238"/>
                    </a:lnTo>
                    <a:lnTo>
                      <a:pt x="25" y="234"/>
                    </a:lnTo>
                    <a:lnTo>
                      <a:pt x="34" y="226"/>
                    </a:lnTo>
                    <a:lnTo>
                      <a:pt x="46" y="221"/>
                    </a:lnTo>
                    <a:lnTo>
                      <a:pt x="53" y="219"/>
                    </a:lnTo>
                    <a:lnTo>
                      <a:pt x="59" y="217"/>
                    </a:lnTo>
                    <a:lnTo>
                      <a:pt x="61" y="213"/>
                    </a:lnTo>
                    <a:lnTo>
                      <a:pt x="63" y="205"/>
                    </a:lnTo>
                    <a:lnTo>
                      <a:pt x="63" y="196"/>
                    </a:lnTo>
                    <a:lnTo>
                      <a:pt x="61" y="186"/>
                    </a:lnTo>
                    <a:lnTo>
                      <a:pt x="59" y="167"/>
                    </a:lnTo>
                    <a:lnTo>
                      <a:pt x="57" y="153"/>
                    </a:lnTo>
                    <a:lnTo>
                      <a:pt x="53" y="153"/>
                    </a:lnTo>
                    <a:lnTo>
                      <a:pt x="51" y="146"/>
                    </a:lnTo>
                    <a:lnTo>
                      <a:pt x="53" y="140"/>
                    </a:lnTo>
                    <a:lnTo>
                      <a:pt x="53" y="136"/>
                    </a:lnTo>
                    <a:lnTo>
                      <a:pt x="55" y="136"/>
                    </a:lnTo>
                    <a:lnTo>
                      <a:pt x="59" y="134"/>
                    </a:lnTo>
                    <a:lnTo>
                      <a:pt x="61" y="130"/>
                    </a:lnTo>
                    <a:lnTo>
                      <a:pt x="63" y="125"/>
                    </a:lnTo>
                    <a:lnTo>
                      <a:pt x="67" y="125"/>
                    </a:lnTo>
                    <a:lnTo>
                      <a:pt x="69" y="117"/>
                    </a:lnTo>
                    <a:lnTo>
                      <a:pt x="71" y="109"/>
                    </a:lnTo>
                    <a:lnTo>
                      <a:pt x="76" y="107"/>
                    </a:lnTo>
                    <a:lnTo>
                      <a:pt x="84" y="107"/>
                    </a:lnTo>
                    <a:lnTo>
                      <a:pt x="88" y="103"/>
                    </a:lnTo>
                    <a:lnTo>
                      <a:pt x="92" y="100"/>
                    </a:lnTo>
                    <a:lnTo>
                      <a:pt x="97" y="100"/>
                    </a:lnTo>
                    <a:lnTo>
                      <a:pt x="103" y="98"/>
                    </a:lnTo>
                    <a:lnTo>
                      <a:pt x="109" y="94"/>
                    </a:lnTo>
                    <a:lnTo>
                      <a:pt x="117" y="84"/>
                    </a:lnTo>
                    <a:lnTo>
                      <a:pt x="122" y="75"/>
                    </a:lnTo>
                    <a:lnTo>
                      <a:pt x="126" y="67"/>
                    </a:lnTo>
                    <a:lnTo>
                      <a:pt x="124" y="61"/>
                    </a:lnTo>
                    <a:lnTo>
                      <a:pt x="124" y="54"/>
                    </a:lnTo>
                    <a:lnTo>
                      <a:pt x="126" y="42"/>
                    </a:lnTo>
                    <a:lnTo>
                      <a:pt x="128" y="32"/>
                    </a:lnTo>
                    <a:lnTo>
                      <a:pt x="126" y="21"/>
                    </a:lnTo>
                    <a:lnTo>
                      <a:pt x="124" y="8"/>
                    </a:lnTo>
                    <a:lnTo>
                      <a:pt x="124" y="4"/>
                    </a:lnTo>
                    <a:lnTo>
                      <a:pt x="124" y="0"/>
                    </a:lnTo>
                    <a:lnTo>
                      <a:pt x="122" y="0"/>
                    </a:lnTo>
                    <a:lnTo>
                      <a:pt x="117" y="2"/>
                    </a:lnTo>
                    <a:lnTo>
                      <a:pt x="113" y="4"/>
                    </a:lnTo>
                    <a:lnTo>
                      <a:pt x="107" y="4"/>
                    </a:lnTo>
                    <a:lnTo>
                      <a:pt x="103" y="6"/>
                    </a:lnTo>
                    <a:lnTo>
                      <a:pt x="101" y="8"/>
                    </a:lnTo>
                    <a:lnTo>
                      <a:pt x="97" y="9"/>
                    </a:lnTo>
                    <a:lnTo>
                      <a:pt x="96" y="8"/>
                    </a:lnTo>
                    <a:lnTo>
                      <a:pt x="94" y="9"/>
                    </a:lnTo>
                    <a:lnTo>
                      <a:pt x="92" y="11"/>
                    </a:lnTo>
                    <a:lnTo>
                      <a:pt x="86" y="13"/>
                    </a:lnTo>
                    <a:lnTo>
                      <a:pt x="82" y="13"/>
                    </a:lnTo>
                    <a:lnTo>
                      <a:pt x="78" y="13"/>
                    </a:lnTo>
                    <a:lnTo>
                      <a:pt x="73" y="15"/>
                    </a:lnTo>
                    <a:lnTo>
                      <a:pt x="69" y="13"/>
                    </a:lnTo>
                    <a:lnTo>
                      <a:pt x="67" y="9"/>
                    </a:lnTo>
                    <a:lnTo>
                      <a:pt x="65" y="9"/>
                    </a:lnTo>
                    <a:lnTo>
                      <a:pt x="61" y="11"/>
                    </a:lnTo>
                    <a:lnTo>
                      <a:pt x="57" y="13"/>
                    </a:lnTo>
                    <a:lnTo>
                      <a:pt x="51" y="13"/>
                    </a:lnTo>
                    <a:lnTo>
                      <a:pt x="51" y="17"/>
                    </a:lnTo>
                    <a:lnTo>
                      <a:pt x="51" y="21"/>
                    </a:lnTo>
                    <a:lnTo>
                      <a:pt x="55" y="25"/>
                    </a:lnTo>
                    <a:lnTo>
                      <a:pt x="55" y="34"/>
                    </a:lnTo>
                    <a:lnTo>
                      <a:pt x="57" y="4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4" name="Freeform 483">
                <a:extLst>
                  <a:ext uri="{FF2B5EF4-FFF2-40B4-BE49-F238E27FC236}">
                    <a16:creationId xmlns:a16="http://schemas.microsoft.com/office/drawing/2014/main" id="{16311344-C0F5-6913-75F5-32775EB0B4BC}"/>
                  </a:ext>
                </a:extLst>
              </p:cNvPr>
              <p:cNvSpPr>
                <a:spLocks/>
              </p:cNvSpPr>
              <p:nvPr/>
            </p:nvSpPr>
            <p:spPr bwMode="auto">
              <a:xfrm>
                <a:off x="4273550" y="2874963"/>
                <a:ext cx="282575" cy="284162"/>
              </a:xfrm>
              <a:custGeom>
                <a:avLst/>
                <a:gdLst>
                  <a:gd name="T0" fmla="*/ 2147483647 w 136"/>
                  <a:gd name="T1" fmla="*/ 2147483647 h 137"/>
                  <a:gd name="T2" fmla="*/ 2147483647 w 136"/>
                  <a:gd name="T3" fmla="*/ 2147483647 h 137"/>
                  <a:gd name="T4" fmla="*/ 2147483647 w 136"/>
                  <a:gd name="T5" fmla="*/ 2147483647 h 137"/>
                  <a:gd name="T6" fmla="*/ 2147483647 w 136"/>
                  <a:gd name="T7" fmla="*/ 2147483647 h 137"/>
                  <a:gd name="T8" fmla="*/ 2147483647 w 136"/>
                  <a:gd name="T9" fmla="*/ 2147483647 h 137"/>
                  <a:gd name="T10" fmla="*/ 2147483647 w 136"/>
                  <a:gd name="T11" fmla="*/ 2147483647 h 137"/>
                  <a:gd name="T12" fmla="*/ 2147483647 w 136"/>
                  <a:gd name="T13" fmla="*/ 2147483647 h 137"/>
                  <a:gd name="T14" fmla="*/ 2147483647 w 136"/>
                  <a:gd name="T15" fmla="*/ 2147483647 h 137"/>
                  <a:gd name="T16" fmla="*/ 2147483647 w 136"/>
                  <a:gd name="T17" fmla="*/ 2147483647 h 137"/>
                  <a:gd name="T18" fmla="*/ 2147483647 w 136"/>
                  <a:gd name="T19" fmla="*/ 2147483647 h 137"/>
                  <a:gd name="T20" fmla="*/ 2147483647 w 136"/>
                  <a:gd name="T21" fmla="*/ 2147483647 h 137"/>
                  <a:gd name="T22" fmla="*/ 2147483647 w 136"/>
                  <a:gd name="T23" fmla="*/ 2147483647 h 137"/>
                  <a:gd name="T24" fmla="*/ 2147483647 w 136"/>
                  <a:gd name="T25" fmla="*/ 2147483647 h 137"/>
                  <a:gd name="T26" fmla="*/ 2147483647 w 136"/>
                  <a:gd name="T27" fmla="*/ 2147483647 h 137"/>
                  <a:gd name="T28" fmla="*/ 2147483647 w 136"/>
                  <a:gd name="T29" fmla="*/ 2147483647 h 137"/>
                  <a:gd name="T30" fmla="*/ 2147483647 w 136"/>
                  <a:gd name="T31" fmla="*/ 2147483647 h 137"/>
                  <a:gd name="T32" fmla="*/ 2147483647 w 136"/>
                  <a:gd name="T33" fmla="*/ 2147483647 h 137"/>
                  <a:gd name="T34" fmla="*/ 2147483647 w 136"/>
                  <a:gd name="T35" fmla="*/ 2147483647 h 137"/>
                  <a:gd name="T36" fmla="*/ 2147483647 w 136"/>
                  <a:gd name="T37" fmla="*/ 2147483647 h 137"/>
                  <a:gd name="T38" fmla="*/ 2147483647 w 136"/>
                  <a:gd name="T39" fmla="*/ 2147483647 h 137"/>
                  <a:gd name="T40" fmla="*/ 2147483647 w 136"/>
                  <a:gd name="T41" fmla="*/ 2147483647 h 137"/>
                  <a:gd name="T42" fmla="*/ 2147483647 w 136"/>
                  <a:gd name="T43" fmla="*/ 2147483647 h 137"/>
                  <a:gd name="T44" fmla="*/ 2147483647 w 136"/>
                  <a:gd name="T45" fmla="*/ 2147483647 h 137"/>
                  <a:gd name="T46" fmla="*/ 2147483647 w 136"/>
                  <a:gd name="T47" fmla="*/ 2147483647 h 137"/>
                  <a:gd name="T48" fmla="*/ 2147483647 w 136"/>
                  <a:gd name="T49" fmla="*/ 2147483647 h 137"/>
                  <a:gd name="T50" fmla="*/ 2147483647 w 136"/>
                  <a:gd name="T51" fmla="*/ 2147483647 h 137"/>
                  <a:gd name="T52" fmla="*/ 2147483647 w 136"/>
                  <a:gd name="T53" fmla="*/ 2147483647 h 137"/>
                  <a:gd name="T54" fmla="*/ 2147483647 w 136"/>
                  <a:gd name="T55" fmla="*/ 2147483647 h 137"/>
                  <a:gd name="T56" fmla="*/ 2147483647 w 136"/>
                  <a:gd name="T57" fmla="*/ 2147483647 h 137"/>
                  <a:gd name="T58" fmla="*/ 2147483647 w 136"/>
                  <a:gd name="T59" fmla="*/ 2147483647 h 137"/>
                  <a:gd name="T60" fmla="*/ 2147483647 w 136"/>
                  <a:gd name="T61" fmla="*/ 2147483647 h 137"/>
                  <a:gd name="T62" fmla="*/ 2147483647 w 136"/>
                  <a:gd name="T63" fmla="*/ 2147483647 h 137"/>
                  <a:gd name="T64" fmla="*/ 0 w 136"/>
                  <a:gd name="T65" fmla="*/ 2147483647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7"/>
                  <a:gd name="T101" fmla="*/ 136 w 136"/>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7">
                    <a:moveTo>
                      <a:pt x="0" y="137"/>
                    </a:moveTo>
                    <a:lnTo>
                      <a:pt x="52" y="137"/>
                    </a:lnTo>
                    <a:lnTo>
                      <a:pt x="52" y="123"/>
                    </a:lnTo>
                    <a:lnTo>
                      <a:pt x="52" y="121"/>
                    </a:lnTo>
                    <a:lnTo>
                      <a:pt x="55" y="119"/>
                    </a:lnTo>
                    <a:lnTo>
                      <a:pt x="57" y="115"/>
                    </a:lnTo>
                    <a:lnTo>
                      <a:pt x="61" y="112"/>
                    </a:lnTo>
                    <a:lnTo>
                      <a:pt x="65" y="110"/>
                    </a:lnTo>
                    <a:lnTo>
                      <a:pt x="71" y="108"/>
                    </a:lnTo>
                    <a:lnTo>
                      <a:pt x="79" y="106"/>
                    </a:lnTo>
                    <a:lnTo>
                      <a:pt x="84" y="102"/>
                    </a:lnTo>
                    <a:lnTo>
                      <a:pt x="88" y="98"/>
                    </a:lnTo>
                    <a:lnTo>
                      <a:pt x="92" y="98"/>
                    </a:lnTo>
                    <a:lnTo>
                      <a:pt x="96" y="96"/>
                    </a:lnTo>
                    <a:lnTo>
                      <a:pt x="100" y="94"/>
                    </a:lnTo>
                    <a:lnTo>
                      <a:pt x="107" y="85"/>
                    </a:lnTo>
                    <a:lnTo>
                      <a:pt x="109" y="79"/>
                    </a:lnTo>
                    <a:lnTo>
                      <a:pt x="113" y="79"/>
                    </a:lnTo>
                    <a:lnTo>
                      <a:pt x="117" y="77"/>
                    </a:lnTo>
                    <a:lnTo>
                      <a:pt x="121" y="73"/>
                    </a:lnTo>
                    <a:lnTo>
                      <a:pt x="121" y="69"/>
                    </a:lnTo>
                    <a:lnTo>
                      <a:pt x="123" y="66"/>
                    </a:lnTo>
                    <a:lnTo>
                      <a:pt x="126" y="62"/>
                    </a:lnTo>
                    <a:lnTo>
                      <a:pt x="130" y="56"/>
                    </a:lnTo>
                    <a:lnTo>
                      <a:pt x="136" y="54"/>
                    </a:lnTo>
                    <a:lnTo>
                      <a:pt x="136" y="50"/>
                    </a:lnTo>
                    <a:lnTo>
                      <a:pt x="132" y="46"/>
                    </a:lnTo>
                    <a:lnTo>
                      <a:pt x="130" y="43"/>
                    </a:lnTo>
                    <a:lnTo>
                      <a:pt x="130" y="37"/>
                    </a:lnTo>
                    <a:lnTo>
                      <a:pt x="128" y="33"/>
                    </a:lnTo>
                    <a:lnTo>
                      <a:pt x="126" y="29"/>
                    </a:lnTo>
                    <a:lnTo>
                      <a:pt x="128" y="23"/>
                    </a:lnTo>
                    <a:lnTo>
                      <a:pt x="128" y="19"/>
                    </a:lnTo>
                    <a:lnTo>
                      <a:pt x="128" y="14"/>
                    </a:lnTo>
                    <a:lnTo>
                      <a:pt x="126" y="12"/>
                    </a:lnTo>
                    <a:lnTo>
                      <a:pt x="121" y="10"/>
                    </a:lnTo>
                    <a:lnTo>
                      <a:pt x="119" y="6"/>
                    </a:lnTo>
                    <a:lnTo>
                      <a:pt x="115" y="8"/>
                    </a:lnTo>
                    <a:lnTo>
                      <a:pt x="115" y="10"/>
                    </a:lnTo>
                    <a:lnTo>
                      <a:pt x="103" y="12"/>
                    </a:lnTo>
                    <a:lnTo>
                      <a:pt x="94" y="12"/>
                    </a:lnTo>
                    <a:lnTo>
                      <a:pt x="90" y="6"/>
                    </a:lnTo>
                    <a:lnTo>
                      <a:pt x="86" y="0"/>
                    </a:lnTo>
                    <a:lnTo>
                      <a:pt x="80" y="2"/>
                    </a:lnTo>
                    <a:lnTo>
                      <a:pt x="79" y="2"/>
                    </a:lnTo>
                    <a:lnTo>
                      <a:pt x="73" y="18"/>
                    </a:lnTo>
                    <a:lnTo>
                      <a:pt x="67" y="33"/>
                    </a:lnTo>
                    <a:lnTo>
                      <a:pt x="59" y="39"/>
                    </a:lnTo>
                    <a:lnTo>
                      <a:pt x="54" y="43"/>
                    </a:lnTo>
                    <a:lnTo>
                      <a:pt x="50" y="43"/>
                    </a:lnTo>
                    <a:lnTo>
                      <a:pt x="46" y="43"/>
                    </a:lnTo>
                    <a:lnTo>
                      <a:pt x="40" y="50"/>
                    </a:lnTo>
                    <a:lnTo>
                      <a:pt x="34" y="58"/>
                    </a:lnTo>
                    <a:lnTo>
                      <a:pt x="34" y="60"/>
                    </a:lnTo>
                    <a:lnTo>
                      <a:pt x="36" y="64"/>
                    </a:lnTo>
                    <a:lnTo>
                      <a:pt x="32" y="69"/>
                    </a:lnTo>
                    <a:lnTo>
                      <a:pt x="29" y="77"/>
                    </a:lnTo>
                    <a:lnTo>
                      <a:pt x="31" y="83"/>
                    </a:lnTo>
                    <a:lnTo>
                      <a:pt x="32" y="89"/>
                    </a:lnTo>
                    <a:lnTo>
                      <a:pt x="32" y="98"/>
                    </a:lnTo>
                    <a:lnTo>
                      <a:pt x="31" y="106"/>
                    </a:lnTo>
                    <a:lnTo>
                      <a:pt x="27" y="114"/>
                    </a:lnTo>
                    <a:lnTo>
                      <a:pt x="23" y="119"/>
                    </a:lnTo>
                    <a:lnTo>
                      <a:pt x="11" y="127"/>
                    </a:lnTo>
                    <a:lnTo>
                      <a:pt x="2" y="135"/>
                    </a:lnTo>
                    <a:lnTo>
                      <a:pt x="0" y="137"/>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5" name="Freeform 488">
                <a:extLst>
                  <a:ext uri="{FF2B5EF4-FFF2-40B4-BE49-F238E27FC236}">
                    <a16:creationId xmlns:a16="http://schemas.microsoft.com/office/drawing/2014/main" id="{53BEEEF9-B223-C915-C4E2-2265F3E6D91A}"/>
                  </a:ext>
                </a:extLst>
              </p:cNvPr>
              <p:cNvSpPr>
                <a:spLocks/>
              </p:cNvSpPr>
              <p:nvPr/>
            </p:nvSpPr>
            <p:spPr bwMode="auto">
              <a:xfrm>
                <a:off x="6057900" y="4714875"/>
                <a:ext cx="14288" cy="22225"/>
              </a:xfrm>
              <a:custGeom>
                <a:avLst/>
                <a:gdLst>
                  <a:gd name="T0" fmla="*/ 2147483647 w 7"/>
                  <a:gd name="T1" fmla="*/ 0 h 11"/>
                  <a:gd name="T2" fmla="*/ 2147483647 w 7"/>
                  <a:gd name="T3" fmla="*/ 2147483647 h 11"/>
                  <a:gd name="T4" fmla="*/ 0 w 7"/>
                  <a:gd name="T5" fmla="*/ 2147483647 h 11"/>
                  <a:gd name="T6" fmla="*/ 0 w 7"/>
                  <a:gd name="T7" fmla="*/ 2147483647 h 11"/>
                  <a:gd name="T8" fmla="*/ 0 w 7"/>
                  <a:gd name="T9" fmla="*/ 2147483647 h 11"/>
                  <a:gd name="T10" fmla="*/ 2147483647 w 7"/>
                  <a:gd name="T11" fmla="*/ 2147483647 h 11"/>
                  <a:gd name="T12" fmla="*/ 2147483647 w 7"/>
                  <a:gd name="T13" fmla="*/ 2147483647 h 11"/>
                  <a:gd name="T14" fmla="*/ 2147483647 w 7"/>
                  <a:gd name="T15" fmla="*/ 2147483647 h 11"/>
                  <a:gd name="T16" fmla="*/ 2147483647 w 7"/>
                  <a:gd name="T17" fmla="*/ 2147483647 h 11"/>
                  <a:gd name="T18" fmla="*/ 2147483647 w 7"/>
                  <a:gd name="T19" fmla="*/ 2147483647 h 11"/>
                  <a:gd name="T20" fmla="*/ 2147483647 w 7"/>
                  <a:gd name="T21" fmla="*/ 2147483647 h 11"/>
                  <a:gd name="T22" fmla="*/ 2147483647 w 7"/>
                  <a:gd name="T23" fmla="*/ 0 h 11"/>
                  <a:gd name="T24" fmla="*/ 2147483647 w 7"/>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1"/>
                  <a:gd name="T41" fmla="*/ 7 w 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1">
                    <a:moveTo>
                      <a:pt x="3" y="0"/>
                    </a:moveTo>
                    <a:lnTo>
                      <a:pt x="2" y="2"/>
                    </a:lnTo>
                    <a:lnTo>
                      <a:pt x="0" y="2"/>
                    </a:lnTo>
                    <a:lnTo>
                      <a:pt x="0" y="4"/>
                    </a:lnTo>
                    <a:lnTo>
                      <a:pt x="0" y="6"/>
                    </a:lnTo>
                    <a:lnTo>
                      <a:pt x="2" y="9"/>
                    </a:lnTo>
                    <a:lnTo>
                      <a:pt x="5" y="11"/>
                    </a:lnTo>
                    <a:lnTo>
                      <a:pt x="5" y="9"/>
                    </a:lnTo>
                    <a:lnTo>
                      <a:pt x="7" y="6"/>
                    </a:lnTo>
                    <a:lnTo>
                      <a:pt x="7" y="4"/>
                    </a:lnTo>
                    <a:lnTo>
                      <a:pt x="7" y="2"/>
                    </a:lnTo>
                    <a:lnTo>
                      <a:pt x="5" y="0"/>
                    </a:lnTo>
                    <a:lnTo>
                      <a:pt x="3"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6" name="Freeform 490">
                <a:extLst>
                  <a:ext uri="{FF2B5EF4-FFF2-40B4-BE49-F238E27FC236}">
                    <a16:creationId xmlns:a16="http://schemas.microsoft.com/office/drawing/2014/main" id="{24933E8E-07D6-EE7D-201B-2272D40D13DE}"/>
                  </a:ext>
                </a:extLst>
              </p:cNvPr>
              <p:cNvSpPr>
                <a:spLocks/>
              </p:cNvSpPr>
              <p:nvPr/>
            </p:nvSpPr>
            <p:spPr bwMode="auto">
              <a:xfrm>
                <a:off x="4273550" y="3241675"/>
                <a:ext cx="425450" cy="506413"/>
              </a:xfrm>
              <a:custGeom>
                <a:avLst/>
                <a:gdLst>
                  <a:gd name="T0" fmla="*/ 2147483647 w 205"/>
                  <a:gd name="T1" fmla="*/ 2147483647 h 244"/>
                  <a:gd name="T2" fmla="*/ 2147483647 w 205"/>
                  <a:gd name="T3" fmla="*/ 2147483647 h 244"/>
                  <a:gd name="T4" fmla="*/ 2147483647 w 205"/>
                  <a:gd name="T5" fmla="*/ 2147483647 h 244"/>
                  <a:gd name="T6" fmla="*/ 2147483647 w 205"/>
                  <a:gd name="T7" fmla="*/ 2147483647 h 244"/>
                  <a:gd name="T8" fmla="*/ 2147483647 w 205"/>
                  <a:gd name="T9" fmla="*/ 2147483647 h 244"/>
                  <a:gd name="T10" fmla="*/ 2147483647 w 205"/>
                  <a:gd name="T11" fmla="*/ 2147483647 h 244"/>
                  <a:gd name="T12" fmla="*/ 2147483647 w 205"/>
                  <a:gd name="T13" fmla="*/ 2147483647 h 244"/>
                  <a:gd name="T14" fmla="*/ 2147483647 w 205"/>
                  <a:gd name="T15" fmla="*/ 2147483647 h 244"/>
                  <a:gd name="T16" fmla="*/ 2147483647 w 205"/>
                  <a:gd name="T17" fmla="*/ 2147483647 h 244"/>
                  <a:gd name="T18" fmla="*/ 2147483647 w 205"/>
                  <a:gd name="T19" fmla="*/ 2147483647 h 244"/>
                  <a:gd name="T20" fmla="*/ 2147483647 w 205"/>
                  <a:gd name="T21" fmla="*/ 2147483647 h 244"/>
                  <a:gd name="T22" fmla="*/ 2147483647 w 205"/>
                  <a:gd name="T23" fmla="*/ 2147483647 h 244"/>
                  <a:gd name="T24" fmla="*/ 2147483647 w 205"/>
                  <a:gd name="T25" fmla="*/ 2147483647 h 244"/>
                  <a:gd name="T26" fmla="*/ 2147483647 w 205"/>
                  <a:gd name="T27" fmla="*/ 2147483647 h 244"/>
                  <a:gd name="T28" fmla="*/ 2147483647 w 205"/>
                  <a:gd name="T29" fmla="*/ 2147483647 h 244"/>
                  <a:gd name="T30" fmla="*/ 2147483647 w 205"/>
                  <a:gd name="T31" fmla="*/ 2147483647 h 244"/>
                  <a:gd name="T32" fmla="*/ 2147483647 w 205"/>
                  <a:gd name="T33" fmla="*/ 2147483647 h 244"/>
                  <a:gd name="T34" fmla="*/ 2147483647 w 205"/>
                  <a:gd name="T35" fmla="*/ 2147483647 h 244"/>
                  <a:gd name="T36" fmla="*/ 2147483647 w 205"/>
                  <a:gd name="T37" fmla="*/ 2147483647 h 244"/>
                  <a:gd name="T38" fmla="*/ 2147483647 w 205"/>
                  <a:gd name="T39" fmla="*/ 2147483647 h 244"/>
                  <a:gd name="T40" fmla="*/ 2147483647 w 205"/>
                  <a:gd name="T41" fmla="*/ 2147483647 h 244"/>
                  <a:gd name="T42" fmla="*/ 2147483647 w 205"/>
                  <a:gd name="T43" fmla="*/ 2147483647 h 244"/>
                  <a:gd name="T44" fmla="*/ 2147483647 w 205"/>
                  <a:gd name="T45" fmla="*/ 2147483647 h 244"/>
                  <a:gd name="T46" fmla="*/ 2147483647 w 205"/>
                  <a:gd name="T47" fmla="*/ 2147483647 h 244"/>
                  <a:gd name="T48" fmla="*/ 2147483647 w 205"/>
                  <a:gd name="T49" fmla="*/ 2147483647 h 244"/>
                  <a:gd name="T50" fmla="*/ 2147483647 w 205"/>
                  <a:gd name="T51" fmla="*/ 2147483647 h 244"/>
                  <a:gd name="T52" fmla="*/ 2147483647 w 205"/>
                  <a:gd name="T53" fmla="*/ 2147483647 h 244"/>
                  <a:gd name="T54" fmla="*/ 2147483647 w 205"/>
                  <a:gd name="T55" fmla="*/ 2147483647 h 244"/>
                  <a:gd name="T56" fmla="*/ 2147483647 w 205"/>
                  <a:gd name="T57" fmla="*/ 2147483647 h 244"/>
                  <a:gd name="T58" fmla="*/ 2147483647 w 205"/>
                  <a:gd name="T59" fmla="*/ 2147483647 h 244"/>
                  <a:gd name="T60" fmla="*/ 2147483647 w 205"/>
                  <a:gd name="T61" fmla="*/ 2147483647 h 244"/>
                  <a:gd name="T62" fmla="*/ 2147483647 w 205"/>
                  <a:gd name="T63" fmla="*/ 2147483647 h 244"/>
                  <a:gd name="T64" fmla="*/ 2147483647 w 205"/>
                  <a:gd name="T65" fmla="*/ 2147483647 h 244"/>
                  <a:gd name="T66" fmla="*/ 2147483647 w 205"/>
                  <a:gd name="T67" fmla="*/ 2147483647 h 244"/>
                  <a:gd name="T68" fmla="*/ 2147483647 w 205"/>
                  <a:gd name="T69" fmla="*/ 2147483647 h 244"/>
                  <a:gd name="T70" fmla="*/ 2147483647 w 205"/>
                  <a:gd name="T71" fmla="*/ 2147483647 h 244"/>
                  <a:gd name="T72" fmla="*/ 2147483647 w 205"/>
                  <a:gd name="T73" fmla="*/ 2147483647 h 244"/>
                  <a:gd name="T74" fmla="*/ 2147483647 w 205"/>
                  <a:gd name="T75" fmla="*/ 2147483647 h 244"/>
                  <a:gd name="T76" fmla="*/ 2147483647 w 205"/>
                  <a:gd name="T77" fmla="*/ 2147483647 h 244"/>
                  <a:gd name="T78" fmla="*/ 2147483647 w 205"/>
                  <a:gd name="T79" fmla="*/ 2147483647 h 244"/>
                  <a:gd name="T80" fmla="*/ 2147483647 w 205"/>
                  <a:gd name="T81" fmla="*/ 2147483647 h 244"/>
                  <a:gd name="T82" fmla="*/ 2147483647 w 205"/>
                  <a:gd name="T83" fmla="*/ 2147483647 h 244"/>
                  <a:gd name="T84" fmla="*/ 2147483647 w 205"/>
                  <a:gd name="T85" fmla="*/ 2147483647 h 244"/>
                  <a:gd name="T86" fmla="*/ 2147483647 w 205"/>
                  <a:gd name="T87" fmla="*/ 2147483647 h 244"/>
                  <a:gd name="T88" fmla="*/ 2147483647 w 205"/>
                  <a:gd name="T89" fmla="*/ 2147483647 h 244"/>
                  <a:gd name="T90" fmla="*/ 2147483647 w 205"/>
                  <a:gd name="T91" fmla="*/ 2147483647 h 2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5"/>
                  <a:gd name="T139" fmla="*/ 0 h 244"/>
                  <a:gd name="T140" fmla="*/ 205 w 205"/>
                  <a:gd name="T141" fmla="*/ 244 h 2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5" h="244">
                    <a:moveTo>
                      <a:pt x="57" y="244"/>
                    </a:moveTo>
                    <a:lnTo>
                      <a:pt x="59" y="242"/>
                    </a:lnTo>
                    <a:lnTo>
                      <a:pt x="63" y="240"/>
                    </a:lnTo>
                    <a:lnTo>
                      <a:pt x="65" y="240"/>
                    </a:lnTo>
                    <a:lnTo>
                      <a:pt x="65" y="242"/>
                    </a:lnTo>
                    <a:lnTo>
                      <a:pt x="69" y="234"/>
                    </a:lnTo>
                    <a:lnTo>
                      <a:pt x="71" y="232"/>
                    </a:lnTo>
                    <a:lnTo>
                      <a:pt x="73" y="234"/>
                    </a:lnTo>
                    <a:lnTo>
                      <a:pt x="77" y="236"/>
                    </a:lnTo>
                    <a:lnTo>
                      <a:pt x="79" y="232"/>
                    </a:lnTo>
                    <a:lnTo>
                      <a:pt x="80" y="230"/>
                    </a:lnTo>
                    <a:lnTo>
                      <a:pt x="82" y="226"/>
                    </a:lnTo>
                    <a:lnTo>
                      <a:pt x="82" y="221"/>
                    </a:lnTo>
                    <a:lnTo>
                      <a:pt x="84" y="215"/>
                    </a:lnTo>
                    <a:lnTo>
                      <a:pt x="86" y="213"/>
                    </a:lnTo>
                    <a:lnTo>
                      <a:pt x="84" y="209"/>
                    </a:lnTo>
                    <a:lnTo>
                      <a:pt x="84" y="205"/>
                    </a:lnTo>
                    <a:lnTo>
                      <a:pt x="86" y="203"/>
                    </a:lnTo>
                    <a:lnTo>
                      <a:pt x="86" y="201"/>
                    </a:lnTo>
                    <a:lnTo>
                      <a:pt x="90" y="197"/>
                    </a:lnTo>
                    <a:lnTo>
                      <a:pt x="92" y="197"/>
                    </a:lnTo>
                    <a:lnTo>
                      <a:pt x="94" y="199"/>
                    </a:lnTo>
                    <a:lnTo>
                      <a:pt x="94" y="196"/>
                    </a:lnTo>
                    <a:lnTo>
                      <a:pt x="96" y="188"/>
                    </a:lnTo>
                    <a:lnTo>
                      <a:pt x="98" y="184"/>
                    </a:lnTo>
                    <a:lnTo>
                      <a:pt x="102" y="182"/>
                    </a:lnTo>
                    <a:lnTo>
                      <a:pt x="105" y="180"/>
                    </a:lnTo>
                    <a:lnTo>
                      <a:pt x="111" y="178"/>
                    </a:lnTo>
                    <a:lnTo>
                      <a:pt x="115" y="176"/>
                    </a:lnTo>
                    <a:lnTo>
                      <a:pt x="117" y="173"/>
                    </a:lnTo>
                    <a:lnTo>
                      <a:pt x="117" y="169"/>
                    </a:lnTo>
                    <a:lnTo>
                      <a:pt x="121" y="165"/>
                    </a:lnTo>
                    <a:lnTo>
                      <a:pt x="125" y="163"/>
                    </a:lnTo>
                    <a:lnTo>
                      <a:pt x="126" y="161"/>
                    </a:lnTo>
                    <a:lnTo>
                      <a:pt x="128" y="155"/>
                    </a:lnTo>
                    <a:lnTo>
                      <a:pt x="132" y="151"/>
                    </a:lnTo>
                    <a:lnTo>
                      <a:pt x="136" y="151"/>
                    </a:lnTo>
                    <a:lnTo>
                      <a:pt x="138" y="148"/>
                    </a:lnTo>
                    <a:lnTo>
                      <a:pt x="138" y="146"/>
                    </a:lnTo>
                    <a:lnTo>
                      <a:pt x="140" y="146"/>
                    </a:lnTo>
                    <a:lnTo>
                      <a:pt x="142" y="144"/>
                    </a:lnTo>
                    <a:lnTo>
                      <a:pt x="142" y="146"/>
                    </a:lnTo>
                    <a:lnTo>
                      <a:pt x="146" y="146"/>
                    </a:lnTo>
                    <a:lnTo>
                      <a:pt x="148" y="146"/>
                    </a:lnTo>
                    <a:lnTo>
                      <a:pt x="150" y="150"/>
                    </a:lnTo>
                    <a:lnTo>
                      <a:pt x="151" y="151"/>
                    </a:lnTo>
                    <a:lnTo>
                      <a:pt x="153" y="151"/>
                    </a:lnTo>
                    <a:lnTo>
                      <a:pt x="155" y="150"/>
                    </a:lnTo>
                    <a:lnTo>
                      <a:pt x="157" y="150"/>
                    </a:lnTo>
                    <a:lnTo>
                      <a:pt x="163" y="148"/>
                    </a:lnTo>
                    <a:lnTo>
                      <a:pt x="169" y="146"/>
                    </a:lnTo>
                    <a:lnTo>
                      <a:pt x="176" y="146"/>
                    </a:lnTo>
                    <a:lnTo>
                      <a:pt x="186" y="142"/>
                    </a:lnTo>
                    <a:lnTo>
                      <a:pt x="192" y="140"/>
                    </a:lnTo>
                    <a:lnTo>
                      <a:pt x="199" y="140"/>
                    </a:lnTo>
                    <a:lnTo>
                      <a:pt x="199" y="138"/>
                    </a:lnTo>
                    <a:lnTo>
                      <a:pt x="201" y="136"/>
                    </a:lnTo>
                    <a:lnTo>
                      <a:pt x="201" y="130"/>
                    </a:lnTo>
                    <a:lnTo>
                      <a:pt x="201" y="128"/>
                    </a:lnTo>
                    <a:lnTo>
                      <a:pt x="205" y="126"/>
                    </a:lnTo>
                    <a:lnTo>
                      <a:pt x="203" y="90"/>
                    </a:lnTo>
                    <a:lnTo>
                      <a:pt x="197" y="92"/>
                    </a:lnTo>
                    <a:lnTo>
                      <a:pt x="190" y="92"/>
                    </a:lnTo>
                    <a:lnTo>
                      <a:pt x="192" y="90"/>
                    </a:lnTo>
                    <a:lnTo>
                      <a:pt x="190" y="86"/>
                    </a:lnTo>
                    <a:lnTo>
                      <a:pt x="190" y="82"/>
                    </a:lnTo>
                    <a:lnTo>
                      <a:pt x="190" y="79"/>
                    </a:lnTo>
                    <a:lnTo>
                      <a:pt x="190" y="75"/>
                    </a:lnTo>
                    <a:lnTo>
                      <a:pt x="186" y="71"/>
                    </a:lnTo>
                    <a:lnTo>
                      <a:pt x="182" y="69"/>
                    </a:lnTo>
                    <a:lnTo>
                      <a:pt x="176" y="67"/>
                    </a:lnTo>
                    <a:lnTo>
                      <a:pt x="174" y="63"/>
                    </a:lnTo>
                    <a:lnTo>
                      <a:pt x="173" y="61"/>
                    </a:lnTo>
                    <a:lnTo>
                      <a:pt x="94" y="0"/>
                    </a:lnTo>
                    <a:lnTo>
                      <a:pt x="71" y="2"/>
                    </a:lnTo>
                    <a:lnTo>
                      <a:pt x="80" y="128"/>
                    </a:lnTo>
                    <a:lnTo>
                      <a:pt x="82" y="128"/>
                    </a:lnTo>
                    <a:lnTo>
                      <a:pt x="84" y="130"/>
                    </a:lnTo>
                    <a:lnTo>
                      <a:pt x="84" y="132"/>
                    </a:lnTo>
                    <a:lnTo>
                      <a:pt x="80" y="140"/>
                    </a:lnTo>
                    <a:lnTo>
                      <a:pt x="34" y="142"/>
                    </a:lnTo>
                    <a:lnTo>
                      <a:pt x="32" y="140"/>
                    </a:lnTo>
                    <a:lnTo>
                      <a:pt x="31" y="138"/>
                    </a:lnTo>
                    <a:lnTo>
                      <a:pt x="29" y="140"/>
                    </a:lnTo>
                    <a:lnTo>
                      <a:pt x="29" y="144"/>
                    </a:lnTo>
                    <a:lnTo>
                      <a:pt x="29" y="146"/>
                    </a:lnTo>
                    <a:lnTo>
                      <a:pt x="25" y="148"/>
                    </a:lnTo>
                    <a:lnTo>
                      <a:pt x="23" y="148"/>
                    </a:lnTo>
                    <a:lnTo>
                      <a:pt x="19" y="148"/>
                    </a:lnTo>
                    <a:lnTo>
                      <a:pt x="13" y="146"/>
                    </a:lnTo>
                    <a:lnTo>
                      <a:pt x="9" y="144"/>
                    </a:lnTo>
                    <a:lnTo>
                      <a:pt x="8" y="146"/>
                    </a:lnTo>
                    <a:lnTo>
                      <a:pt x="8" y="150"/>
                    </a:lnTo>
                    <a:lnTo>
                      <a:pt x="8" y="155"/>
                    </a:lnTo>
                    <a:lnTo>
                      <a:pt x="6" y="159"/>
                    </a:lnTo>
                    <a:lnTo>
                      <a:pt x="2" y="159"/>
                    </a:lnTo>
                    <a:lnTo>
                      <a:pt x="0" y="163"/>
                    </a:lnTo>
                    <a:lnTo>
                      <a:pt x="2" y="167"/>
                    </a:lnTo>
                    <a:lnTo>
                      <a:pt x="2" y="173"/>
                    </a:lnTo>
                    <a:lnTo>
                      <a:pt x="0" y="178"/>
                    </a:lnTo>
                    <a:lnTo>
                      <a:pt x="0" y="180"/>
                    </a:lnTo>
                    <a:lnTo>
                      <a:pt x="2" y="182"/>
                    </a:lnTo>
                    <a:lnTo>
                      <a:pt x="4" y="186"/>
                    </a:lnTo>
                    <a:lnTo>
                      <a:pt x="6" y="188"/>
                    </a:lnTo>
                    <a:lnTo>
                      <a:pt x="6" y="194"/>
                    </a:lnTo>
                    <a:lnTo>
                      <a:pt x="8" y="197"/>
                    </a:lnTo>
                    <a:lnTo>
                      <a:pt x="8" y="201"/>
                    </a:lnTo>
                    <a:lnTo>
                      <a:pt x="11" y="201"/>
                    </a:lnTo>
                    <a:lnTo>
                      <a:pt x="15" y="199"/>
                    </a:lnTo>
                    <a:lnTo>
                      <a:pt x="17" y="201"/>
                    </a:lnTo>
                    <a:lnTo>
                      <a:pt x="21" y="203"/>
                    </a:lnTo>
                    <a:lnTo>
                      <a:pt x="23" y="201"/>
                    </a:lnTo>
                    <a:lnTo>
                      <a:pt x="23" y="199"/>
                    </a:lnTo>
                    <a:lnTo>
                      <a:pt x="25" y="199"/>
                    </a:lnTo>
                    <a:lnTo>
                      <a:pt x="31" y="201"/>
                    </a:lnTo>
                    <a:lnTo>
                      <a:pt x="34" y="201"/>
                    </a:lnTo>
                    <a:lnTo>
                      <a:pt x="36" y="203"/>
                    </a:lnTo>
                    <a:lnTo>
                      <a:pt x="36" y="209"/>
                    </a:lnTo>
                    <a:lnTo>
                      <a:pt x="36" y="213"/>
                    </a:lnTo>
                    <a:lnTo>
                      <a:pt x="34" y="217"/>
                    </a:lnTo>
                    <a:lnTo>
                      <a:pt x="38" y="219"/>
                    </a:lnTo>
                    <a:lnTo>
                      <a:pt x="38" y="222"/>
                    </a:lnTo>
                    <a:lnTo>
                      <a:pt x="40" y="224"/>
                    </a:lnTo>
                    <a:lnTo>
                      <a:pt x="44" y="224"/>
                    </a:lnTo>
                    <a:lnTo>
                      <a:pt x="34" y="230"/>
                    </a:lnTo>
                    <a:lnTo>
                      <a:pt x="36" y="232"/>
                    </a:lnTo>
                    <a:lnTo>
                      <a:pt x="40" y="230"/>
                    </a:lnTo>
                    <a:lnTo>
                      <a:pt x="42" y="232"/>
                    </a:lnTo>
                    <a:lnTo>
                      <a:pt x="46" y="234"/>
                    </a:lnTo>
                    <a:lnTo>
                      <a:pt x="48" y="236"/>
                    </a:lnTo>
                    <a:lnTo>
                      <a:pt x="50" y="240"/>
                    </a:lnTo>
                    <a:lnTo>
                      <a:pt x="54" y="242"/>
                    </a:lnTo>
                    <a:lnTo>
                      <a:pt x="57" y="24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7" name="Freeform 492">
                <a:extLst>
                  <a:ext uri="{FF2B5EF4-FFF2-40B4-BE49-F238E27FC236}">
                    <a16:creationId xmlns:a16="http://schemas.microsoft.com/office/drawing/2014/main" id="{C597DFFA-BAEE-25EC-74C8-1C6EEEDC8518}"/>
                  </a:ext>
                </a:extLst>
              </p:cNvPr>
              <p:cNvSpPr>
                <a:spLocks/>
              </p:cNvSpPr>
              <p:nvPr/>
            </p:nvSpPr>
            <p:spPr bwMode="auto">
              <a:xfrm>
                <a:off x="5686425" y="4468813"/>
                <a:ext cx="200025" cy="428625"/>
              </a:xfrm>
              <a:custGeom>
                <a:avLst/>
                <a:gdLst>
                  <a:gd name="T0" fmla="*/ 2147483647 w 96"/>
                  <a:gd name="T1" fmla="*/ 2147483647 h 207"/>
                  <a:gd name="T2" fmla="*/ 2147483647 w 96"/>
                  <a:gd name="T3" fmla="*/ 2147483647 h 207"/>
                  <a:gd name="T4" fmla="*/ 2147483647 w 96"/>
                  <a:gd name="T5" fmla="*/ 2147483647 h 207"/>
                  <a:gd name="T6" fmla="*/ 2147483647 w 96"/>
                  <a:gd name="T7" fmla="*/ 2147483647 h 207"/>
                  <a:gd name="T8" fmla="*/ 2147483647 w 96"/>
                  <a:gd name="T9" fmla="*/ 2147483647 h 207"/>
                  <a:gd name="T10" fmla="*/ 2147483647 w 96"/>
                  <a:gd name="T11" fmla="*/ 2147483647 h 207"/>
                  <a:gd name="T12" fmla="*/ 2147483647 w 96"/>
                  <a:gd name="T13" fmla="*/ 2147483647 h 207"/>
                  <a:gd name="T14" fmla="*/ 2147483647 w 96"/>
                  <a:gd name="T15" fmla="*/ 2147483647 h 207"/>
                  <a:gd name="T16" fmla="*/ 2147483647 w 96"/>
                  <a:gd name="T17" fmla="*/ 2147483647 h 207"/>
                  <a:gd name="T18" fmla="*/ 2147483647 w 96"/>
                  <a:gd name="T19" fmla="*/ 2147483647 h 207"/>
                  <a:gd name="T20" fmla="*/ 2147483647 w 96"/>
                  <a:gd name="T21" fmla="*/ 2147483647 h 207"/>
                  <a:gd name="T22" fmla="*/ 2147483647 w 96"/>
                  <a:gd name="T23" fmla="*/ 2147483647 h 207"/>
                  <a:gd name="T24" fmla="*/ 2147483647 w 96"/>
                  <a:gd name="T25" fmla="*/ 2147483647 h 207"/>
                  <a:gd name="T26" fmla="*/ 2147483647 w 96"/>
                  <a:gd name="T27" fmla="*/ 2147483647 h 207"/>
                  <a:gd name="T28" fmla="*/ 2147483647 w 96"/>
                  <a:gd name="T29" fmla="*/ 2147483647 h 207"/>
                  <a:gd name="T30" fmla="*/ 2147483647 w 96"/>
                  <a:gd name="T31" fmla="*/ 2147483647 h 207"/>
                  <a:gd name="T32" fmla="*/ 2147483647 w 96"/>
                  <a:gd name="T33" fmla="*/ 2147483647 h 207"/>
                  <a:gd name="T34" fmla="*/ 2147483647 w 96"/>
                  <a:gd name="T35" fmla="*/ 2147483647 h 207"/>
                  <a:gd name="T36" fmla="*/ 0 w 96"/>
                  <a:gd name="T37" fmla="*/ 2147483647 h 207"/>
                  <a:gd name="T38" fmla="*/ 2147483647 w 96"/>
                  <a:gd name="T39" fmla="*/ 2147483647 h 207"/>
                  <a:gd name="T40" fmla="*/ 2147483647 w 96"/>
                  <a:gd name="T41" fmla="*/ 2147483647 h 207"/>
                  <a:gd name="T42" fmla="*/ 2147483647 w 96"/>
                  <a:gd name="T43" fmla="*/ 2147483647 h 207"/>
                  <a:gd name="T44" fmla="*/ 2147483647 w 96"/>
                  <a:gd name="T45" fmla="*/ 2147483647 h 207"/>
                  <a:gd name="T46" fmla="*/ 2147483647 w 96"/>
                  <a:gd name="T47" fmla="*/ 2147483647 h 207"/>
                  <a:gd name="T48" fmla="*/ 2147483647 w 96"/>
                  <a:gd name="T49" fmla="*/ 2147483647 h 207"/>
                  <a:gd name="T50" fmla="*/ 2147483647 w 96"/>
                  <a:gd name="T51" fmla="*/ 2147483647 h 207"/>
                  <a:gd name="T52" fmla="*/ 2147483647 w 96"/>
                  <a:gd name="T53" fmla="*/ 2147483647 h 207"/>
                  <a:gd name="T54" fmla="*/ 2147483647 w 96"/>
                  <a:gd name="T55" fmla="*/ 2147483647 h 207"/>
                  <a:gd name="T56" fmla="*/ 2147483647 w 96"/>
                  <a:gd name="T57" fmla="*/ 2147483647 h 207"/>
                  <a:gd name="T58" fmla="*/ 2147483647 w 96"/>
                  <a:gd name="T59" fmla="*/ 2147483647 h 207"/>
                  <a:gd name="T60" fmla="*/ 2147483647 w 96"/>
                  <a:gd name="T61" fmla="*/ 2147483647 h 207"/>
                  <a:gd name="T62" fmla="*/ 2147483647 w 96"/>
                  <a:gd name="T63" fmla="*/ 2147483647 h 207"/>
                  <a:gd name="T64" fmla="*/ 2147483647 w 96"/>
                  <a:gd name="T65" fmla="*/ 2147483647 h 207"/>
                  <a:gd name="T66" fmla="*/ 2147483647 w 96"/>
                  <a:gd name="T67" fmla="*/ 2147483647 h 207"/>
                  <a:gd name="T68" fmla="*/ 2147483647 w 96"/>
                  <a:gd name="T69" fmla="*/ 2147483647 h 207"/>
                  <a:gd name="T70" fmla="*/ 2147483647 w 96"/>
                  <a:gd name="T71" fmla="*/ 2147483647 h 207"/>
                  <a:gd name="T72" fmla="*/ 2147483647 w 96"/>
                  <a:gd name="T73" fmla="*/ 2147483647 h 207"/>
                  <a:gd name="T74" fmla="*/ 2147483647 w 96"/>
                  <a:gd name="T75" fmla="*/ 2147483647 h 207"/>
                  <a:gd name="T76" fmla="*/ 2147483647 w 96"/>
                  <a:gd name="T77" fmla="*/ 2147483647 h 207"/>
                  <a:gd name="T78" fmla="*/ 2147483647 w 96"/>
                  <a:gd name="T79" fmla="*/ 2147483647 h 207"/>
                  <a:gd name="T80" fmla="*/ 2147483647 w 96"/>
                  <a:gd name="T81" fmla="*/ 2147483647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207"/>
                  <a:gd name="T125" fmla="*/ 96 w 96"/>
                  <a:gd name="T126" fmla="*/ 207 h 20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207">
                    <a:moveTo>
                      <a:pt x="79" y="0"/>
                    </a:moveTo>
                    <a:lnTo>
                      <a:pt x="75" y="11"/>
                    </a:lnTo>
                    <a:lnTo>
                      <a:pt x="73" y="25"/>
                    </a:lnTo>
                    <a:lnTo>
                      <a:pt x="67" y="25"/>
                    </a:lnTo>
                    <a:lnTo>
                      <a:pt x="63" y="27"/>
                    </a:lnTo>
                    <a:lnTo>
                      <a:pt x="63" y="29"/>
                    </a:lnTo>
                    <a:lnTo>
                      <a:pt x="65" y="31"/>
                    </a:lnTo>
                    <a:lnTo>
                      <a:pt x="65" y="34"/>
                    </a:lnTo>
                    <a:lnTo>
                      <a:pt x="62" y="34"/>
                    </a:lnTo>
                    <a:lnTo>
                      <a:pt x="62" y="38"/>
                    </a:lnTo>
                    <a:lnTo>
                      <a:pt x="60" y="44"/>
                    </a:lnTo>
                    <a:lnTo>
                      <a:pt x="58" y="42"/>
                    </a:lnTo>
                    <a:lnTo>
                      <a:pt x="54" y="42"/>
                    </a:lnTo>
                    <a:lnTo>
                      <a:pt x="54" y="48"/>
                    </a:lnTo>
                    <a:lnTo>
                      <a:pt x="54" y="52"/>
                    </a:lnTo>
                    <a:lnTo>
                      <a:pt x="52" y="52"/>
                    </a:lnTo>
                    <a:lnTo>
                      <a:pt x="48" y="50"/>
                    </a:lnTo>
                    <a:lnTo>
                      <a:pt x="46" y="54"/>
                    </a:lnTo>
                    <a:lnTo>
                      <a:pt x="44" y="56"/>
                    </a:lnTo>
                    <a:lnTo>
                      <a:pt x="39" y="56"/>
                    </a:lnTo>
                    <a:lnTo>
                      <a:pt x="35" y="54"/>
                    </a:lnTo>
                    <a:lnTo>
                      <a:pt x="35" y="57"/>
                    </a:lnTo>
                    <a:lnTo>
                      <a:pt x="27" y="61"/>
                    </a:lnTo>
                    <a:lnTo>
                      <a:pt x="21" y="65"/>
                    </a:lnTo>
                    <a:lnTo>
                      <a:pt x="15" y="71"/>
                    </a:lnTo>
                    <a:lnTo>
                      <a:pt x="12" y="77"/>
                    </a:lnTo>
                    <a:lnTo>
                      <a:pt x="15" y="98"/>
                    </a:lnTo>
                    <a:lnTo>
                      <a:pt x="19" y="119"/>
                    </a:lnTo>
                    <a:lnTo>
                      <a:pt x="14" y="123"/>
                    </a:lnTo>
                    <a:lnTo>
                      <a:pt x="10" y="127"/>
                    </a:lnTo>
                    <a:lnTo>
                      <a:pt x="10" y="132"/>
                    </a:lnTo>
                    <a:lnTo>
                      <a:pt x="10" y="136"/>
                    </a:lnTo>
                    <a:lnTo>
                      <a:pt x="6" y="138"/>
                    </a:lnTo>
                    <a:lnTo>
                      <a:pt x="4" y="140"/>
                    </a:lnTo>
                    <a:lnTo>
                      <a:pt x="2" y="146"/>
                    </a:lnTo>
                    <a:lnTo>
                      <a:pt x="0" y="152"/>
                    </a:lnTo>
                    <a:lnTo>
                      <a:pt x="0" y="157"/>
                    </a:lnTo>
                    <a:lnTo>
                      <a:pt x="2" y="163"/>
                    </a:lnTo>
                    <a:lnTo>
                      <a:pt x="6" y="171"/>
                    </a:lnTo>
                    <a:lnTo>
                      <a:pt x="10" y="180"/>
                    </a:lnTo>
                    <a:lnTo>
                      <a:pt x="14" y="190"/>
                    </a:lnTo>
                    <a:lnTo>
                      <a:pt x="15" y="198"/>
                    </a:lnTo>
                    <a:lnTo>
                      <a:pt x="21" y="203"/>
                    </a:lnTo>
                    <a:lnTo>
                      <a:pt x="29" y="207"/>
                    </a:lnTo>
                    <a:lnTo>
                      <a:pt x="33" y="207"/>
                    </a:lnTo>
                    <a:lnTo>
                      <a:pt x="42" y="203"/>
                    </a:lnTo>
                    <a:lnTo>
                      <a:pt x="52" y="198"/>
                    </a:lnTo>
                    <a:lnTo>
                      <a:pt x="56" y="186"/>
                    </a:lnTo>
                    <a:lnTo>
                      <a:pt x="58" y="173"/>
                    </a:lnTo>
                    <a:lnTo>
                      <a:pt x="65" y="152"/>
                    </a:lnTo>
                    <a:lnTo>
                      <a:pt x="73" y="128"/>
                    </a:lnTo>
                    <a:lnTo>
                      <a:pt x="71" y="123"/>
                    </a:lnTo>
                    <a:lnTo>
                      <a:pt x="71" y="117"/>
                    </a:lnTo>
                    <a:lnTo>
                      <a:pt x="75" y="109"/>
                    </a:lnTo>
                    <a:lnTo>
                      <a:pt x="81" y="102"/>
                    </a:lnTo>
                    <a:lnTo>
                      <a:pt x="83" y="96"/>
                    </a:lnTo>
                    <a:lnTo>
                      <a:pt x="85" y="90"/>
                    </a:lnTo>
                    <a:lnTo>
                      <a:pt x="83" y="86"/>
                    </a:lnTo>
                    <a:lnTo>
                      <a:pt x="83" y="82"/>
                    </a:lnTo>
                    <a:lnTo>
                      <a:pt x="85" y="80"/>
                    </a:lnTo>
                    <a:lnTo>
                      <a:pt x="86" y="79"/>
                    </a:lnTo>
                    <a:lnTo>
                      <a:pt x="86" y="75"/>
                    </a:lnTo>
                    <a:lnTo>
                      <a:pt x="86" y="73"/>
                    </a:lnTo>
                    <a:lnTo>
                      <a:pt x="86" y="71"/>
                    </a:lnTo>
                    <a:lnTo>
                      <a:pt x="90" y="69"/>
                    </a:lnTo>
                    <a:lnTo>
                      <a:pt x="90" y="65"/>
                    </a:lnTo>
                    <a:lnTo>
                      <a:pt x="88" y="57"/>
                    </a:lnTo>
                    <a:lnTo>
                      <a:pt x="85" y="50"/>
                    </a:lnTo>
                    <a:lnTo>
                      <a:pt x="86" y="50"/>
                    </a:lnTo>
                    <a:lnTo>
                      <a:pt x="90" y="50"/>
                    </a:lnTo>
                    <a:lnTo>
                      <a:pt x="90" y="54"/>
                    </a:lnTo>
                    <a:lnTo>
                      <a:pt x="90" y="56"/>
                    </a:lnTo>
                    <a:lnTo>
                      <a:pt x="94" y="56"/>
                    </a:lnTo>
                    <a:lnTo>
                      <a:pt x="94" y="52"/>
                    </a:lnTo>
                    <a:lnTo>
                      <a:pt x="96" y="50"/>
                    </a:lnTo>
                    <a:lnTo>
                      <a:pt x="94" y="29"/>
                    </a:lnTo>
                    <a:lnTo>
                      <a:pt x="90" y="9"/>
                    </a:lnTo>
                    <a:lnTo>
                      <a:pt x="86" y="8"/>
                    </a:lnTo>
                    <a:lnTo>
                      <a:pt x="85" y="9"/>
                    </a:lnTo>
                    <a:lnTo>
                      <a:pt x="81" y="6"/>
                    </a:lnTo>
                    <a:lnTo>
                      <a:pt x="79"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8" name="Freeform 496">
                <a:extLst>
                  <a:ext uri="{FF2B5EF4-FFF2-40B4-BE49-F238E27FC236}">
                    <a16:creationId xmlns:a16="http://schemas.microsoft.com/office/drawing/2014/main" id="{4B6344CE-5D20-1AD0-BDD1-147192461330}"/>
                  </a:ext>
                </a:extLst>
              </p:cNvPr>
              <p:cNvSpPr>
                <a:spLocks/>
              </p:cNvSpPr>
              <p:nvPr/>
            </p:nvSpPr>
            <p:spPr bwMode="auto">
              <a:xfrm>
                <a:off x="4806950" y="2963863"/>
                <a:ext cx="438150" cy="457200"/>
              </a:xfrm>
              <a:custGeom>
                <a:avLst/>
                <a:gdLst>
                  <a:gd name="T0" fmla="*/ 2147483647 w 211"/>
                  <a:gd name="T1" fmla="*/ 2147483647 h 220"/>
                  <a:gd name="T2" fmla="*/ 2147483647 w 211"/>
                  <a:gd name="T3" fmla="*/ 2147483647 h 220"/>
                  <a:gd name="T4" fmla="*/ 2147483647 w 211"/>
                  <a:gd name="T5" fmla="*/ 2147483647 h 220"/>
                  <a:gd name="T6" fmla="*/ 2147483647 w 211"/>
                  <a:gd name="T7" fmla="*/ 2147483647 h 220"/>
                  <a:gd name="T8" fmla="*/ 2147483647 w 211"/>
                  <a:gd name="T9" fmla="*/ 2147483647 h 220"/>
                  <a:gd name="T10" fmla="*/ 2147483647 w 211"/>
                  <a:gd name="T11" fmla="*/ 2147483647 h 220"/>
                  <a:gd name="T12" fmla="*/ 2147483647 w 211"/>
                  <a:gd name="T13" fmla="*/ 2147483647 h 220"/>
                  <a:gd name="T14" fmla="*/ 2147483647 w 211"/>
                  <a:gd name="T15" fmla="*/ 2147483647 h 220"/>
                  <a:gd name="T16" fmla="*/ 2147483647 w 211"/>
                  <a:gd name="T17" fmla="*/ 2147483647 h 220"/>
                  <a:gd name="T18" fmla="*/ 2147483647 w 211"/>
                  <a:gd name="T19" fmla="*/ 2147483647 h 220"/>
                  <a:gd name="T20" fmla="*/ 2147483647 w 211"/>
                  <a:gd name="T21" fmla="*/ 2147483647 h 220"/>
                  <a:gd name="T22" fmla="*/ 2147483647 w 211"/>
                  <a:gd name="T23" fmla="*/ 2147483647 h 220"/>
                  <a:gd name="T24" fmla="*/ 2147483647 w 211"/>
                  <a:gd name="T25" fmla="*/ 2147483647 h 220"/>
                  <a:gd name="T26" fmla="*/ 0 w 211"/>
                  <a:gd name="T27" fmla="*/ 2147483647 h 220"/>
                  <a:gd name="T28" fmla="*/ 2147483647 w 211"/>
                  <a:gd name="T29" fmla="*/ 2147483647 h 220"/>
                  <a:gd name="T30" fmla="*/ 2147483647 w 211"/>
                  <a:gd name="T31" fmla="*/ 2147483647 h 220"/>
                  <a:gd name="T32" fmla="*/ 2147483647 w 211"/>
                  <a:gd name="T33" fmla="*/ 2147483647 h 220"/>
                  <a:gd name="T34" fmla="*/ 2147483647 w 211"/>
                  <a:gd name="T35" fmla="*/ 2147483647 h 220"/>
                  <a:gd name="T36" fmla="*/ 2147483647 w 211"/>
                  <a:gd name="T37" fmla="*/ 2147483647 h 220"/>
                  <a:gd name="T38" fmla="*/ 2147483647 w 211"/>
                  <a:gd name="T39" fmla="*/ 2147483647 h 220"/>
                  <a:gd name="T40" fmla="*/ 2147483647 w 211"/>
                  <a:gd name="T41" fmla="*/ 2147483647 h 220"/>
                  <a:gd name="T42" fmla="*/ 2147483647 w 211"/>
                  <a:gd name="T43" fmla="*/ 2147483647 h 220"/>
                  <a:gd name="T44" fmla="*/ 2147483647 w 211"/>
                  <a:gd name="T45" fmla="*/ 2147483647 h 220"/>
                  <a:gd name="T46" fmla="*/ 2147483647 w 211"/>
                  <a:gd name="T47" fmla="*/ 2147483647 h 220"/>
                  <a:gd name="T48" fmla="*/ 2147483647 w 211"/>
                  <a:gd name="T49" fmla="*/ 2147483647 h 220"/>
                  <a:gd name="T50" fmla="*/ 2147483647 w 211"/>
                  <a:gd name="T51" fmla="*/ 2147483647 h 220"/>
                  <a:gd name="T52" fmla="*/ 2147483647 w 211"/>
                  <a:gd name="T53" fmla="*/ 2147483647 h 220"/>
                  <a:gd name="T54" fmla="*/ 2147483647 w 211"/>
                  <a:gd name="T55" fmla="*/ 2147483647 h 220"/>
                  <a:gd name="T56" fmla="*/ 2147483647 w 211"/>
                  <a:gd name="T57" fmla="*/ 2147483647 h 220"/>
                  <a:gd name="T58" fmla="*/ 2147483647 w 211"/>
                  <a:gd name="T59" fmla="*/ 2147483647 h 220"/>
                  <a:gd name="T60" fmla="*/ 2147483647 w 211"/>
                  <a:gd name="T61" fmla="*/ 2147483647 h 220"/>
                  <a:gd name="T62" fmla="*/ 2147483647 w 211"/>
                  <a:gd name="T63" fmla="*/ 2147483647 h 220"/>
                  <a:gd name="T64" fmla="*/ 2147483647 w 211"/>
                  <a:gd name="T65" fmla="*/ 2147483647 h 220"/>
                  <a:gd name="T66" fmla="*/ 2147483647 w 211"/>
                  <a:gd name="T67" fmla="*/ 2147483647 h 220"/>
                  <a:gd name="T68" fmla="*/ 2147483647 w 211"/>
                  <a:gd name="T69" fmla="*/ 2147483647 h 220"/>
                  <a:gd name="T70" fmla="*/ 2147483647 w 211"/>
                  <a:gd name="T71" fmla="*/ 2147483647 h 220"/>
                  <a:gd name="T72" fmla="*/ 2147483647 w 211"/>
                  <a:gd name="T73" fmla="*/ 2147483647 h 220"/>
                  <a:gd name="T74" fmla="*/ 2147483647 w 211"/>
                  <a:gd name="T75" fmla="*/ 2147483647 h 220"/>
                  <a:gd name="T76" fmla="*/ 2147483647 w 211"/>
                  <a:gd name="T77" fmla="*/ 2147483647 h 220"/>
                  <a:gd name="T78" fmla="*/ 2147483647 w 211"/>
                  <a:gd name="T79" fmla="*/ 2147483647 h 220"/>
                  <a:gd name="T80" fmla="*/ 2147483647 w 211"/>
                  <a:gd name="T81" fmla="*/ 2147483647 h 220"/>
                  <a:gd name="T82" fmla="*/ 2147483647 w 211"/>
                  <a:gd name="T83" fmla="*/ 2147483647 h 220"/>
                  <a:gd name="T84" fmla="*/ 2147483647 w 211"/>
                  <a:gd name="T85" fmla="*/ 2147483647 h 220"/>
                  <a:gd name="T86" fmla="*/ 2147483647 w 211"/>
                  <a:gd name="T87" fmla="*/ 2147483647 h 220"/>
                  <a:gd name="T88" fmla="*/ 2147483647 w 211"/>
                  <a:gd name="T89" fmla="*/ 2147483647 h 2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1"/>
                  <a:gd name="T136" fmla="*/ 0 h 220"/>
                  <a:gd name="T137" fmla="*/ 211 w 211"/>
                  <a:gd name="T138" fmla="*/ 220 h 2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1" h="220">
                    <a:moveTo>
                      <a:pt x="36" y="0"/>
                    </a:moveTo>
                    <a:lnTo>
                      <a:pt x="33" y="5"/>
                    </a:lnTo>
                    <a:lnTo>
                      <a:pt x="35" y="9"/>
                    </a:lnTo>
                    <a:lnTo>
                      <a:pt x="31" y="13"/>
                    </a:lnTo>
                    <a:lnTo>
                      <a:pt x="27" y="17"/>
                    </a:lnTo>
                    <a:lnTo>
                      <a:pt x="23" y="19"/>
                    </a:lnTo>
                    <a:lnTo>
                      <a:pt x="19" y="21"/>
                    </a:lnTo>
                    <a:lnTo>
                      <a:pt x="17" y="23"/>
                    </a:lnTo>
                    <a:lnTo>
                      <a:pt x="17" y="26"/>
                    </a:lnTo>
                    <a:lnTo>
                      <a:pt x="17" y="32"/>
                    </a:lnTo>
                    <a:lnTo>
                      <a:pt x="17" y="36"/>
                    </a:lnTo>
                    <a:lnTo>
                      <a:pt x="15" y="40"/>
                    </a:lnTo>
                    <a:lnTo>
                      <a:pt x="13" y="44"/>
                    </a:lnTo>
                    <a:lnTo>
                      <a:pt x="10" y="44"/>
                    </a:lnTo>
                    <a:lnTo>
                      <a:pt x="8" y="44"/>
                    </a:lnTo>
                    <a:lnTo>
                      <a:pt x="6" y="46"/>
                    </a:lnTo>
                    <a:lnTo>
                      <a:pt x="6" y="49"/>
                    </a:lnTo>
                    <a:lnTo>
                      <a:pt x="8" y="51"/>
                    </a:lnTo>
                    <a:lnTo>
                      <a:pt x="6" y="76"/>
                    </a:lnTo>
                    <a:lnTo>
                      <a:pt x="12" y="82"/>
                    </a:lnTo>
                    <a:lnTo>
                      <a:pt x="8" y="84"/>
                    </a:lnTo>
                    <a:lnTo>
                      <a:pt x="8" y="86"/>
                    </a:lnTo>
                    <a:lnTo>
                      <a:pt x="8" y="90"/>
                    </a:lnTo>
                    <a:lnTo>
                      <a:pt x="8" y="92"/>
                    </a:lnTo>
                    <a:lnTo>
                      <a:pt x="8" y="97"/>
                    </a:lnTo>
                    <a:lnTo>
                      <a:pt x="8" y="107"/>
                    </a:lnTo>
                    <a:lnTo>
                      <a:pt x="4" y="113"/>
                    </a:lnTo>
                    <a:lnTo>
                      <a:pt x="0" y="115"/>
                    </a:lnTo>
                    <a:lnTo>
                      <a:pt x="0" y="117"/>
                    </a:lnTo>
                    <a:lnTo>
                      <a:pt x="4" y="120"/>
                    </a:lnTo>
                    <a:lnTo>
                      <a:pt x="6" y="124"/>
                    </a:lnTo>
                    <a:lnTo>
                      <a:pt x="8" y="130"/>
                    </a:lnTo>
                    <a:lnTo>
                      <a:pt x="12" y="132"/>
                    </a:lnTo>
                    <a:lnTo>
                      <a:pt x="12" y="136"/>
                    </a:lnTo>
                    <a:lnTo>
                      <a:pt x="13" y="142"/>
                    </a:lnTo>
                    <a:lnTo>
                      <a:pt x="17" y="145"/>
                    </a:lnTo>
                    <a:lnTo>
                      <a:pt x="21" y="145"/>
                    </a:lnTo>
                    <a:lnTo>
                      <a:pt x="25" y="147"/>
                    </a:lnTo>
                    <a:lnTo>
                      <a:pt x="29" y="149"/>
                    </a:lnTo>
                    <a:lnTo>
                      <a:pt x="31" y="151"/>
                    </a:lnTo>
                    <a:lnTo>
                      <a:pt x="36" y="155"/>
                    </a:lnTo>
                    <a:lnTo>
                      <a:pt x="38" y="157"/>
                    </a:lnTo>
                    <a:lnTo>
                      <a:pt x="67" y="174"/>
                    </a:lnTo>
                    <a:lnTo>
                      <a:pt x="69" y="172"/>
                    </a:lnTo>
                    <a:lnTo>
                      <a:pt x="79" y="165"/>
                    </a:lnTo>
                    <a:lnTo>
                      <a:pt x="90" y="157"/>
                    </a:lnTo>
                    <a:lnTo>
                      <a:pt x="198" y="220"/>
                    </a:lnTo>
                    <a:lnTo>
                      <a:pt x="198" y="209"/>
                    </a:lnTo>
                    <a:lnTo>
                      <a:pt x="211" y="209"/>
                    </a:lnTo>
                    <a:lnTo>
                      <a:pt x="211" y="180"/>
                    </a:lnTo>
                    <a:lnTo>
                      <a:pt x="209" y="67"/>
                    </a:lnTo>
                    <a:lnTo>
                      <a:pt x="207" y="63"/>
                    </a:lnTo>
                    <a:lnTo>
                      <a:pt x="205" y="61"/>
                    </a:lnTo>
                    <a:lnTo>
                      <a:pt x="205" y="55"/>
                    </a:lnTo>
                    <a:lnTo>
                      <a:pt x="205" y="49"/>
                    </a:lnTo>
                    <a:lnTo>
                      <a:pt x="207" y="46"/>
                    </a:lnTo>
                    <a:lnTo>
                      <a:pt x="207" y="40"/>
                    </a:lnTo>
                    <a:lnTo>
                      <a:pt x="205" y="34"/>
                    </a:lnTo>
                    <a:lnTo>
                      <a:pt x="203" y="28"/>
                    </a:lnTo>
                    <a:lnTo>
                      <a:pt x="203" y="26"/>
                    </a:lnTo>
                    <a:lnTo>
                      <a:pt x="198" y="23"/>
                    </a:lnTo>
                    <a:lnTo>
                      <a:pt x="196" y="21"/>
                    </a:lnTo>
                    <a:lnTo>
                      <a:pt x="188" y="21"/>
                    </a:lnTo>
                    <a:lnTo>
                      <a:pt x="182" y="21"/>
                    </a:lnTo>
                    <a:lnTo>
                      <a:pt x="180" y="13"/>
                    </a:lnTo>
                    <a:lnTo>
                      <a:pt x="169" y="9"/>
                    </a:lnTo>
                    <a:lnTo>
                      <a:pt x="161" y="7"/>
                    </a:lnTo>
                    <a:lnTo>
                      <a:pt x="155" y="9"/>
                    </a:lnTo>
                    <a:lnTo>
                      <a:pt x="150" y="15"/>
                    </a:lnTo>
                    <a:lnTo>
                      <a:pt x="144" y="19"/>
                    </a:lnTo>
                    <a:lnTo>
                      <a:pt x="140" y="24"/>
                    </a:lnTo>
                    <a:lnTo>
                      <a:pt x="142" y="28"/>
                    </a:lnTo>
                    <a:lnTo>
                      <a:pt x="146" y="30"/>
                    </a:lnTo>
                    <a:lnTo>
                      <a:pt x="146" y="34"/>
                    </a:lnTo>
                    <a:lnTo>
                      <a:pt x="146" y="38"/>
                    </a:lnTo>
                    <a:lnTo>
                      <a:pt x="138" y="44"/>
                    </a:lnTo>
                    <a:lnTo>
                      <a:pt x="132" y="49"/>
                    </a:lnTo>
                    <a:lnTo>
                      <a:pt x="129" y="46"/>
                    </a:lnTo>
                    <a:lnTo>
                      <a:pt x="127" y="44"/>
                    </a:lnTo>
                    <a:lnTo>
                      <a:pt x="109" y="40"/>
                    </a:lnTo>
                    <a:lnTo>
                      <a:pt x="94" y="34"/>
                    </a:lnTo>
                    <a:lnTo>
                      <a:pt x="84" y="24"/>
                    </a:lnTo>
                    <a:lnTo>
                      <a:pt x="77" y="15"/>
                    </a:lnTo>
                    <a:lnTo>
                      <a:pt x="63" y="13"/>
                    </a:lnTo>
                    <a:lnTo>
                      <a:pt x="48" y="11"/>
                    </a:lnTo>
                    <a:lnTo>
                      <a:pt x="48" y="7"/>
                    </a:lnTo>
                    <a:lnTo>
                      <a:pt x="42" y="7"/>
                    </a:lnTo>
                    <a:lnTo>
                      <a:pt x="38" y="5"/>
                    </a:lnTo>
                    <a:lnTo>
                      <a:pt x="36" y="1"/>
                    </a:lnTo>
                    <a:lnTo>
                      <a:pt x="36"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79" name="Freeform 497">
                <a:extLst>
                  <a:ext uri="{FF2B5EF4-FFF2-40B4-BE49-F238E27FC236}">
                    <a16:creationId xmlns:a16="http://schemas.microsoft.com/office/drawing/2014/main" id="{57999E85-6440-62A9-A7AE-1629E9EB523D}"/>
                  </a:ext>
                </a:extLst>
              </p:cNvPr>
              <p:cNvSpPr>
                <a:spLocks/>
              </p:cNvSpPr>
              <p:nvPr/>
            </p:nvSpPr>
            <p:spPr bwMode="auto">
              <a:xfrm>
                <a:off x="4286250" y="3775075"/>
                <a:ext cx="114300" cy="150813"/>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2147483647 h 73"/>
                  <a:gd name="T18" fmla="*/ 2147483647 w 55"/>
                  <a:gd name="T19" fmla="*/ 2147483647 h 73"/>
                  <a:gd name="T20" fmla="*/ 2147483647 w 55"/>
                  <a:gd name="T21" fmla="*/ 2147483647 h 73"/>
                  <a:gd name="T22" fmla="*/ 2147483647 w 55"/>
                  <a:gd name="T23" fmla="*/ 2147483647 h 73"/>
                  <a:gd name="T24" fmla="*/ 2147483647 w 55"/>
                  <a:gd name="T25" fmla="*/ 2147483647 h 73"/>
                  <a:gd name="T26" fmla="*/ 2147483647 w 55"/>
                  <a:gd name="T27" fmla="*/ 2147483647 h 73"/>
                  <a:gd name="T28" fmla="*/ 2147483647 w 55"/>
                  <a:gd name="T29" fmla="*/ 2147483647 h 73"/>
                  <a:gd name="T30" fmla="*/ 2147483647 w 55"/>
                  <a:gd name="T31" fmla="*/ 2147483647 h 73"/>
                  <a:gd name="T32" fmla="*/ 2147483647 w 55"/>
                  <a:gd name="T33" fmla="*/ 2147483647 h 73"/>
                  <a:gd name="T34" fmla="*/ 2147483647 w 55"/>
                  <a:gd name="T35" fmla="*/ 2147483647 h 73"/>
                  <a:gd name="T36" fmla="*/ 2147483647 w 55"/>
                  <a:gd name="T37" fmla="*/ 2147483647 h 73"/>
                  <a:gd name="T38" fmla="*/ 2147483647 w 55"/>
                  <a:gd name="T39" fmla="*/ 2147483647 h 73"/>
                  <a:gd name="T40" fmla="*/ 2147483647 w 55"/>
                  <a:gd name="T41" fmla="*/ 2147483647 h 73"/>
                  <a:gd name="T42" fmla="*/ 2147483647 w 55"/>
                  <a:gd name="T43" fmla="*/ 2147483647 h 73"/>
                  <a:gd name="T44" fmla="*/ 2147483647 w 55"/>
                  <a:gd name="T45" fmla="*/ 2147483647 h 73"/>
                  <a:gd name="T46" fmla="*/ 2147483647 w 55"/>
                  <a:gd name="T47" fmla="*/ 2147483647 h 73"/>
                  <a:gd name="T48" fmla="*/ 2147483647 w 55"/>
                  <a:gd name="T49" fmla="*/ 2147483647 h 73"/>
                  <a:gd name="T50" fmla="*/ 2147483647 w 55"/>
                  <a:gd name="T51" fmla="*/ 2147483647 h 73"/>
                  <a:gd name="T52" fmla="*/ 2147483647 w 55"/>
                  <a:gd name="T53" fmla="*/ 2147483647 h 73"/>
                  <a:gd name="T54" fmla="*/ 2147483647 w 55"/>
                  <a:gd name="T55" fmla="*/ 2147483647 h 73"/>
                  <a:gd name="T56" fmla="*/ 2147483647 w 55"/>
                  <a:gd name="T57" fmla="*/ 2147483647 h 73"/>
                  <a:gd name="T58" fmla="*/ 2147483647 w 55"/>
                  <a:gd name="T59" fmla="*/ 2147483647 h 73"/>
                  <a:gd name="T60" fmla="*/ 2147483647 w 55"/>
                  <a:gd name="T61" fmla="*/ 2147483647 h 73"/>
                  <a:gd name="T62" fmla="*/ 2147483647 w 55"/>
                  <a:gd name="T63" fmla="*/ 2147483647 h 73"/>
                  <a:gd name="T64" fmla="*/ 2147483647 w 55"/>
                  <a:gd name="T65" fmla="*/ 2147483647 h 73"/>
                  <a:gd name="T66" fmla="*/ 2147483647 w 55"/>
                  <a:gd name="T67" fmla="*/ 2147483647 h 73"/>
                  <a:gd name="T68" fmla="*/ 2147483647 w 55"/>
                  <a:gd name="T69" fmla="*/ 2147483647 h 73"/>
                  <a:gd name="T70" fmla="*/ 2147483647 w 55"/>
                  <a:gd name="T71" fmla="*/ 2147483647 h 73"/>
                  <a:gd name="T72" fmla="*/ 2147483647 w 55"/>
                  <a:gd name="T73" fmla="*/ 2147483647 h 73"/>
                  <a:gd name="T74" fmla="*/ 2147483647 w 55"/>
                  <a:gd name="T75" fmla="*/ 0 h 73"/>
                  <a:gd name="T76" fmla="*/ 2147483647 w 55"/>
                  <a:gd name="T77" fmla="*/ 2147483647 h 73"/>
                  <a:gd name="T78" fmla="*/ 2147483647 w 55"/>
                  <a:gd name="T79" fmla="*/ 2147483647 h 73"/>
                  <a:gd name="T80" fmla="*/ 2147483647 w 55"/>
                  <a:gd name="T81" fmla="*/ 2147483647 h 73"/>
                  <a:gd name="T82" fmla="*/ 2147483647 w 55"/>
                  <a:gd name="T83" fmla="*/ 2147483647 h 73"/>
                  <a:gd name="T84" fmla="*/ 2147483647 w 55"/>
                  <a:gd name="T85" fmla="*/ 2147483647 h 73"/>
                  <a:gd name="T86" fmla="*/ 2147483647 w 55"/>
                  <a:gd name="T87" fmla="*/ 2147483647 h 73"/>
                  <a:gd name="T88" fmla="*/ 2147483647 w 55"/>
                  <a:gd name="T89" fmla="*/ 2147483647 h 73"/>
                  <a:gd name="T90" fmla="*/ 2147483647 w 55"/>
                  <a:gd name="T91" fmla="*/ 2147483647 h 73"/>
                  <a:gd name="T92" fmla="*/ 2147483647 w 55"/>
                  <a:gd name="T93" fmla="*/ 2147483647 h 73"/>
                  <a:gd name="T94" fmla="*/ 2147483647 w 55"/>
                  <a:gd name="T95" fmla="*/ 2147483647 h 73"/>
                  <a:gd name="T96" fmla="*/ 2147483647 w 55"/>
                  <a:gd name="T97" fmla="*/ 2147483647 h 73"/>
                  <a:gd name="T98" fmla="*/ 0 w 55"/>
                  <a:gd name="T99" fmla="*/ 2147483647 h 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73"/>
                  <a:gd name="T152" fmla="*/ 55 w 55"/>
                  <a:gd name="T153" fmla="*/ 73 h 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73">
                    <a:moveTo>
                      <a:pt x="0" y="33"/>
                    </a:moveTo>
                    <a:lnTo>
                      <a:pt x="2" y="36"/>
                    </a:lnTo>
                    <a:lnTo>
                      <a:pt x="3" y="40"/>
                    </a:lnTo>
                    <a:lnTo>
                      <a:pt x="11" y="46"/>
                    </a:lnTo>
                    <a:lnTo>
                      <a:pt x="19" y="50"/>
                    </a:lnTo>
                    <a:lnTo>
                      <a:pt x="25" y="58"/>
                    </a:lnTo>
                    <a:lnTo>
                      <a:pt x="32" y="65"/>
                    </a:lnTo>
                    <a:lnTo>
                      <a:pt x="36" y="69"/>
                    </a:lnTo>
                    <a:lnTo>
                      <a:pt x="40" y="71"/>
                    </a:lnTo>
                    <a:lnTo>
                      <a:pt x="46" y="73"/>
                    </a:lnTo>
                    <a:lnTo>
                      <a:pt x="51" y="73"/>
                    </a:lnTo>
                    <a:lnTo>
                      <a:pt x="51" y="71"/>
                    </a:lnTo>
                    <a:lnTo>
                      <a:pt x="51" y="67"/>
                    </a:lnTo>
                    <a:lnTo>
                      <a:pt x="49" y="63"/>
                    </a:lnTo>
                    <a:lnTo>
                      <a:pt x="51" y="61"/>
                    </a:lnTo>
                    <a:lnTo>
                      <a:pt x="53" y="58"/>
                    </a:lnTo>
                    <a:lnTo>
                      <a:pt x="53" y="54"/>
                    </a:lnTo>
                    <a:lnTo>
                      <a:pt x="55" y="50"/>
                    </a:lnTo>
                    <a:lnTo>
                      <a:pt x="53" y="50"/>
                    </a:lnTo>
                    <a:lnTo>
                      <a:pt x="49" y="48"/>
                    </a:lnTo>
                    <a:lnTo>
                      <a:pt x="48" y="42"/>
                    </a:lnTo>
                    <a:lnTo>
                      <a:pt x="46" y="38"/>
                    </a:lnTo>
                    <a:lnTo>
                      <a:pt x="44" y="35"/>
                    </a:lnTo>
                    <a:lnTo>
                      <a:pt x="38" y="33"/>
                    </a:lnTo>
                    <a:lnTo>
                      <a:pt x="36" y="33"/>
                    </a:lnTo>
                    <a:lnTo>
                      <a:pt x="38" y="29"/>
                    </a:lnTo>
                    <a:lnTo>
                      <a:pt x="42" y="23"/>
                    </a:lnTo>
                    <a:lnTo>
                      <a:pt x="42" y="17"/>
                    </a:lnTo>
                    <a:lnTo>
                      <a:pt x="40" y="13"/>
                    </a:lnTo>
                    <a:lnTo>
                      <a:pt x="40" y="11"/>
                    </a:lnTo>
                    <a:lnTo>
                      <a:pt x="36" y="13"/>
                    </a:lnTo>
                    <a:lnTo>
                      <a:pt x="32" y="19"/>
                    </a:lnTo>
                    <a:lnTo>
                      <a:pt x="30" y="21"/>
                    </a:lnTo>
                    <a:lnTo>
                      <a:pt x="28" y="17"/>
                    </a:lnTo>
                    <a:lnTo>
                      <a:pt x="30" y="15"/>
                    </a:lnTo>
                    <a:lnTo>
                      <a:pt x="30" y="8"/>
                    </a:lnTo>
                    <a:lnTo>
                      <a:pt x="28" y="2"/>
                    </a:lnTo>
                    <a:lnTo>
                      <a:pt x="26" y="0"/>
                    </a:lnTo>
                    <a:lnTo>
                      <a:pt x="26" y="2"/>
                    </a:lnTo>
                    <a:lnTo>
                      <a:pt x="25" y="4"/>
                    </a:lnTo>
                    <a:lnTo>
                      <a:pt x="21" y="4"/>
                    </a:lnTo>
                    <a:lnTo>
                      <a:pt x="19" y="4"/>
                    </a:lnTo>
                    <a:lnTo>
                      <a:pt x="19" y="6"/>
                    </a:lnTo>
                    <a:lnTo>
                      <a:pt x="17" y="10"/>
                    </a:lnTo>
                    <a:lnTo>
                      <a:pt x="13" y="11"/>
                    </a:lnTo>
                    <a:lnTo>
                      <a:pt x="11" y="13"/>
                    </a:lnTo>
                    <a:lnTo>
                      <a:pt x="9" y="17"/>
                    </a:lnTo>
                    <a:lnTo>
                      <a:pt x="5" y="23"/>
                    </a:lnTo>
                    <a:lnTo>
                      <a:pt x="2" y="29"/>
                    </a:lnTo>
                    <a:lnTo>
                      <a:pt x="0" y="3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0" name="Freeform 498">
                <a:extLst>
                  <a:ext uri="{FF2B5EF4-FFF2-40B4-BE49-F238E27FC236}">
                    <a16:creationId xmlns:a16="http://schemas.microsoft.com/office/drawing/2014/main" id="{8F2262CD-17E1-FECC-6B88-096F6D13E371}"/>
                  </a:ext>
                </a:extLst>
              </p:cNvPr>
              <p:cNvSpPr>
                <a:spLocks/>
              </p:cNvSpPr>
              <p:nvPr/>
            </p:nvSpPr>
            <p:spPr bwMode="auto">
              <a:xfrm>
                <a:off x="5284788" y="5010150"/>
                <a:ext cx="47625" cy="42863"/>
              </a:xfrm>
              <a:custGeom>
                <a:avLst/>
                <a:gdLst>
                  <a:gd name="T0" fmla="*/ 2147483647 w 23"/>
                  <a:gd name="T1" fmla="*/ 2147483647 h 21"/>
                  <a:gd name="T2" fmla="*/ 2147483647 w 23"/>
                  <a:gd name="T3" fmla="*/ 2147483647 h 21"/>
                  <a:gd name="T4" fmla="*/ 2147483647 w 23"/>
                  <a:gd name="T5" fmla="*/ 2147483647 h 21"/>
                  <a:gd name="T6" fmla="*/ 2147483647 w 23"/>
                  <a:gd name="T7" fmla="*/ 2147483647 h 21"/>
                  <a:gd name="T8" fmla="*/ 2147483647 w 23"/>
                  <a:gd name="T9" fmla="*/ 2147483647 h 21"/>
                  <a:gd name="T10" fmla="*/ 2147483647 w 23"/>
                  <a:gd name="T11" fmla="*/ 2147483647 h 21"/>
                  <a:gd name="T12" fmla="*/ 2147483647 w 23"/>
                  <a:gd name="T13" fmla="*/ 2147483647 h 21"/>
                  <a:gd name="T14" fmla="*/ 2147483647 w 23"/>
                  <a:gd name="T15" fmla="*/ 2147483647 h 21"/>
                  <a:gd name="T16" fmla="*/ 2147483647 w 23"/>
                  <a:gd name="T17" fmla="*/ 2147483647 h 21"/>
                  <a:gd name="T18" fmla="*/ 2147483647 w 23"/>
                  <a:gd name="T19" fmla="*/ 2147483647 h 21"/>
                  <a:gd name="T20" fmla="*/ 2147483647 w 23"/>
                  <a:gd name="T21" fmla="*/ 2147483647 h 21"/>
                  <a:gd name="T22" fmla="*/ 2147483647 w 23"/>
                  <a:gd name="T23" fmla="*/ 0 h 21"/>
                  <a:gd name="T24" fmla="*/ 2147483647 w 23"/>
                  <a:gd name="T25" fmla="*/ 0 h 21"/>
                  <a:gd name="T26" fmla="*/ 2147483647 w 23"/>
                  <a:gd name="T27" fmla="*/ 2147483647 h 21"/>
                  <a:gd name="T28" fmla="*/ 2147483647 w 23"/>
                  <a:gd name="T29" fmla="*/ 2147483647 h 21"/>
                  <a:gd name="T30" fmla="*/ 2147483647 w 23"/>
                  <a:gd name="T31" fmla="*/ 2147483647 h 21"/>
                  <a:gd name="T32" fmla="*/ 2147483647 w 23"/>
                  <a:gd name="T33" fmla="*/ 2147483647 h 21"/>
                  <a:gd name="T34" fmla="*/ 0 w 23"/>
                  <a:gd name="T35" fmla="*/ 2147483647 h 21"/>
                  <a:gd name="T36" fmla="*/ 0 w 23"/>
                  <a:gd name="T37" fmla="*/ 2147483647 h 21"/>
                  <a:gd name="T38" fmla="*/ 2147483647 w 23"/>
                  <a:gd name="T39" fmla="*/ 2147483647 h 21"/>
                  <a:gd name="T40" fmla="*/ 2147483647 w 23"/>
                  <a:gd name="T41" fmla="*/ 2147483647 h 21"/>
                  <a:gd name="T42" fmla="*/ 2147483647 w 23"/>
                  <a:gd name="T43" fmla="*/ 2147483647 h 21"/>
                  <a:gd name="T44" fmla="*/ 2147483647 w 23"/>
                  <a:gd name="T45" fmla="*/ 2147483647 h 21"/>
                  <a:gd name="T46" fmla="*/ 2147483647 w 23"/>
                  <a:gd name="T47" fmla="*/ 2147483647 h 21"/>
                  <a:gd name="T48" fmla="*/ 2147483647 w 23"/>
                  <a:gd name="T49" fmla="*/ 2147483647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21"/>
                  <a:gd name="T77" fmla="*/ 23 w 23"/>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21">
                    <a:moveTo>
                      <a:pt x="12" y="19"/>
                    </a:moveTo>
                    <a:lnTo>
                      <a:pt x="12" y="19"/>
                    </a:lnTo>
                    <a:lnTo>
                      <a:pt x="14" y="17"/>
                    </a:lnTo>
                    <a:lnTo>
                      <a:pt x="16" y="15"/>
                    </a:lnTo>
                    <a:lnTo>
                      <a:pt x="18" y="15"/>
                    </a:lnTo>
                    <a:lnTo>
                      <a:pt x="21" y="13"/>
                    </a:lnTo>
                    <a:lnTo>
                      <a:pt x="23" y="13"/>
                    </a:lnTo>
                    <a:lnTo>
                      <a:pt x="23" y="9"/>
                    </a:lnTo>
                    <a:lnTo>
                      <a:pt x="21" y="8"/>
                    </a:lnTo>
                    <a:lnTo>
                      <a:pt x="19" y="6"/>
                    </a:lnTo>
                    <a:lnTo>
                      <a:pt x="18" y="2"/>
                    </a:lnTo>
                    <a:lnTo>
                      <a:pt x="16" y="0"/>
                    </a:lnTo>
                    <a:lnTo>
                      <a:pt x="12" y="2"/>
                    </a:lnTo>
                    <a:lnTo>
                      <a:pt x="8" y="6"/>
                    </a:lnTo>
                    <a:lnTo>
                      <a:pt x="4" y="8"/>
                    </a:lnTo>
                    <a:lnTo>
                      <a:pt x="2" y="8"/>
                    </a:lnTo>
                    <a:lnTo>
                      <a:pt x="0" y="9"/>
                    </a:lnTo>
                    <a:lnTo>
                      <a:pt x="0" y="11"/>
                    </a:lnTo>
                    <a:lnTo>
                      <a:pt x="2" y="13"/>
                    </a:lnTo>
                    <a:lnTo>
                      <a:pt x="2" y="17"/>
                    </a:lnTo>
                    <a:lnTo>
                      <a:pt x="4" y="21"/>
                    </a:lnTo>
                    <a:lnTo>
                      <a:pt x="6" y="21"/>
                    </a:lnTo>
                    <a:lnTo>
                      <a:pt x="10" y="21"/>
                    </a:lnTo>
                    <a:lnTo>
                      <a:pt x="12" y="19"/>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1" name="Freeform 504">
                <a:extLst>
                  <a:ext uri="{FF2B5EF4-FFF2-40B4-BE49-F238E27FC236}">
                    <a16:creationId xmlns:a16="http://schemas.microsoft.com/office/drawing/2014/main" id="{6A8B76A0-6368-091E-17C6-14F416259C24}"/>
                  </a:ext>
                </a:extLst>
              </p:cNvPr>
              <p:cNvSpPr>
                <a:spLocks noEditPoints="1"/>
              </p:cNvSpPr>
              <p:nvPr/>
            </p:nvSpPr>
            <p:spPr bwMode="auto">
              <a:xfrm>
                <a:off x="5468938" y="3905250"/>
                <a:ext cx="225425" cy="300038"/>
              </a:xfrm>
              <a:custGeom>
                <a:avLst/>
                <a:gdLst>
                  <a:gd name="T0" fmla="*/ 2147483647 w 109"/>
                  <a:gd name="T1" fmla="*/ 2147483647 h 144"/>
                  <a:gd name="T2" fmla="*/ 2147483647 w 109"/>
                  <a:gd name="T3" fmla="*/ 2147483647 h 144"/>
                  <a:gd name="T4" fmla="*/ 2147483647 w 109"/>
                  <a:gd name="T5" fmla="*/ 2147483647 h 144"/>
                  <a:gd name="T6" fmla="*/ 2147483647 w 109"/>
                  <a:gd name="T7" fmla="*/ 2147483647 h 144"/>
                  <a:gd name="T8" fmla="*/ 2147483647 w 109"/>
                  <a:gd name="T9" fmla="*/ 2147483647 h 144"/>
                  <a:gd name="T10" fmla="*/ 2147483647 w 109"/>
                  <a:gd name="T11" fmla="*/ 2147483647 h 144"/>
                  <a:gd name="T12" fmla="*/ 2147483647 w 109"/>
                  <a:gd name="T13" fmla="*/ 2147483647 h 144"/>
                  <a:gd name="T14" fmla="*/ 2147483647 w 109"/>
                  <a:gd name="T15" fmla="*/ 2147483647 h 144"/>
                  <a:gd name="T16" fmla="*/ 2147483647 w 109"/>
                  <a:gd name="T17" fmla="*/ 2147483647 h 144"/>
                  <a:gd name="T18" fmla="*/ 2147483647 w 109"/>
                  <a:gd name="T19" fmla="*/ 2147483647 h 144"/>
                  <a:gd name="T20" fmla="*/ 2147483647 w 109"/>
                  <a:gd name="T21" fmla="*/ 2147483647 h 144"/>
                  <a:gd name="T22" fmla="*/ 2147483647 w 109"/>
                  <a:gd name="T23" fmla="*/ 2147483647 h 144"/>
                  <a:gd name="T24" fmla="*/ 2147483647 w 109"/>
                  <a:gd name="T25" fmla="*/ 2147483647 h 144"/>
                  <a:gd name="T26" fmla="*/ 2147483647 w 109"/>
                  <a:gd name="T27" fmla="*/ 2147483647 h 144"/>
                  <a:gd name="T28" fmla="*/ 2147483647 w 109"/>
                  <a:gd name="T29" fmla="*/ 2147483647 h 144"/>
                  <a:gd name="T30" fmla="*/ 2147483647 w 109"/>
                  <a:gd name="T31" fmla="*/ 2147483647 h 144"/>
                  <a:gd name="T32" fmla="*/ 2147483647 w 109"/>
                  <a:gd name="T33" fmla="*/ 2147483647 h 144"/>
                  <a:gd name="T34" fmla="*/ 2147483647 w 109"/>
                  <a:gd name="T35" fmla="*/ 2147483647 h 144"/>
                  <a:gd name="T36" fmla="*/ 2147483647 w 109"/>
                  <a:gd name="T37" fmla="*/ 2147483647 h 144"/>
                  <a:gd name="T38" fmla="*/ 2147483647 w 109"/>
                  <a:gd name="T39" fmla="*/ 2147483647 h 144"/>
                  <a:gd name="T40" fmla="*/ 2147483647 w 109"/>
                  <a:gd name="T41" fmla="*/ 2147483647 h 144"/>
                  <a:gd name="T42" fmla="*/ 2147483647 w 109"/>
                  <a:gd name="T43" fmla="*/ 2147483647 h 144"/>
                  <a:gd name="T44" fmla="*/ 2147483647 w 109"/>
                  <a:gd name="T45" fmla="*/ 2147483647 h 144"/>
                  <a:gd name="T46" fmla="*/ 2147483647 w 109"/>
                  <a:gd name="T47" fmla="*/ 2147483647 h 144"/>
                  <a:gd name="T48" fmla="*/ 2147483647 w 109"/>
                  <a:gd name="T49" fmla="*/ 2147483647 h 144"/>
                  <a:gd name="T50" fmla="*/ 2147483647 w 109"/>
                  <a:gd name="T51" fmla="*/ 2147483647 h 144"/>
                  <a:gd name="T52" fmla="*/ 2147483647 w 109"/>
                  <a:gd name="T53" fmla="*/ 2147483647 h 144"/>
                  <a:gd name="T54" fmla="*/ 2147483647 w 109"/>
                  <a:gd name="T55" fmla="*/ 2147483647 h 144"/>
                  <a:gd name="T56" fmla="*/ 2147483647 w 109"/>
                  <a:gd name="T57" fmla="*/ 2147483647 h 144"/>
                  <a:gd name="T58" fmla="*/ 2147483647 w 109"/>
                  <a:gd name="T59" fmla="*/ 2147483647 h 144"/>
                  <a:gd name="T60" fmla="*/ 0 w 109"/>
                  <a:gd name="T61" fmla="*/ 2147483647 h 144"/>
                  <a:gd name="T62" fmla="*/ 2147483647 w 109"/>
                  <a:gd name="T63" fmla="*/ 2147483647 h 144"/>
                  <a:gd name="T64" fmla="*/ 2147483647 w 109"/>
                  <a:gd name="T65" fmla="*/ 2147483647 h 144"/>
                  <a:gd name="T66" fmla="*/ 2147483647 w 109"/>
                  <a:gd name="T67" fmla="*/ 2147483647 h 144"/>
                  <a:gd name="T68" fmla="*/ 2147483647 w 109"/>
                  <a:gd name="T69" fmla="*/ 2147483647 h 144"/>
                  <a:gd name="T70" fmla="*/ 2147483647 w 109"/>
                  <a:gd name="T71" fmla="*/ 2147483647 h 144"/>
                  <a:gd name="T72" fmla="*/ 2147483647 w 109"/>
                  <a:gd name="T73" fmla="*/ 2147483647 h 144"/>
                  <a:gd name="T74" fmla="*/ 2147483647 w 109"/>
                  <a:gd name="T75" fmla="*/ 2147483647 h 144"/>
                  <a:gd name="T76" fmla="*/ 2147483647 w 109"/>
                  <a:gd name="T77" fmla="*/ 2147483647 h 144"/>
                  <a:gd name="T78" fmla="*/ 2147483647 w 109"/>
                  <a:gd name="T79" fmla="*/ 2147483647 h 144"/>
                  <a:gd name="T80" fmla="*/ 2147483647 w 109"/>
                  <a:gd name="T81" fmla="*/ 2147483647 h 144"/>
                  <a:gd name="T82" fmla="*/ 2147483647 w 109"/>
                  <a:gd name="T83" fmla="*/ 2147483647 h 144"/>
                  <a:gd name="T84" fmla="*/ 2147483647 w 109"/>
                  <a:gd name="T85" fmla="*/ 2147483647 h 144"/>
                  <a:gd name="T86" fmla="*/ 2147483647 w 109"/>
                  <a:gd name="T87" fmla="*/ 2147483647 h 144"/>
                  <a:gd name="T88" fmla="*/ 2147483647 w 109"/>
                  <a:gd name="T89" fmla="*/ 2147483647 h 144"/>
                  <a:gd name="T90" fmla="*/ 2147483647 w 109"/>
                  <a:gd name="T91" fmla="*/ 2147483647 h 144"/>
                  <a:gd name="T92" fmla="*/ 2147483647 w 109"/>
                  <a:gd name="T93" fmla="*/ 2147483647 h 144"/>
                  <a:gd name="T94" fmla="*/ 2147483647 w 109"/>
                  <a:gd name="T95" fmla="*/ 2147483647 h 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9"/>
                  <a:gd name="T145" fmla="*/ 0 h 144"/>
                  <a:gd name="T146" fmla="*/ 109 w 109"/>
                  <a:gd name="T147" fmla="*/ 144 h 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9" h="144">
                    <a:moveTo>
                      <a:pt x="1" y="87"/>
                    </a:moveTo>
                    <a:lnTo>
                      <a:pt x="5" y="87"/>
                    </a:lnTo>
                    <a:lnTo>
                      <a:pt x="9" y="85"/>
                    </a:lnTo>
                    <a:lnTo>
                      <a:pt x="5" y="92"/>
                    </a:lnTo>
                    <a:lnTo>
                      <a:pt x="3" y="102"/>
                    </a:lnTo>
                    <a:lnTo>
                      <a:pt x="46" y="121"/>
                    </a:lnTo>
                    <a:lnTo>
                      <a:pt x="46" y="123"/>
                    </a:lnTo>
                    <a:lnTo>
                      <a:pt x="48" y="127"/>
                    </a:lnTo>
                    <a:lnTo>
                      <a:pt x="48" y="131"/>
                    </a:lnTo>
                    <a:lnTo>
                      <a:pt x="49" y="135"/>
                    </a:lnTo>
                    <a:lnTo>
                      <a:pt x="53" y="135"/>
                    </a:lnTo>
                    <a:lnTo>
                      <a:pt x="53" y="137"/>
                    </a:lnTo>
                    <a:lnTo>
                      <a:pt x="67" y="144"/>
                    </a:lnTo>
                    <a:lnTo>
                      <a:pt x="67" y="138"/>
                    </a:lnTo>
                    <a:lnTo>
                      <a:pt x="67" y="131"/>
                    </a:lnTo>
                    <a:lnTo>
                      <a:pt x="71" y="131"/>
                    </a:lnTo>
                    <a:lnTo>
                      <a:pt x="71" y="129"/>
                    </a:lnTo>
                    <a:lnTo>
                      <a:pt x="72" y="123"/>
                    </a:lnTo>
                    <a:lnTo>
                      <a:pt x="76" y="119"/>
                    </a:lnTo>
                    <a:lnTo>
                      <a:pt x="78" y="119"/>
                    </a:lnTo>
                    <a:lnTo>
                      <a:pt x="82" y="119"/>
                    </a:lnTo>
                    <a:lnTo>
                      <a:pt x="84" y="115"/>
                    </a:lnTo>
                    <a:lnTo>
                      <a:pt x="86" y="110"/>
                    </a:lnTo>
                    <a:lnTo>
                      <a:pt x="90" y="110"/>
                    </a:lnTo>
                    <a:lnTo>
                      <a:pt x="94" y="108"/>
                    </a:lnTo>
                    <a:lnTo>
                      <a:pt x="94" y="104"/>
                    </a:lnTo>
                    <a:lnTo>
                      <a:pt x="94" y="100"/>
                    </a:lnTo>
                    <a:lnTo>
                      <a:pt x="96" y="96"/>
                    </a:lnTo>
                    <a:lnTo>
                      <a:pt x="99" y="94"/>
                    </a:lnTo>
                    <a:lnTo>
                      <a:pt x="101" y="89"/>
                    </a:lnTo>
                    <a:lnTo>
                      <a:pt x="101" y="85"/>
                    </a:lnTo>
                    <a:lnTo>
                      <a:pt x="96" y="77"/>
                    </a:lnTo>
                    <a:lnTo>
                      <a:pt x="94" y="25"/>
                    </a:lnTo>
                    <a:lnTo>
                      <a:pt x="101" y="21"/>
                    </a:lnTo>
                    <a:lnTo>
                      <a:pt x="109" y="4"/>
                    </a:lnTo>
                    <a:lnTo>
                      <a:pt x="101" y="6"/>
                    </a:lnTo>
                    <a:lnTo>
                      <a:pt x="94" y="6"/>
                    </a:lnTo>
                    <a:lnTo>
                      <a:pt x="90" y="2"/>
                    </a:lnTo>
                    <a:lnTo>
                      <a:pt x="90" y="0"/>
                    </a:lnTo>
                    <a:lnTo>
                      <a:pt x="88" y="4"/>
                    </a:lnTo>
                    <a:lnTo>
                      <a:pt x="82" y="4"/>
                    </a:lnTo>
                    <a:lnTo>
                      <a:pt x="78" y="6"/>
                    </a:lnTo>
                    <a:lnTo>
                      <a:pt x="78" y="10"/>
                    </a:lnTo>
                    <a:lnTo>
                      <a:pt x="74" y="10"/>
                    </a:lnTo>
                    <a:lnTo>
                      <a:pt x="71" y="10"/>
                    </a:lnTo>
                    <a:lnTo>
                      <a:pt x="67" y="10"/>
                    </a:lnTo>
                    <a:lnTo>
                      <a:pt x="63" y="8"/>
                    </a:lnTo>
                    <a:lnTo>
                      <a:pt x="57" y="6"/>
                    </a:lnTo>
                    <a:lnTo>
                      <a:pt x="53" y="6"/>
                    </a:lnTo>
                    <a:lnTo>
                      <a:pt x="49" y="8"/>
                    </a:lnTo>
                    <a:lnTo>
                      <a:pt x="44" y="8"/>
                    </a:lnTo>
                    <a:lnTo>
                      <a:pt x="40" y="8"/>
                    </a:lnTo>
                    <a:lnTo>
                      <a:pt x="36" y="8"/>
                    </a:lnTo>
                    <a:lnTo>
                      <a:pt x="30" y="8"/>
                    </a:lnTo>
                    <a:lnTo>
                      <a:pt x="26" y="8"/>
                    </a:lnTo>
                    <a:lnTo>
                      <a:pt x="19" y="2"/>
                    </a:lnTo>
                    <a:lnTo>
                      <a:pt x="13" y="2"/>
                    </a:lnTo>
                    <a:lnTo>
                      <a:pt x="9" y="2"/>
                    </a:lnTo>
                    <a:lnTo>
                      <a:pt x="5" y="6"/>
                    </a:lnTo>
                    <a:lnTo>
                      <a:pt x="0" y="8"/>
                    </a:lnTo>
                    <a:lnTo>
                      <a:pt x="0" y="12"/>
                    </a:lnTo>
                    <a:lnTo>
                      <a:pt x="1" y="14"/>
                    </a:lnTo>
                    <a:lnTo>
                      <a:pt x="5" y="16"/>
                    </a:lnTo>
                    <a:lnTo>
                      <a:pt x="5" y="18"/>
                    </a:lnTo>
                    <a:lnTo>
                      <a:pt x="7" y="20"/>
                    </a:lnTo>
                    <a:lnTo>
                      <a:pt x="5" y="25"/>
                    </a:lnTo>
                    <a:lnTo>
                      <a:pt x="3" y="31"/>
                    </a:lnTo>
                    <a:lnTo>
                      <a:pt x="7" y="35"/>
                    </a:lnTo>
                    <a:lnTo>
                      <a:pt x="9" y="39"/>
                    </a:lnTo>
                    <a:lnTo>
                      <a:pt x="9" y="43"/>
                    </a:lnTo>
                    <a:lnTo>
                      <a:pt x="9" y="46"/>
                    </a:lnTo>
                    <a:lnTo>
                      <a:pt x="7" y="48"/>
                    </a:lnTo>
                    <a:lnTo>
                      <a:pt x="5" y="50"/>
                    </a:lnTo>
                    <a:lnTo>
                      <a:pt x="3" y="54"/>
                    </a:lnTo>
                    <a:lnTo>
                      <a:pt x="3" y="60"/>
                    </a:lnTo>
                    <a:lnTo>
                      <a:pt x="1" y="64"/>
                    </a:lnTo>
                    <a:lnTo>
                      <a:pt x="1" y="71"/>
                    </a:lnTo>
                    <a:lnTo>
                      <a:pt x="1" y="75"/>
                    </a:lnTo>
                    <a:lnTo>
                      <a:pt x="1" y="79"/>
                    </a:lnTo>
                    <a:lnTo>
                      <a:pt x="1" y="81"/>
                    </a:lnTo>
                    <a:lnTo>
                      <a:pt x="1" y="87"/>
                    </a:lnTo>
                    <a:close/>
                    <a:moveTo>
                      <a:pt x="26" y="10"/>
                    </a:moveTo>
                    <a:lnTo>
                      <a:pt x="26" y="18"/>
                    </a:lnTo>
                    <a:lnTo>
                      <a:pt x="28" y="27"/>
                    </a:lnTo>
                    <a:lnTo>
                      <a:pt x="30" y="31"/>
                    </a:lnTo>
                    <a:lnTo>
                      <a:pt x="34" y="33"/>
                    </a:lnTo>
                    <a:lnTo>
                      <a:pt x="34" y="37"/>
                    </a:lnTo>
                    <a:lnTo>
                      <a:pt x="34" y="39"/>
                    </a:lnTo>
                    <a:lnTo>
                      <a:pt x="32" y="39"/>
                    </a:lnTo>
                    <a:lnTo>
                      <a:pt x="30" y="37"/>
                    </a:lnTo>
                    <a:lnTo>
                      <a:pt x="25" y="29"/>
                    </a:lnTo>
                    <a:lnTo>
                      <a:pt x="23" y="25"/>
                    </a:lnTo>
                    <a:lnTo>
                      <a:pt x="23" y="16"/>
                    </a:lnTo>
                    <a:lnTo>
                      <a:pt x="26" y="1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2" name="Freeform 509">
                <a:extLst>
                  <a:ext uri="{FF2B5EF4-FFF2-40B4-BE49-F238E27FC236}">
                    <a16:creationId xmlns:a16="http://schemas.microsoft.com/office/drawing/2014/main" id="{F446AEB9-E597-CF01-8AC5-D963F56548E5}"/>
                  </a:ext>
                </a:extLst>
              </p:cNvPr>
              <p:cNvSpPr>
                <a:spLocks/>
              </p:cNvSpPr>
              <p:nvPr/>
            </p:nvSpPr>
            <p:spPr bwMode="auto">
              <a:xfrm>
                <a:off x="4360863" y="3711575"/>
                <a:ext cx="168275" cy="214313"/>
              </a:xfrm>
              <a:custGeom>
                <a:avLst/>
                <a:gdLst>
                  <a:gd name="T0" fmla="*/ 2147483647 w 81"/>
                  <a:gd name="T1" fmla="*/ 2147483647 h 104"/>
                  <a:gd name="T2" fmla="*/ 2147483647 w 81"/>
                  <a:gd name="T3" fmla="*/ 2147483647 h 104"/>
                  <a:gd name="T4" fmla="*/ 2147483647 w 81"/>
                  <a:gd name="T5" fmla="*/ 2147483647 h 104"/>
                  <a:gd name="T6" fmla="*/ 2147483647 w 81"/>
                  <a:gd name="T7" fmla="*/ 2147483647 h 104"/>
                  <a:gd name="T8" fmla="*/ 2147483647 w 81"/>
                  <a:gd name="T9" fmla="*/ 2147483647 h 104"/>
                  <a:gd name="T10" fmla="*/ 2147483647 w 81"/>
                  <a:gd name="T11" fmla="*/ 2147483647 h 104"/>
                  <a:gd name="T12" fmla="*/ 2147483647 w 81"/>
                  <a:gd name="T13" fmla="*/ 2147483647 h 104"/>
                  <a:gd name="T14" fmla="*/ 2147483647 w 81"/>
                  <a:gd name="T15" fmla="*/ 2147483647 h 104"/>
                  <a:gd name="T16" fmla="*/ 2147483647 w 81"/>
                  <a:gd name="T17" fmla="*/ 2147483647 h 104"/>
                  <a:gd name="T18" fmla="*/ 2147483647 w 81"/>
                  <a:gd name="T19" fmla="*/ 2147483647 h 104"/>
                  <a:gd name="T20" fmla="*/ 2147483647 w 81"/>
                  <a:gd name="T21" fmla="*/ 2147483647 h 104"/>
                  <a:gd name="T22" fmla="*/ 2147483647 w 81"/>
                  <a:gd name="T23" fmla="*/ 2147483647 h 104"/>
                  <a:gd name="T24" fmla="*/ 2147483647 w 81"/>
                  <a:gd name="T25" fmla="*/ 2147483647 h 104"/>
                  <a:gd name="T26" fmla="*/ 2147483647 w 81"/>
                  <a:gd name="T27" fmla="*/ 2147483647 h 104"/>
                  <a:gd name="T28" fmla="*/ 2147483647 w 81"/>
                  <a:gd name="T29" fmla="*/ 2147483647 h 104"/>
                  <a:gd name="T30" fmla="*/ 2147483647 w 81"/>
                  <a:gd name="T31" fmla="*/ 2147483647 h 104"/>
                  <a:gd name="T32" fmla="*/ 2147483647 w 81"/>
                  <a:gd name="T33" fmla="*/ 2147483647 h 104"/>
                  <a:gd name="T34" fmla="*/ 2147483647 w 81"/>
                  <a:gd name="T35" fmla="*/ 0 h 104"/>
                  <a:gd name="T36" fmla="*/ 2147483647 w 81"/>
                  <a:gd name="T37" fmla="*/ 2147483647 h 104"/>
                  <a:gd name="T38" fmla="*/ 2147483647 w 81"/>
                  <a:gd name="T39" fmla="*/ 2147483647 h 104"/>
                  <a:gd name="T40" fmla="*/ 2147483647 w 81"/>
                  <a:gd name="T41" fmla="*/ 2147483647 h 104"/>
                  <a:gd name="T42" fmla="*/ 2147483647 w 81"/>
                  <a:gd name="T43" fmla="*/ 2147483647 h 104"/>
                  <a:gd name="T44" fmla="*/ 2147483647 w 81"/>
                  <a:gd name="T45" fmla="*/ 2147483647 h 104"/>
                  <a:gd name="T46" fmla="*/ 2147483647 w 81"/>
                  <a:gd name="T47" fmla="*/ 2147483647 h 104"/>
                  <a:gd name="T48" fmla="*/ 2147483647 w 81"/>
                  <a:gd name="T49" fmla="*/ 2147483647 h 104"/>
                  <a:gd name="T50" fmla="*/ 2147483647 w 81"/>
                  <a:gd name="T51" fmla="*/ 2147483647 h 104"/>
                  <a:gd name="T52" fmla="*/ 2147483647 w 81"/>
                  <a:gd name="T53" fmla="*/ 2147483647 h 104"/>
                  <a:gd name="T54" fmla="*/ 2147483647 w 81"/>
                  <a:gd name="T55" fmla="*/ 2147483647 h 104"/>
                  <a:gd name="T56" fmla="*/ 2147483647 w 81"/>
                  <a:gd name="T57" fmla="*/ 2147483647 h 104"/>
                  <a:gd name="T58" fmla="*/ 2147483647 w 81"/>
                  <a:gd name="T59" fmla="*/ 2147483647 h 104"/>
                  <a:gd name="T60" fmla="*/ 2147483647 w 81"/>
                  <a:gd name="T61" fmla="*/ 2147483647 h 104"/>
                  <a:gd name="T62" fmla="*/ 2147483647 w 81"/>
                  <a:gd name="T63" fmla="*/ 2147483647 h 104"/>
                  <a:gd name="T64" fmla="*/ 2147483647 w 81"/>
                  <a:gd name="T65" fmla="*/ 2147483647 h 104"/>
                  <a:gd name="T66" fmla="*/ 2147483647 w 81"/>
                  <a:gd name="T67" fmla="*/ 2147483647 h 104"/>
                  <a:gd name="T68" fmla="*/ 2147483647 w 81"/>
                  <a:gd name="T69" fmla="*/ 2147483647 h 104"/>
                  <a:gd name="T70" fmla="*/ 2147483647 w 81"/>
                  <a:gd name="T71" fmla="*/ 2147483647 h 104"/>
                  <a:gd name="T72" fmla="*/ 2147483647 w 81"/>
                  <a:gd name="T73" fmla="*/ 2147483647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04"/>
                  <a:gd name="T113" fmla="*/ 81 w 81"/>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04">
                    <a:moveTo>
                      <a:pt x="15" y="104"/>
                    </a:moveTo>
                    <a:lnTo>
                      <a:pt x="17" y="104"/>
                    </a:lnTo>
                    <a:lnTo>
                      <a:pt x="27" y="98"/>
                    </a:lnTo>
                    <a:lnTo>
                      <a:pt x="35" y="90"/>
                    </a:lnTo>
                    <a:lnTo>
                      <a:pt x="42" y="89"/>
                    </a:lnTo>
                    <a:lnTo>
                      <a:pt x="50" y="90"/>
                    </a:lnTo>
                    <a:lnTo>
                      <a:pt x="56" y="94"/>
                    </a:lnTo>
                    <a:lnTo>
                      <a:pt x="63" y="96"/>
                    </a:lnTo>
                    <a:lnTo>
                      <a:pt x="65" y="96"/>
                    </a:lnTo>
                    <a:lnTo>
                      <a:pt x="65" y="92"/>
                    </a:lnTo>
                    <a:lnTo>
                      <a:pt x="67" y="87"/>
                    </a:lnTo>
                    <a:lnTo>
                      <a:pt x="67" y="83"/>
                    </a:lnTo>
                    <a:lnTo>
                      <a:pt x="67" y="81"/>
                    </a:lnTo>
                    <a:lnTo>
                      <a:pt x="65" y="71"/>
                    </a:lnTo>
                    <a:lnTo>
                      <a:pt x="67" y="62"/>
                    </a:lnTo>
                    <a:lnTo>
                      <a:pt x="69" y="60"/>
                    </a:lnTo>
                    <a:lnTo>
                      <a:pt x="73" y="52"/>
                    </a:lnTo>
                    <a:lnTo>
                      <a:pt x="73" y="48"/>
                    </a:lnTo>
                    <a:lnTo>
                      <a:pt x="75" y="42"/>
                    </a:lnTo>
                    <a:lnTo>
                      <a:pt x="77" y="37"/>
                    </a:lnTo>
                    <a:lnTo>
                      <a:pt x="79" y="35"/>
                    </a:lnTo>
                    <a:lnTo>
                      <a:pt x="79" y="33"/>
                    </a:lnTo>
                    <a:lnTo>
                      <a:pt x="81" y="25"/>
                    </a:lnTo>
                    <a:lnTo>
                      <a:pt x="79" y="19"/>
                    </a:lnTo>
                    <a:lnTo>
                      <a:pt x="77" y="18"/>
                    </a:lnTo>
                    <a:lnTo>
                      <a:pt x="77" y="12"/>
                    </a:lnTo>
                    <a:lnTo>
                      <a:pt x="77" y="8"/>
                    </a:lnTo>
                    <a:lnTo>
                      <a:pt x="73" y="10"/>
                    </a:lnTo>
                    <a:lnTo>
                      <a:pt x="67" y="10"/>
                    </a:lnTo>
                    <a:lnTo>
                      <a:pt x="65" y="6"/>
                    </a:lnTo>
                    <a:lnTo>
                      <a:pt x="65" y="4"/>
                    </a:lnTo>
                    <a:lnTo>
                      <a:pt x="61" y="2"/>
                    </a:lnTo>
                    <a:lnTo>
                      <a:pt x="56" y="6"/>
                    </a:lnTo>
                    <a:lnTo>
                      <a:pt x="52" y="6"/>
                    </a:lnTo>
                    <a:lnTo>
                      <a:pt x="50" y="0"/>
                    </a:lnTo>
                    <a:lnTo>
                      <a:pt x="40" y="0"/>
                    </a:lnTo>
                    <a:lnTo>
                      <a:pt x="38" y="4"/>
                    </a:lnTo>
                    <a:lnTo>
                      <a:pt x="37" y="6"/>
                    </a:lnTo>
                    <a:lnTo>
                      <a:pt x="35" y="10"/>
                    </a:lnTo>
                    <a:lnTo>
                      <a:pt x="31" y="8"/>
                    </a:lnTo>
                    <a:lnTo>
                      <a:pt x="29" y="6"/>
                    </a:lnTo>
                    <a:lnTo>
                      <a:pt x="27" y="8"/>
                    </a:lnTo>
                    <a:lnTo>
                      <a:pt x="23" y="16"/>
                    </a:lnTo>
                    <a:lnTo>
                      <a:pt x="23" y="14"/>
                    </a:lnTo>
                    <a:lnTo>
                      <a:pt x="21" y="14"/>
                    </a:lnTo>
                    <a:lnTo>
                      <a:pt x="17" y="16"/>
                    </a:lnTo>
                    <a:lnTo>
                      <a:pt x="15" y="18"/>
                    </a:lnTo>
                    <a:lnTo>
                      <a:pt x="13" y="19"/>
                    </a:lnTo>
                    <a:lnTo>
                      <a:pt x="12" y="25"/>
                    </a:lnTo>
                    <a:lnTo>
                      <a:pt x="15" y="29"/>
                    </a:lnTo>
                    <a:lnTo>
                      <a:pt x="15" y="33"/>
                    </a:lnTo>
                    <a:lnTo>
                      <a:pt x="10" y="37"/>
                    </a:lnTo>
                    <a:lnTo>
                      <a:pt x="8" y="37"/>
                    </a:lnTo>
                    <a:lnTo>
                      <a:pt x="8" y="41"/>
                    </a:lnTo>
                    <a:lnTo>
                      <a:pt x="8" y="42"/>
                    </a:lnTo>
                    <a:lnTo>
                      <a:pt x="4" y="44"/>
                    </a:lnTo>
                    <a:lnTo>
                      <a:pt x="6" y="48"/>
                    </a:lnTo>
                    <a:lnTo>
                      <a:pt x="6" y="54"/>
                    </a:lnTo>
                    <a:lnTo>
                      <a:pt x="2" y="60"/>
                    </a:lnTo>
                    <a:lnTo>
                      <a:pt x="0" y="64"/>
                    </a:lnTo>
                    <a:lnTo>
                      <a:pt x="2" y="64"/>
                    </a:lnTo>
                    <a:lnTo>
                      <a:pt x="8" y="66"/>
                    </a:lnTo>
                    <a:lnTo>
                      <a:pt x="10" y="69"/>
                    </a:lnTo>
                    <a:lnTo>
                      <a:pt x="12" y="73"/>
                    </a:lnTo>
                    <a:lnTo>
                      <a:pt x="13" y="79"/>
                    </a:lnTo>
                    <a:lnTo>
                      <a:pt x="17" y="81"/>
                    </a:lnTo>
                    <a:lnTo>
                      <a:pt x="19" y="81"/>
                    </a:lnTo>
                    <a:lnTo>
                      <a:pt x="17" y="85"/>
                    </a:lnTo>
                    <a:lnTo>
                      <a:pt x="17" y="89"/>
                    </a:lnTo>
                    <a:lnTo>
                      <a:pt x="15" y="92"/>
                    </a:lnTo>
                    <a:lnTo>
                      <a:pt x="13" y="94"/>
                    </a:lnTo>
                    <a:lnTo>
                      <a:pt x="15" y="98"/>
                    </a:lnTo>
                    <a:lnTo>
                      <a:pt x="15" y="102"/>
                    </a:lnTo>
                    <a:lnTo>
                      <a:pt x="15" y="10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3" name="Freeform 522">
                <a:extLst>
                  <a:ext uri="{FF2B5EF4-FFF2-40B4-BE49-F238E27FC236}">
                    <a16:creationId xmlns:a16="http://schemas.microsoft.com/office/drawing/2014/main" id="{114A879C-BEBF-7576-832E-402C02E5E900}"/>
                  </a:ext>
                </a:extLst>
              </p:cNvPr>
              <p:cNvSpPr>
                <a:spLocks/>
              </p:cNvSpPr>
              <p:nvPr/>
            </p:nvSpPr>
            <p:spPr bwMode="auto">
              <a:xfrm>
                <a:off x="4157663" y="3648075"/>
                <a:ext cx="77787" cy="53975"/>
              </a:xfrm>
              <a:custGeom>
                <a:avLst/>
                <a:gdLst>
                  <a:gd name="T0" fmla="*/ 2147483647 w 37"/>
                  <a:gd name="T1" fmla="*/ 2147483647 h 26"/>
                  <a:gd name="T2" fmla="*/ 2147483647 w 37"/>
                  <a:gd name="T3" fmla="*/ 2147483647 h 26"/>
                  <a:gd name="T4" fmla="*/ 2147483647 w 37"/>
                  <a:gd name="T5" fmla="*/ 2147483647 h 26"/>
                  <a:gd name="T6" fmla="*/ 2147483647 w 37"/>
                  <a:gd name="T7" fmla="*/ 2147483647 h 26"/>
                  <a:gd name="T8" fmla="*/ 2147483647 w 37"/>
                  <a:gd name="T9" fmla="*/ 2147483647 h 26"/>
                  <a:gd name="T10" fmla="*/ 2147483647 w 37"/>
                  <a:gd name="T11" fmla="*/ 2147483647 h 26"/>
                  <a:gd name="T12" fmla="*/ 2147483647 w 37"/>
                  <a:gd name="T13" fmla="*/ 2147483647 h 26"/>
                  <a:gd name="T14" fmla="*/ 2147483647 w 37"/>
                  <a:gd name="T15" fmla="*/ 2147483647 h 26"/>
                  <a:gd name="T16" fmla="*/ 2147483647 w 37"/>
                  <a:gd name="T17" fmla="*/ 2147483647 h 26"/>
                  <a:gd name="T18" fmla="*/ 2147483647 w 37"/>
                  <a:gd name="T19" fmla="*/ 2147483647 h 26"/>
                  <a:gd name="T20" fmla="*/ 2147483647 w 37"/>
                  <a:gd name="T21" fmla="*/ 2147483647 h 26"/>
                  <a:gd name="T22" fmla="*/ 2147483647 w 37"/>
                  <a:gd name="T23" fmla="*/ 2147483647 h 26"/>
                  <a:gd name="T24" fmla="*/ 2147483647 w 37"/>
                  <a:gd name="T25" fmla="*/ 2147483647 h 26"/>
                  <a:gd name="T26" fmla="*/ 2147483647 w 37"/>
                  <a:gd name="T27" fmla="*/ 2147483647 h 26"/>
                  <a:gd name="T28" fmla="*/ 2147483647 w 37"/>
                  <a:gd name="T29" fmla="*/ 2147483647 h 26"/>
                  <a:gd name="T30" fmla="*/ 2147483647 w 37"/>
                  <a:gd name="T31" fmla="*/ 2147483647 h 26"/>
                  <a:gd name="T32" fmla="*/ 2147483647 w 37"/>
                  <a:gd name="T33" fmla="*/ 2147483647 h 26"/>
                  <a:gd name="T34" fmla="*/ 2147483647 w 37"/>
                  <a:gd name="T35" fmla="*/ 2147483647 h 26"/>
                  <a:gd name="T36" fmla="*/ 2147483647 w 37"/>
                  <a:gd name="T37" fmla="*/ 2147483647 h 26"/>
                  <a:gd name="T38" fmla="*/ 2147483647 w 37"/>
                  <a:gd name="T39" fmla="*/ 2147483647 h 26"/>
                  <a:gd name="T40" fmla="*/ 2147483647 w 37"/>
                  <a:gd name="T41" fmla="*/ 2147483647 h 26"/>
                  <a:gd name="T42" fmla="*/ 2147483647 w 37"/>
                  <a:gd name="T43" fmla="*/ 2147483647 h 26"/>
                  <a:gd name="T44" fmla="*/ 2147483647 w 37"/>
                  <a:gd name="T45" fmla="*/ 0 h 26"/>
                  <a:gd name="T46" fmla="*/ 2147483647 w 37"/>
                  <a:gd name="T47" fmla="*/ 0 h 26"/>
                  <a:gd name="T48" fmla="*/ 2147483647 w 37"/>
                  <a:gd name="T49" fmla="*/ 0 h 26"/>
                  <a:gd name="T50" fmla="*/ 2147483647 w 37"/>
                  <a:gd name="T51" fmla="*/ 2147483647 h 26"/>
                  <a:gd name="T52" fmla="*/ 0 w 37"/>
                  <a:gd name="T53" fmla="*/ 2147483647 h 26"/>
                  <a:gd name="T54" fmla="*/ 2147483647 w 37"/>
                  <a:gd name="T55" fmla="*/ 2147483647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
                  <a:gd name="T85" fmla="*/ 0 h 26"/>
                  <a:gd name="T86" fmla="*/ 37 w 37"/>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 h="26">
                    <a:moveTo>
                      <a:pt x="2" y="7"/>
                    </a:moveTo>
                    <a:lnTo>
                      <a:pt x="2" y="11"/>
                    </a:lnTo>
                    <a:lnTo>
                      <a:pt x="6" y="13"/>
                    </a:lnTo>
                    <a:lnTo>
                      <a:pt x="12" y="15"/>
                    </a:lnTo>
                    <a:lnTo>
                      <a:pt x="12" y="19"/>
                    </a:lnTo>
                    <a:lnTo>
                      <a:pt x="14" y="25"/>
                    </a:lnTo>
                    <a:lnTo>
                      <a:pt x="17" y="25"/>
                    </a:lnTo>
                    <a:lnTo>
                      <a:pt x="19" y="25"/>
                    </a:lnTo>
                    <a:lnTo>
                      <a:pt x="19" y="26"/>
                    </a:lnTo>
                    <a:lnTo>
                      <a:pt x="21" y="25"/>
                    </a:lnTo>
                    <a:lnTo>
                      <a:pt x="21" y="21"/>
                    </a:lnTo>
                    <a:lnTo>
                      <a:pt x="23" y="21"/>
                    </a:lnTo>
                    <a:lnTo>
                      <a:pt x="27" y="21"/>
                    </a:lnTo>
                    <a:lnTo>
                      <a:pt x="31" y="19"/>
                    </a:lnTo>
                    <a:lnTo>
                      <a:pt x="33" y="17"/>
                    </a:lnTo>
                    <a:lnTo>
                      <a:pt x="33" y="15"/>
                    </a:lnTo>
                    <a:lnTo>
                      <a:pt x="33" y="11"/>
                    </a:lnTo>
                    <a:lnTo>
                      <a:pt x="33" y="9"/>
                    </a:lnTo>
                    <a:lnTo>
                      <a:pt x="33" y="7"/>
                    </a:lnTo>
                    <a:lnTo>
                      <a:pt x="35" y="7"/>
                    </a:lnTo>
                    <a:lnTo>
                      <a:pt x="37" y="3"/>
                    </a:lnTo>
                    <a:lnTo>
                      <a:pt x="35" y="0"/>
                    </a:lnTo>
                    <a:lnTo>
                      <a:pt x="23" y="0"/>
                    </a:lnTo>
                    <a:lnTo>
                      <a:pt x="16" y="0"/>
                    </a:lnTo>
                    <a:lnTo>
                      <a:pt x="10" y="3"/>
                    </a:lnTo>
                    <a:lnTo>
                      <a:pt x="0" y="5"/>
                    </a:lnTo>
                    <a:lnTo>
                      <a:pt x="2" y="7"/>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4" name="Freeform 523">
                <a:extLst>
                  <a:ext uri="{FF2B5EF4-FFF2-40B4-BE49-F238E27FC236}">
                    <a16:creationId xmlns:a16="http://schemas.microsoft.com/office/drawing/2014/main" id="{CB400A69-C2DF-0D1D-9E48-2312E4FA11BE}"/>
                  </a:ext>
                </a:extLst>
              </p:cNvPr>
              <p:cNvSpPr>
                <a:spLocks/>
              </p:cNvSpPr>
              <p:nvPr/>
            </p:nvSpPr>
            <p:spPr bwMode="auto">
              <a:xfrm>
                <a:off x="4202113" y="3648075"/>
                <a:ext cx="190500" cy="171450"/>
              </a:xfrm>
              <a:custGeom>
                <a:avLst/>
                <a:gdLst>
                  <a:gd name="T0" fmla="*/ 2147483647 w 92"/>
                  <a:gd name="T1" fmla="*/ 2147483647 h 82"/>
                  <a:gd name="T2" fmla="*/ 2147483647 w 92"/>
                  <a:gd name="T3" fmla="*/ 2147483647 h 82"/>
                  <a:gd name="T4" fmla="*/ 2147483647 w 92"/>
                  <a:gd name="T5" fmla="*/ 2147483647 h 82"/>
                  <a:gd name="T6" fmla="*/ 2147483647 w 92"/>
                  <a:gd name="T7" fmla="*/ 2147483647 h 82"/>
                  <a:gd name="T8" fmla="*/ 2147483647 w 92"/>
                  <a:gd name="T9" fmla="*/ 2147483647 h 82"/>
                  <a:gd name="T10" fmla="*/ 2147483647 w 92"/>
                  <a:gd name="T11" fmla="*/ 2147483647 h 82"/>
                  <a:gd name="T12" fmla="*/ 2147483647 w 92"/>
                  <a:gd name="T13" fmla="*/ 2147483647 h 82"/>
                  <a:gd name="T14" fmla="*/ 2147483647 w 92"/>
                  <a:gd name="T15" fmla="*/ 2147483647 h 82"/>
                  <a:gd name="T16" fmla="*/ 2147483647 w 92"/>
                  <a:gd name="T17" fmla="*/ 2147483647 h 82"/>
                  <a:gd name="T18" fmla="*/ 2147483647 w 92"/>
                  <a:gd name="T19" fmla="*/ 2147483647 h 82"/>
                  <a:gd name="T20" fmla="*/ 2147483647 w 92"/>
                  <a:gd name="T21" fmla="*/ 2147483647 h 82"/>
                  <a:gd name="T22" fmla="*/ 2147483647 w 92"/>
                  <a:gd name="T23" fmla="*/ 2147483647 h 82"/>
                  <a:gd name="T24" fmla="*/ 2147483647 w 92"/>
                  <a:gd name="T25" fmla="*/ 2147483647 h 82"/>
                  <a:gd name="T26" fmla="*/ 2147483647 w 92"/>
                  <a:gd name="T27" fmla="*/ 2147483647 h 82"/>
                  <a:gd name="T28" fmla="*/ 2147483647 w 92"/>
                  <a:gd name="T29" fmla="*/ 2147483647 h 82"/>
                  <a:gd name="T30" fmla="*/ 2147483647 w 92"/>
                  <a:gd name="T31" fmla="*/ 2147483647 h 82"/>
                  <a:gd name="T32" fmla="*/ 2147483647 w 92"/>
                  <a:gd name="T33" fmla="*/ 2147483647 h 82"/>
                  <a:gd name="T34" fmla="*/ 2147483647 w 92"/>
                  <a:gd name="T35" fmla="*/ 2147483647 h 82"/>
                  <a:gd name="T36" fmla="*/ 2147483647 w 92"/>
                  <a:gd name="T37" fmla="*/ 2147483647 h 82"/>
                  <a:gd name="T38" fmla="*/ 2147483647 w 92"/>
                  <a:gd name="T39" fmla="*/ 2147483647 h 82"/>
                  <a:gd name="T40" fmla="*/ 2147483647 w 92"/>
                  <a:gd name="T41" fmla="*/ 2147483647 h 82"/>
                  <a:gd name="T42" fmla="*/ 2147483647 w 92"/>
                  <a:gd name="T43" fmla="*/ 2147483647 h 82"/>
                  <a:gd name="T44" fmla="*/ 2147483647 w 92"/>
                  <a:gd name="T45" fmla="*/ 2147483647 h 82"/>
                  <a:gd name="T46" fmla="*/ 2147483647 w 92"/>
                  <a:gd name="T47" fmla="*/ 2147483647 h 82"/>
                  <a:gd name="T48" fmla="*/ 2147483647 w 92"/>
                  <a:gd name="T49" fmla="*/ 2147483647 h 82"/>
                  <a:gd name="T50" fmla="*/ 2147483647 w 92"/>
                  <a:gd name="T51" fmla="*/ 2147483647 h 82"/>
                  <a:gd name="T52" fmla="*/ 2147483647 w 92"/>
                  <a:gd name="T53" fmla="*/ 2147483647 h 82"/>
                  <a:gd name="T54" fmla="*/ 2147483647 w 92"/>
                  <a:gd name="T55" fmla="*/ 2147483647 h 82"/>
                  <a:gd name="T56" fmla="*/ 2147483647 w 92"/>
                  <a:gd name="T57" fmla="*/ 2147483647 h 82"/>
                  <a:gd name="T58" fmla="*/ 2147483647 w 92"/>
                  <a:gd name="T59" fmla="*/ 2147483647 h 82"/>
                  <a:gd name="T60" fmla="*/ 2147483647 w 92"/>
                  <a:gd name="T61" fmla="*/ 2147483647 h 82"/>
                  <a:gd name="T62" fmla="*/ 2147483647 w 92"/>
                  <a:gd name="T63" fmla="*/ 2147483647 h 82"/>
                  <a:gd name="T64" fmla="*/ 2147483647 w 92"/>
                  <a:gd name="T65" fmla="*/ 2147483647 h 82"/>
                  <a:gd name="T66" fmla="*/ 2147483647 w 92"/>
                  <a:gd name="T67" fmla="*/ 2147483647 h 82"/>
                  <a:gd name="T68" fmla="*/ 2147483647 w 92"/>
                  <a:gd name="T69" fmla="*/ 2147483647 h 82"/>
                  <a:gd name="T70" fmla="*/ 2147483647 w 92"/>
                  <a:gd name="T71" fmla="*/ 2147483647 h 82"/>
                  <a:gd name="T72" fmla="*/ 2147483647 w 92"/>
                  <a:gd name="T73" fmla="*/ 2147483647 h 82"/>
                  <a:gd name="T74" fmla="*/ 2147483647 w 92"/>
                  <a:gd name="T75" fmla="*/ 2147483647 h 82"/>
                  <a:gd name="T76" fmla="*/ 2147483647 w 92"/>
                  <a:gd name="T77" fmla="*/ 0 h 82"/>
                  <a:gd name="T78" fmla="*/ 2147483647 w 92"/>
                  <a:gd name="T79" fmla="*/ 2147483647 h 82"/>
                  <a:gd name="T80" fmla="*/ 2147483647 w 92"/>
                  <a:gd name="T81" fmla="*/ 2147483647 h 82"/>
                  <a:gd name="T82" fmla="*/ 2147483647 w 92"/>
                  <a:gd name="T83" fmla="*/ 2147483647 h 82"/>
                  <a:gd name="T84" fmla="*/ 2147483647 w 92"/>
                  <a:gd name="T85" fmla="*/ 2147483647 h 82"/>
                  <a:gd name="T86" fmla="*/ 2147483647 w 92"/>
                  <a:gd name="T87" fmla="*/ 2147483647 h 82"/>
                  <a:gd name="T88" fmla="*/ 2147483647 w 92"/>
                  <a:gd name="T89" fmla="*/ 2147483647 h 82"/>
                  <a:gd name="T90" fmla="*/ 2147483647 w 92"/>
                  <a:gd name="T91" fmla="*/ 2147483647 h 82"/>
                  <a:gd name="T92" fmla="*/ 0 w 92"/>
                  <a:gd name="T93" fmla="*/ 2147483647 h 82"/>
                  <a:gd name="T94" fmla="*/ 2147483647 w 92"/>
                  <a:gd name="T95" fmla="*/ 2147483647 h 82"/>
                  <a:gd name="T96" fmla="*/ 2147483647 w 92"/>
                  <a:gd name="T97" fmla="*/ 2147483647 h 82"/>
                  <a:gd name="T98" fmla="*/ 2147483647 w 92"/>
                  <a:gd name="T99" fmla="*/ 2147483647 h 82"/>
                  <a:gd name="T100" fmla="*/ 2147483647 w 92"/>
                  <a:gd name="T101" fmla="*/ 2147483647 h 82"/>
                  <a:gd name="T102" fmla="*/ 2147483647 w 92"/>
                  <a:gd name="T103" fmla="*/ 2147483647 h 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82"/>
                  <a:gd name="T158" fmla="*/ 92 w 92"/>
                  <a:gd name="T159" fmla="*/ 82 h 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82">
                    <a:moveTo>
                      <a:pt x="18" y="59"/>
                    </a:moveTo>
                    <a:lnTo>
                      <a:pt x="19" y="57"/>
                    </a:lnTo>
                    <a:lnTo>
                      <a:pt x="21" y="55"/>
                    </a:lnTo>
                    <a:lnTo>
                      <a:pt x="23" y="53"/>
                    </a:lnTo>
                    <a:lnTo>
                      <a:pt x="25" y="51"/>
                    </a:lnTo>
                    <a:lnTo>
                      <a:pt x="29" y="48"/>
                    </a:lnTo>
                    <a:lnTo>
                      <a:pt x="29" y="42"/>
                    </a:lnTo>
                    <a:lnTo>
                      <a:pt x="31" y="38"/>
                    </a:lnTo>
                    <a:lnTo>
                      <a:pt x="33" y="38"/>
                    </a:lnTo>
                    <a:lnTo>
                      <a:pt x="35" y="38"/>
                    </a:lnTo>
                    <a:lnTo>
                      <a:pt x="39" y="40"/>
                    </a:lnTo>
                    <a:lnTo>
                      <a:pt x="43" y="40"/>
                    </a:lnTo>
                    <a:lnTo>
                      <a:pt x="46" y="40"/>
                    </a:lnTo>
                    <a:lnTo>
                      <a:pt x="48" y="42"/>
                    </a:lnTo>
                    <a:lnTo>
                      <a:pt x="50" y="48"/>
                    </a:lnTo>
                    <a:lnTo>
                      <a:pt x="52" y="49"/>
                    </a:lnTo>
                    <a:lnTo>
                      <a:pt x="54" y="53"/>
                    </a:lnTo>
                    <a:lnTo>
                      <a:pt x="56" y="55"/>
                    </a:lnTo>
                    <a:lnTo>
                      <a:pt x="56" y="59"/>
                    </a:lnTo>
                    <a:lnTo>
                      <a:pt x="56" y="63"/>
                    </a:lnTo>
                    <a:lnTo>
                      <a:pt x="54" y="67"/>
                    </a:lnTo>
                    <a:lnTo>
                      <a:pt x="60" y="65"/>
                    </a:lnTo>
                    <a:lnTo>
                      <a:pt x="62" y="65"/>
                    </a:lnTo>
                    <a:lnTo>
                      <a:pt x="66" y="65"/>
                    </a:lnTo>
                    <a:lnTo>
                      <a:pt x="67" y="63"/>
                    </a:lnTo>
                    <a:lnTo>
                      <a:pt x="67" y="61"/>
                    </a:lnTo>
                    <a:lnTo>
                      <a:pt x="69" y="63"/>
                    </a:lnTo>
                    <a:lnTo>
                      <a:pt x="71" y="69"/>
                    </a:lnTo>
                    <a:lnTo>
                      <a:pt x="71" y="76"/>
                    </a:lnTo>
                    <a:lnTo>
                      <a:pt x="69" y="78"/>
                    </a:lnTo>
                    <a:lnTo>
                      <a:pt x="71" y="82"/>
                    </a:lnTo>
                    <a:lnTo>
                      <a:pt x="73" y="80"/>
                    </a:lnTo>
                    <a:lnTo>
                      <a:pt x="77" y="74"/>
                    </a:lnTo>
                    <a:lnTo>
                      <a:pt x="81" y="72"/>
                    </a:lnTo>
                    <a:lnTo>
                      <a:pt x="81" y="74"/>
                    </a:lnTo>
                    <a:lnTo>
                      <a:pt x="85" y="72"/>
                    </a:lnTo>
                    <a:lnTo>
                      <a:pt x="85" y="71"/>
                    </a:lnTo>
                    <a:lnTo>
                      <a:pt x="85" y="67"/>
                    </a:lnTo>
                    <a:lnTo>
                      <a:pt x="87" y="67"/>
                    </a:lnTo>
                    <a:lnTo>
                      <a:pt x="92" y="63"/>
                    </a:lnTo>
                    <a:lnTo>
                      <a:pt x="92" y="59"/>
                    </a:lnTo>
                    <a:lnTo>
                      <a:pt x="89" y="55"/>
                    </a:lnTo>
                    <a:lnTo>
                      <a:pt x="90" y="49"/>
                    </a:lnTo>
                    <a:lnTo>
                      <a:pt x="92" y="48"/>
                    </a:lnTo>
                    <a:lnTo>
                      <a:pt x="89" y="46"/>
                    </a:lnTo>
                    <a:lnTo>
                      <a:pt x="85" y="44"/>
                    </a:lnTo>
                    <a:lnTo>
                      <a:pt x="83" y="40"/>
                    </a:lnTo>
                    <a:lnTo>
                      <a:pt x="81" y="38"/>
                    </a:lnTo>
                    <a:lnTo>
                      <a:pt x="77" y="36"/>
                    </a:lnTo>
                    <a:lnTo>
                      <a:pt x="75" y="34"/>
                    </a:lnTo>
                    <a:lnTo>
                      <a:pt x="71" y="36"/>
                    </a:lnTo>
                    <a:lnTo>
                      <a:pt x="69" y="34"/>
                    </a:lnTo>
                    <a:lnTo>
                      <a:pt x="79" y="28"/>
                    </a:lnTo>
                    <a:lnTo>
                      <a:pt x="75" y="28"/>
                    </a:lnTo>
                    <a:lnTo>
                      <a:pt x="73" y="26"/>
                    </a:lnTo>
                    <a:lnTo>
                      <a:pt x="73" y="23"/>
                    </a:lnTo>
                    <a:lnTo>
                      <a:pt x="69" y="21"/>
                    </a:lnTo>
                    <a:lnTo>
                      <a:pt x="71" y="17"/>
                    </a:lnTo>
                    <a:lnTo>
                      <a:pt x="71" y="13"/>
                    </a:lnTo>
                    <a:lnTo>
                      <a:pt x="71" y="7"/>
                    </a:lnTo>
                    <a:lnTo>
                      <a:pt x="69" y="5"/>
                    </a:lnTo>
                    <a:lnTo>
                      <a:pt x="66" y="5"/>
                    </a:lnTo>
                    <a:lnTo>
                      <a:pt x="60" y="3"/>
                    </a:lnTo>
                    <a:lnTo>
                      <a:pt x="58" y="3"/>
                    </a:lnTo>
                    <a:lnTo>
                      <a:pt x="58" y="5"/>
                    </a:lnTo>
                    <a:lnTo>
                      <a:pt x="56" y="7"/>
                    </a:lnTo>
                    <a:lnTo>
                      <a:pt x="52" y="5"/>
                    </a:lnTo>
                    <a:lnTo>
                      <a:pt x="50" y="3"/>
                    </a:lnTo>
                    <a:lnTo>
                      <a:pt x="46" y="5"/>
                    </a:lnTo>
                    <a:lnTo>
                      <a:pt x="43" y="5"/>
                    </a:lnTo>
                    <a:lnTo>
                      <a:pt x="43" y="1"/>
                    </a:lnTo>
                    <a:lnTo>
                      <a:pt x="37" y="1"/>
                    </a:lnTo>
                    <a:lnTo>
                      <a:pt x="29" y="1"/>
                    </a:lnTo>
                    <a:lnTo>
                      <a:pt x="27" y="0"/>
                    </a:lnTo>
                    <a:lnTo>
                      <a:pt x="23" y="1"/>
                    </a:lnTo>
                    <a:lnTo>
                      <a:pt x="18" y="1"/>
                    </a:lnTo>
                    <a:lnTo>
                      <a:pt x="14" y="0"/>
                    </a:lnTo>
                    <a:lnTo>
                      <a:pt x="16" y="3"/>
                    </a:lnTo>
                    <a:lnTo>
                      <a:pt x="14" y="7"/>
                    </a:lnTo>
                    <a:lnTo>
                      <a:pt x="12" y="7"/>
                    </a:lnTo>
                    <a:lnTo>
                      <a:pt x="12" y="9"/>
                    </a:lnTo>
                    <a:lnTo>
                      <a:pt x="12" y="11"/>
                    </a:lnTo>
                    <a:lnTo>
                      <a:pt x="12" y="15"/>
                    </a:lnTo>
                    <a:lnTo>
                      <a:pt x="12" y="17"/>
                    </a:lnTo>
                    <a:lnTo>
                      <a:pt x="10" y="19"/>
                    </a:lnTo>
                    <a:lnTo>
                      <a:pt x="6" y="21"/>
                    </a:lnTo>
                    <a:lnTo>
                      <a:pt x="2" y="21"/>
                    </a:lnTo>
                    <a:lnTo>
                      <a:pt x="0" y="21"/>
                    </a:lnTo>
                    <a:lnTo>
                      <a:pt x="0" y="25"/>
                    </a:lnTo>
                    <a:lnTo>
                      <a:pt x="2" y="34"/>
                    </a:lnTo>
                    <a:lnTo>
                      <a:pt x="6" y="42"/>
                    </a:lnTo>
                    <a:lnTo>
                      <a:pt x="8" y="42"/>
                    </a:lnTo>
                    <a:lnTo>
                      <a:pt x="12" y="42"/>
                    </a:lnTo>
                    <a:lnTo>
                      <a:pt x="10" y="46"/>
                    </a:lnTo>
                    <a:lnTo>
                      <a:pt x="10" y="51"/>
                    </a:lnTo>
                    <a:lnTo>
                      <a:pt x="14" y="55"/>
                    </a:lnTo>
                    <a:lnTo>
                      <a:pt x="18" y="57"/>
                    </a:lnTo>
                    <a:lnTo>
                      <a:pt x="18" y="59"/>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5" name="Freeform 527">
                <a:extLst>
                  <a:ext uri="{FF2B5EF4-FFF2-40B4-BE49-F238E27FC236}">
                    <a16:creationId xmlns:a16="http://schemas.microsoft.com/office/drawing/2014/main" id="{B8BA948E-7390-EBB3-30A6-E3051957830D}"/>
                  </a:ext>
                </a:extLst>
              </p:cNvPr>
              <p:cNvSpPr>
                <a:spLocks/>
              </p:cNvSpPr>
              <p:nvPr/>
            </p:nvSpPr>
            <p:spPr bwMode="auto">
              <a:xfrm>
                <a:off x="4495800" y="3675063"/>
                <a:ext cx="120650" cy="234950"/>
              </a:xfrm>
              <a:custGeom>
                <a:avLst/>
                <a:gdLst>
                  <a:gd name="T0" fmla="*/ 0 w 58"/>
                  <a:gd name="T1" fmla="*/ 2147483647 h 113"/>
                  <a:gd name="T2" fmla="*/ 2147483647 w 58"/>
                  <a:gd name="T3" fmla="*/ 2147483647 h 113"/>
                  <a:gd name="T4" fmla="*/ 2147483647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2147483647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2147483647 w 58"/>
                  <a:gd name="T27" fmla="*/ 2147483647 h 113"/>
                  <a:gd name="T28" fmla="*/ 2147483647 w 58"/>
                  <a:gd name="T29" fmla="*/ 2147483647 h 113"/>
                  <a:gd name="T30" fmla="*/ 2147483647 w 58"/>
                  <a:gd name="T31" fmla="*/ 2147483647 h 113"/>
                  <a:gd name="T32" fmla="*/ 2147483647 w 58"/>
                  <a:gd name="T33" fmla="*/ 2147483647 h 113"/>
                  <a:gd name="T34" fmla="*/ 2147483647 w 58"/>
                  <a:gd name="T35" fmla="*/ 2147483647 h 113"/>
                  <a:gd name="T36" fmla="*/ 2147483647 w 58"/>
                  <a:gd name="T37" fmla="*/ 2147483647 h 113"/>
                  <a:gd name="T38" fmla="*/ 2147483647 w 58"/>
                  <a:gd name="T39" fmla="*/ 2147483647 h 113"/>
                  <a:gd name="T40" fmla="*/ 2147483647 w 58"/>
                  <a:gd name="T41" fmla="*/ 2147483647 h 113"/>
                  <a:gd name="T42" fmla="*/ 2147483647 w 58"/>
                  <a:gd name="T43" fmla="*/ 2147483647 h 113"/>
                  <a:gd name="T44" fmla="*/ 2147483647 w 58"/>
                  <a:gd name="T45" fmla="*/ 2147483647 h 113"/>
                  <a:gd name="T46" fmla="*/ 2147483647 w 58"/>
                  <a:gd name="T47" fmla="*/ 2147483647 h 113"/>
                  <a:gd name="T48" fmla="*/ 2147483647 w 58"/>
                  <a:gd name="T49" fmla="*/ 2147483647 h 113"/>
                  <a:gd name="T50" fmla="*/ 2147483647 w 58"/>
                  <a:gd name="T51" fmla="*/ 2147483647 h 113"/>
                  <a:gd name="T52" fmla="*/ 2147483647 w 58"/>
                  <a:gd name="T53" fmla="*/ 2147483647 h 113"/>
                  <a:gd name="T54" fmla="*/ 2147483647 w 58"/>
                  <a:gd name="T55" fmla="*/ 2147483647 h 113"/>
                  <a:gd name="T56" fmla="*/ 2147483647 w 58"/>
                  <a:gd name="T57" fmla="*/ 2147483647 h 113"/>
                  <a:gd name="T58" fmla="*/ 2147483647 w 58"/>
                  <a:gd name="T59" fmla="*/ 2147483647 h 113"/>
                  <a:gd name="T60" fmla="*/ 2147483647 w 58"/>
                  <a:gd name="T61" fmla="*/ 2147483647 h 113"/>
                  <a:gd name="T62" fmla="*/ 2147483647 w 58"/>
                  <a:gd name="T63" fmla="*/ 2147483647 h 113"/>
                  <a:gd name="T64" fmla="*/ 2147483647 w 58"/>
                  <a:gd name="T65" fmla="*/ 2147483647 h 113"/>
                  <a:gd name="T66" fmla="*/ 2147483647 w 58"/>
                  <a:gd name="T67" fmla="*/ 2147483647 h 113"/>
                  <a:gd name="T68" fmla="*/ 2147483647 w 58"/>
                  <a:gd name="T69" fmla="*/ 0 h 113"/>
                  <a:gd name="T70" fmla="*/ 2147483647 w 58"/>
                  <a:gd name="T71" fmla="*/ 2147483647 h 113"/>
                  <a:gd name="T72" fmla="*/ 2147483647 w 58"/>
                  <a:gd name="T73" fmla="*/ 2147483647 h 113"/>
                  <a:gd name="T74" fmla="*/ 2147483647 w 58"/>
                  <a:gd name="T75" fmla="*/ 2147483647 h 113"/>
                  <a:gd name="T76" fmla="*/ 2147483647 w 58"/>
                  <a:gd name="T77" fmla="*/ 2147483647 h 113"/>
                  <a:gd name="T78" fmla="*/ 2147483647 w 58"/>
                  <a:gd name="T79" fmla="*/ 2147483647 h 113"/>
                  <a:gd name="T80" fmla="*/ 2147483647 w 58"/>
                  <a:gd name="T81" fmla="*/ 2147483647 h 113"/>
                  <a:gd name="T82" fmla="*/ 2147483647 w 58"/>
                  <a:gd name="T83" fmla="*/ 2147483647 h 113"/>
                  <a:gd name="T84" fmla="*/ 2147483647 w 58"/>
                  <a:gd name="T85" fmla="*/ 2147483647 h 113"/>
                  <a:gd name="T86" fmla="*/ 2147483647 w 58"/>
                  <a:gd name="T87" fmla="*/ 2147483647 h 113"/>
                  <a:gd name="T88" fmla="*/ 2147483647 w 58"/>
                  <a:gd name="T89" fmla="*/ 2147483647 h 113"/>
                  <a:gd name="T90" fmla="*/ 2147483647 w 58"/>
                  <a:gd name="T91" fmla="*/ 2147483647 h 113"/>
                  <a:gd name="T92" fmla="*/ 2147483647 w 58"/>
                  <a:gd name="T93" fmla="*/ 2147483647 h 113"/>
                  <a:gd name="T94" fmla="*/ 2147483647 w 58"/>
                  <a:gd name="T95" fmla="*/ 2147483647 h 113"/>
                  <a:gd name="T96" fmla="*/ 2147483647 w 58"/>
                  <a:gd name="T97" fmla="*/ 2147483647 h 113"/>
                  <a:gd name="T98" fmla="*/ 2147483647 w 58"/>
                  <a:gd name="T99" fmla="*/ 2147483647 h 113"/>
                  <a:gd name="T100" fmla="*/ 2147483647 w 58"/>
                  <a:gd name="T101" fmla="*/ 2147483647 h 113"/>
                  <a:gd name="T102" fmla="*/ 2147483647 w 58"/>
                  <a:gd name="T103" fmla="*/ 2147483647 h 113"/>
                  <a:gd name="T104" fmla="*/ 2147483647 w 58"/>
                  <a:gd name="T105" fmla="*/ 2147483647 h 113"/>
                  <a:gd name="T106" fmla="*/ 2147483647 w 58"/>
                  <a:gd name="T107" fmla="*/ 2147483647 h 113"/>
                  <a:gd name="T108" fmla="*/ 2147483647 w 58"/>
                  <a:gd name="T109" fmla="*/ 2147483647 h 113"/>
                  <a:gd name="T110" fmla="*/ 2147483647 w 58"/>
                  <a:gd name="T111" fmla="*/ 2147483647 h 113"/>
                  <a:gd name="T112" fmla="*/ 0 w 58"/>
                  <a:gd name="T113" fmla="*/ 2147483647 h 113"/>
                  <a:gd name="T114" fmla="*/ 2147483647 w 58"/>
                  <a:gd name="T115" fmla="*/ 2147483647 h 113"/>
                  <a:gd name="T116" fmla="*/ 2147483647 w 58"/>
                  <a:gd name="T117" fmla="*/ 2147483647 h 113"/>
                  <a:gd name="T118" fmla="*/ 2147483647 w 58"/>
                  <a:gd name="T119" fmla="*/ 2147483647 h 113"/>
                  <a:gd name="T120" fmla="*/ 0 w 58"/>
                  <a:gd name="T121" fmla="*/ 2147483647 h 113"/>
                  <a:gd name="T122" fmla="*/ 0 w 58"/>
                  <a:gd name="T123" fmla="*/ 2147483647 h 1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
                  <a:gd name="T187" fmla="*/ 0 h 113"/>
                  <a:gd name="T188" fmla="*/ 58 w 58"/>
                  <a:gd name="T189" fmla="*/ 113 h 1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 h="113">
                    <a:moveTo>
                      <a:pt x="0" y="113"/>
                    </a:moveTo>
                    <a:lnTo>
                      <a:pt x="2" y="113"/>
                    </a:lnTo>
                    <a:lnTo>
                      <a:pt x="6" y="113"/>
                    </a:lnTo>
                    <a:lnTo>
                      <a:pt x="10" y="111"/>
                    </a:lnTo>
                    <a:lnTo>
                      <a:pt x="16" y="107"/>
                    </a:lnTo>
                    <a:lnTo>
                      <a:pt x="19" y="107"/>
                    </a:lnTo>
                    <a:lnTo>
                      <a:pt x="23" y="107"/>
                    </a:lnTo>
                    <a:lnTo>
                      <a:pt x="25" y="106"/>
                    </a:lnTo>
                    <a:lnTo>
                      <a:pt x="29" y="102"/>
                    </a:lnTo>
                    <a:lnTo>
                      <a:pt x="41" y="102"/>
                    </a:lnTo>
                    <a:lnTo>
                      <a:pt x="52" y="100"/>
                    </a:lnTo>
                    <a:lnTo>
                      <a:pt x="54" y="96"/>
                    </a:lnTo>
                    <a:lnTo>
                      <a:pt x="58" y="92"/>
                    </a:lnTo>
                    <a:lnTo>
                      <a:pt x="56" y="86"/>
                    </a:lnTo>
                    <a:lnTo>
                      <a:pt x="50" y="81"/>
                    </a:lnTo>
                    <a:lnTo>
                      <a:pt x="50" y="79"/>
                    </a:lnTo>
                    <a:lnTo>
                      <a:pt x="50" y="77"/>
                    </a:lnTo>
                    <a:lnTo>
                      <a:pt x="50" y="73"/>
                    </a:lnTo>
                    <a:lnTo>
                      <a:pt x="50" y="71"/>
                    </a:lnTo>
                    <a:lnTo>
                      <a:pt x="52" y="65"/>
                    </a:lnTo>
                    <a:lnTo>
                      <a:pt x="52" y="58"/>
                    </a:lnTo>
                    <a:lnTo>
                      <a:pt x="52" y="54"/>
                    </a:lnTo>
                    <a:lnTo>
                      <a:pt x="48" y="50"/>
                    </a:lnTo>
                    <a:lnTo>
                      <a:pt x="46" y="42"/>
                    </a:lnTo>
                    <a:lnTo>
                      <a:pt x="50" y="38"/>
                    </a:lnTo>
                    <a:lnTo>
                      <a:pt x="48" y="36"/>
                    </a:lnTo>
                    <a:lnTo>
                      <a:pt x="48" y="33"/>
                    </a:lnTo>
                    <a:lnTo>
                      <a:pt x="48" y="27"/>
                    </a:lnTo>
                    <a:lnTo>
                      <a:pt x="48" y="21"/>
                    </a:lnTo>
                    <a:lnTo>
                      <a:pt x="46" y="15"/>
                    </a:lnTo>
                    <a:lnTo>
                      <a:pt x="44" y="13"/>
                    </a:lnTo>
                    <a:lnTo>
                      <a:pt x="43" y="8"/>
                    </a:lnTo>
                    <a:lnTo>
                      <a:pt x="44" y="2"/>
                    </a:lnTo>
                    <a:lnTo>
                      <a:pt x="35" y="0"/>
                    </a:lnTo>
                    <a:lnTo>
                      <a:pt x="35" y="4"/>
                    </a:lnTo>
                    <a:lnTo>
                      <a:pt x="25" y="2"/>
                    </a:lnTo>
                    <a:lnTo>
                      <a:pt x="16" y="2"/>
                    </a:lnTo>
                    <a:lnTo>
                      <a:pt x="14" y="6"/>
                    </a:lnTo>
                    <a:lnTo>
                      <a:pt x="12" y="10"/>
                    </a:lnTo>
                    <a:lnTo>
                      <a:pt x="12" y="13"/>
                    </a:lnTo>
                    <a:lnTo>
                      <a:pt x="14" y="17"/>
                    </a:lnTo>
                    <a:lnTo>
                      <a:pt x="12" y="23"/>
                    </a:lnTo>
                    <a:lnTo>
                      <a:pt x="12" y="25"/>
                    </a:lnTo>
                    <a:lnTo>
                      <a:pt x="12" y="29"/>
                    </a:lnTo>
                    <a:lnTo>
                      <a:pt x="12" y="35"/>
                    </a:lnTo>
                    <a:lnTo>
                      <a:pt x="14" y="36"/>
                    </a:lnTo>
                    <a:lnTo>
                      <a:pt x="16" y="42"/>
                    </a:lnTo>
                    <a:lnTo>
                      <a:pt x="14" y="50"/>
                    </a:lnTo>
                    <a:lnTo>
                      <a:pt x="14" y="52"/>
                    </a:lnTo>
                    <a:lnTo>
                      <a:pt x="12" y="54"/>
                    </a:lnTo>
                    <a:lnTo>
                      <a:pt x="10" y="59"/>
                    </a:lnTo>
                    <a:lnTo>
                      <a:pt x="8" y="65"/>
                    </a:lnTo>
                    <a:lnTo>
                      <a:pt x="8" y="69"/>
                    </a:lnTo>
                    <a:lnTo>
                      <a:pt x="4" y="77"/>
                    </a:lnTo>
                    <a:lnTo>
                      <a:pt x="2" y="79"/>
                    </a:lnTo>
                    <a:lnTo>
                      <a:pt x="0" y="88"/>
                    </a:lnTo>
                    <a:lnTo>
                      <a:pt x="2" y="98"/>
                    </a:lnTo>
                    <a:lnTo>
                      <a:pt x="2" y="100"/>
                    </a:lnTo>
                    <a:lnTo>
                      <a:pt x="2" y="104"/>
                    </a:lnTo>
                    <a:lnTo>
                      <a:pt x="0" y="109"/>
                    </a:lnTo>
                    <a:lnTo>
                      <a:pt x="0" y="113"/>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6" name="Freeform 530">
                <a:extLst>
                  <a:ext uri="{FF2B5EF4-FFF2-40B4-BE49-F238E27FC236}">
                    <a16:creationId xmlns:a16="http://schemas.microsoft.com/office/drawing/2014/main" id="{CF5EC4AD-BBF7-23C8-8FB0-397885763BF6}"/>
                  </a:ext>
                </a:extLst>
              </p:cNvPr>
              <p:cNvSpPr>
                <a:spLocks/>
              </p:cNvSpPr>
              <p:nvPr/>
            </p:nvSpPr>
            <p:spPr bwMode="auto">
              <a:xfrm>
                <a:off x="4149725" y="3611563"/>
                <a:ext cx="92075" cy="25400"/>
              </a:xfrm>
              <a:custGeom>
                <a:avLst/>
                <a:gdLst>
                  <a:gd name="T0" fmla="*/ 2147483647 w 44"/>
                  <a:gd name="T1" fmla="*/ 2147483647 h 12"/>
                  <a:gd name="T2" fmla="*/ 2147483647 w 44"/>
                  <a:gd name="T3" fmla="*/ 2147483647 h 12"/>
                  <a:gd name="T4" fmla="*/ 2147483647 w 44"/>
                  <a:gd name="T5" fmla="*/ 2147483647 h 12"/>
                  <a:gd name="T6" fmla="*/ 2147483647 w 44"/>
                  <a:gd name="T7" fmla="*/ 2147483647 h 12"/>
                  <a:gd name="T8" fmla="*/ 2147483647 w 44"/>
                  <a:gd name="T9" fmla="*/ 2147483647 h 12"/>
                  <a:gd name="T10" fmla="*/ 2147483647 w 44"/>
                  <a:gd name="T11" fmla="*/ 2147483647 h 12"/>
                  <a:gd name="T12" fmla="*/ 2147483647 w 44"/>
                  <a:gd name="T13" fmla="*/ 2147483647 h 12"/>
                  <a:gd name="T14" fmla="*/ 2147483647 w 44"/>
                  <a:gd name="T15" fmla="*/ 2147483647 h 12"/>
                  <a:gd name="T16" fmla="*/ 2147483647 w 44"/>
                  <a:gd name="T17" fmla="*/ 2147483647 h 12"/>
                  <a:gd name="T18" fmla="*/ 2147483647 w 44"/>
                  <a:gd name="T19" fmla="*/ 2147483647 h 12"/>
                  <a:gd name="T20" fmla="*/ 2147483647 w 44"/>
                  <a:gd name="T21" fmla="*/ 0 h 12"/>
                  <a:gd name="T22" fmla="*/ 2147483647 w 44"/>
                  <a:gd name="T23" fmla="*/ 0 h 12"/>
                  <a:gd name="T24" fmla="*/ 2147483647 w 44"/>
                  <a:gd name="T25" fmla="*/ 0 h 12"/>
                  <a:gd name="T26" fmla="*/ 2147483647 w 44"/>
                  <a:gd name="T27" fmla="*/ 0 h 12"/>
                  <a:gd name="T28" fmla="*/ 2147483647 w 44"/>
                  <a:gd name="T29" fmla="*/ 2147483647 h 12"/>
                  <a:gd name="T30" fmla="*/ 2147483647 w 44"/>
                  <a:gd name="T31" fmla="*/ 0 h 12"/>
                  <a:gd name="T32" fmla="*/ 2147483647 w 44"/>
                  <a:gd name="T33" fmla="*/ 0 h 12"/>
                  <a:gd name="T34" fmla="*/ 2147483647 w 44"/>
                  <a:gd name="T35" fmla="*/ 0 h 12"/>
                  <a:gd name="T36" fmla="*/ 2147483647 w 44"/>
                  <a:gd name="T37" fmla="*/ 2147483647 h 12"/>
                  <a:gd name="T38" fmla="*/ 2147483647 w 44"/>
                  <a:gd name="T39" fmla="*/ 2147483647 h 12"/>
                  <a:gd name="T40" fmla="*/ 2147483647 w 44"/>
                  <a:gd name="T41" fmla="*/ 2147483647 h 12"/>
                  <a:gd name="T42" fmla="*/ 0 w 44"/>
                  <a:gd name="T43" fmla="*/ 2147483647 h 12"/>
                  <a:gd name="T44" fmla="*/ 2147483647 w 44"/>
                  <a:gd name="T45" fmla="*/ 2147483647 h 12"/>
                  <a:gd name="T46" fmla="*/ 2147483647 w 44"/>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2"/>
                  <a:gd name="T74" fmla="*/ 44 w 4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2">
                    <a:moveTo>
                      <a:pt x="4" y="12"/>
                    </a:moveTo>
                    <a:lnTo>
                      <a:pt x="14" y="12"/>
                    </a:lnTo>
                    <a:lnTo>
                      <a:pt x="16" y="10"/>
                    </a:lnTo>
                    <a:lnTo>
                      <a:pt x="20" y="8"/>
                    </a:lnTo>
                    <a:lnTo>
                      <a:pt x="29" y="8"/>
                    </a:lnTo>
                    <a:lnTo>
                      <a:pt x="39" y="8"/>
                    </a:lnTo>
                    <a:lnTo>
                      <a:pt x="41" y="8"/>
                    </a:lnTo>
                    <a:lnTo>
                      <a:pt x="43" y="6"/>
                    </a:lnTo>
                    <a:lnTo>
                      <a:pt x="44" y="6"/>
                    </a:lnTo>
                    <a:lnTo>
                      <a:pt x="44" y="2"/>
                    </a:lnTo>
                    <a:lnTo>
                      <a:pt x="43" y="0"/>
                    </a:lnTo>
                    <a:lnTo>
                      <a:pt x="39" y="0"/>
                    </a:lnTo>
                    <a:lnTo>
                      <a:pt x="35" y="0"/>
                    </a:lnTo>
                    <a:lnTo>
                      <a:pt x="31" y="0"/>
                    </a:lnTo>
                    <a:lnTo>
                      <a:pt x="25" y="2"/>
                    </a:lnTo>
                    <a:lnTo>
                      <a:pt x="20" y="0"/>
                    </a:lnTo>
                    <a:lnTo>
                      <a:pt x="18" y="0"/>
                    </a:lnTo>
                    <a:lnTo>
                      <a:pt x="16" y="0"/>
                    </a:lnTo>
                    <a:lnTo>
                      <a:pt x="12" y="2"/>
                    </a:lnTo>
                    <a:lnTo>
                      <a:pt x="10" y="2"/>
                    </a:lnTo>
                    <a:lnTo>
                      <a:pt x="4" y="4"/>
                    </a:lnTo>
                    <a:lnTo>
                      <a:pt x="0" y="4"/>
                    </a:lnTo>
                    <a:lnTo>
                      <a:pt x="2" y="10"/>
                    </a:lnTo>
                    <a:lnTo>
                      <a:pt x="4" y="1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7" name="Freeform 531">
                <a:extLst>
                  <a:ext uri="{FF2B5EF4-FFF2-40B4-BE49-F238E27FC236}">
                    <a16:creationId xmlns:a16="http://schemas.microsoft.com/office/drawing/2014/main" id="{9F8296D0-7496-5B57-2327-8AA1CA11E0E5}"/>
                  </a:ext>
                </a:extLst>
              </p:cNvPr>
              <p:cNvSpPr>
                <a:spLocks/>
              </p:cNvSpPr>
              <p:nvPr/>
            </p:nvSpPr>
            <p:spPr bwMode="auto">
              <a:xfrm>
                <a:off x="4814888" y="3970338"/>
                <a:ext cx="155575" cy="211137"/>
              </a:xfrm>
              <a:custGeom>
                <a:avLst/>
                <a:gdLst>
                  <a:gd name="T0" fmla="*/ 2147483647 w 75"/>
                  <a:gd name="T1" fmla="*/ 2147483647 h 102"/>
                  <a:gd name="T2" fmla="*/ 2147483647 w 75"/>
                  <a:gd name="T3" fmla="*/ 2147483647 h 102"/>
                  <a:gd name="T4" fmla="*/ 2147483647 w 75"/>
                  <a:gd name="T5" fmla="*/ 2147483647 h 102"/>
                  <a:gd name="T6" fmla="*/ 2147483647 w 75"/>
                  <a:gd name="T7" fmla="*/ 2147483647 h 102"/>
                  <a:gd name="T8" fmla="*/ 2147483647 w 75"/>
                  <a:gd name="T9" fmla="*/ 2147483647 h 102"/>
                  <a:gd name="T10" fmla="*/ 2147483647 w 75"/>
                  <a:gd name="T11" fmla="*/ 2147483647 h 102"/>
                  <a:gd name="T12" fmla="*/ 2147483647 w 75"/>
                  <a:gd name="T13" fmla="*/ 2147483647 h 102"/>
                  <a:gd name="T14" fmla="*/ 2147483647 w 75"/>
                  <a:gd name="T15" fmla="*/ 2147483647 h 102"/>
                  <a:gd name="T16" fmla="*/ 2147483647 w 75"/>
                  <a:gd name="T17" fmla="*/ 2147483647 h 102"/>
                  <a:gd name="T18" fmla="*/ 2147483647 w 75"/>
                  <a:gd name="T19" fmla="*/ 2147483647 h 102"/>
                  <a:gd name="T20" fmla="*/ 2147483647 w 75"/>
                  <a:gd name="T21" fmla="*/ 2147483647 h 102"/>
                  <a:gd name="T22" fmla="*/ 2147483647 w 75"/>
                  <a:gd name="T23" fmla="*/ 2147483647 h 102"/>
                  <a:gd name="T24" fmla="*/ 2147483647 w 75"/>
                  <a:gd name="T25" fmla="*/ 2147483647 h 102"/>
                  <a:gd name="T26" fmla="*/ 2147483647 w 75"/>
                  <a:gd name="T27" fmla="*/ 2147483647 h 102"/>
                  <a:gd name="T28" fmla="*/ 2147483647 w 75"/>
                  <a:gd name="T29" fmla="*/ 2147483647 h 102"/>
                  <a:gd name="T30" fmla="*/ 2147483647 w 75"/>
                  <a:gd name="T31" fmla="*/ 2147483647 h 102"/>
                  <a:gd name="T32" fmla="*/ 2147483647 w 75"/>
                  <a:gd name="T33" fmla="*/ 2147483647 h 102"/>
                  <a:gd name="T34" fmla="*/ 2147483647 w 75"/>
                  <a:gd name="T35" fmla="*/ 2147483647 h 102"/>
                  <a:gd name="T36" fmla="*/ 2147483647 w 75"/>
                  <a:gd name="T37" fmla="*/ 2147483647 h 102"/>
                  <a:gd name="T38" fmla="*/ 2147483647 w 75"/>
                  <a:gd name="T39" fmla="*/ 2147483647 h 102"/>
                  <a:gd name="T40" fmla="*/ 2147483647 w 75"/>
                  <a:gd name="T41" fmla="*/ 2147483647 h 102"/>
                  <a:gd name="T42" fmla="*/ 2147483647 w 75"/>
                  <a:gd name="T43" fmla="*/ 2147483647 h 102"/>
                  <a:gd name="T44" fmla="*/ 2147483647 w 75"/>
                  <a:gd name="T45" fmla="*/ 2147483647 h 102"/>
                  <a:gd name="T46" fmla="*/ 2147483647 w 75"/>
                  <a:gd name="T47" fmla="*/ 2147483647 h 102"/>
                  <a:gd name="T48" fmla="*/ 2147483647 w 75"/>
                  <a:gd name="T49" fmla="*/ 2147483647 h 102"/>
                  <a:gd name="T50" fmla="*/ 2147483647 w 75"/>
                  <a:gd name="T51" fmla="*/ 2147483647 h 102"/>
                  <a:gd name="T52" fmla="*/ 2147483647 w 75"/>
                  <a:gd name="T53" fmla="*/ 2147483647 h 102"/>
                  <a:gd name="T54" fmla="*/ 2147483647 w 75"/>
                  <a:gd name="T55" fmla="*/ 2147483647 h 102"/>
                  <a:gd name="T56" fmla="*/ 2147483647 w 75"/>
                  <a:gd name="T57" fmla="*/ 2147483647 h 102"/>
                  <a:gd name="T58" fmla="*/ 2147483647 w 75"/>
                  <a:gd name="T59" fmla="*/ 2147483647 h 102"/>
                  <a:gd name="T60" fmla="*/ 2147483647 w 75"/>
                  <a:gd name="T61" fmla="*/ 2147483647 h 102"/>
                  <a:gd name="T62" fmla="*/ 2147483647 w 75"/>
                  <a:gd name="T63" fmla="*/ 2147483647 h 102"/>
                  <a:gd name="T64" fmla="*/ 2147483647 w 75"/>
                  <a:gd name="T65" fmla="*/ 2147483647 h 102"/>
                  <a:gd name="T66" fmla="*/ 2147483647 w 75"/>
                  <a:gd name="T67" fmla="*/ 2147483647 h 102"/>
                  <a:gd name="T68" fmla="*/ 2147483647 w 75"/>
                  <a:gd name="T69" fmla="*/ 2147483647 h 102"/>
                  <a:gd name="T70" fmla="*/ 2147483647 w 75"/>
                  <a:gd name="T71" fmla="*/ 0 h 102"/>
                  <a:gd name="T72" fmla="*/ 2147483647 w 75"/>
                  <a:gd name="T73" fmla="*/ 0 h 102"/>
                  <a:gd name="T74" fmla="*/ 2147483647 w 75"/>
                  <a:gd name="T75" fmla="*/ 2147483647 h 102"/>
                  <a:gd name="T76" fmla="*/ 2147483647 w 75"/>
                  <a:gd name="T77" fmla="*/ 2147483647 h 102"/>
                  <a:gd name="T78" fmla="*/ 2147483647 w 75"/>
                  <a:gd name="T79" fmla="*/ 2147483647 h 1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5"/>
                  <a:gd name="T121" fmla="*/ 0 h 102"/>
                  <a:gd name="T122" fmla="*/ 75 w 75"/>
                  <a:gd name="T123" fmla="*/ 102 h 1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5" h="102">
                    <a:moveTo>
                      <a:pt x="9" y="19"/>
                    </a:moveTo>
                    <a:lnTo>
                      <a:pt x="8" y="23"/>
                    </a:lnTo>
                    <a:lnTo>
                      <a:pt x="6" y="25"/>
                    </a:lnTo>
                    <a:lnTo>
                      <a:pt x="8" y="31"/>
                    </a:lnTo>
                    <a:lnTo>
                      <a:pt x="9" y="36"/>
                    </a:lnTo>
                    <a:lnTo>
                      <a:pt x="4" y="48"/>
                    </a:lnTo>
                    <a:lnTo>
                      <a:pt x="0" y="63"/>
                    </a:lnTo>
                    <a:lnTo>
                      <a:pt x="2" y="65"/>
                    </a:lnTo>
                    <a:lnTo>
                      <a:pt x="6" y="69"/>
                    </a:lnTo>
                    <a:lnTo>
                      <a:pt x="8" y="71"/>
                    </a:lnTo>
                    <a:lnTo>
                      <a:pt x="6" y="73"/>
                    </a:lnTo>
                    <a:lnTo>
                      <a:pt x="4" y="75"/>
                    </a:lnTo>
                    <a:lnTo>
                      <a:pt x="15" y="84"/>
                    </a:lnTo>
                    <a:lnTo>
                      <a:pt x="25" y="92"/>
                    </a:lnTo>
                    <a:lnTo>
                      <a:pt x="23" y="94"/>
                    </a:lnTo>
                    <a:lnTo>
                      <a:pt x="23" y="98"/>
                    </a:lnTo>
                    <a:lnTo>
                      <a:pt x="25" y="100"/>
                    </a:lnTo>
                    <a:lnTo>
                      <a:pt x="29" y="102"/>
                    </a:lnTo>
                    <a:lnTo>
                      <a:pt x="31" y="98"/>
                    </a:lnTo>
                    <a:lnTo>
                      <a:pt x="32" y="92"/>
                    </a:lnTo>
                    <a:lnTo>
                      <a:pt x="36" y="94"/>
                    </a:lnTo>
                    <a:lnTo>
                      <a:pt x="40" y="96"/>
                    </a:lnTo>
                    <a:lnTo>
                      <a:pt x="42" y="96"/>
                    </a:lnTo>
                    <a:lnTo>
                      <a:pt x="44" y="94"/>
                    </a:lnTo>
                    <a:lnTo>
                      <a:pt x="44" y="92"/>
                    </a:lnTo>
                    <a:lnTo>
                      <a:pt x="44" y="90"/>
                    </a:lnTo>
                    <a:lnTo>
                      <a:pt x="40" y="84"/>
                    </a:lnTo>
                    <a:lnTo>
                      <a:pt x="40" y="81"/>
                    </a:lnTo>
                    <a:lnTo>
                      <a:pt x="42" y="79"/>
                    </a:lnTo>
                    <a:lnTo>
                      <a:pt x="40" y="77"/>
                    </a:lnTo>
                    <a:lnTo>
                      <a:pt x="42" y="73"/>
                    </a:lnTo>
                    <a:lnTo>
                      <a:pt x="48" y="73"/>
                    </a:lnTo>
                    <a:lnTo>
                      <a:pt x="50" y="71"/>
                    </a:lnTo>
                    <a:lnTo>
                      <a:pt x="50" y="69"/>
                    </a:lnTo>
                    <a:lnTo>
                      <a:pt x="54" y="71"/>
                    </a:lnTo>
                    <a:lnTo>
                      <a:pt x="54" y="73"/>
                    </a:lnTo>
                    <a:lnTo>
                      <a:pt x="57" y="71"/>
                    </a:lnTo>
                    <a:lnTo>
                      <a:pt x="61" y="71"/>
                    </a:lnTo>
                    <a:lnTo>
                      <a:pt x="65" y="73"/>
                    </a:lnTo>
                    <a:lnTo>
                      <a:pt x="69" y="77"/>
                    </a:lnTo>
                    <a:lnTo>
                      <a:pt x="71" y="77"/>
                    </a:lnTo>
                    <a:lnTo>
                      <a:pt x="71" y="71"/>
                    </a:lnTo>
                    <a:lnTo>
                      <a:pt x="73" y="69"/>
                    </a:lnTo>
                    <a:lnTo>
                      <a:pt x="73" y="67"/>
                    </a:lnTo>
                    <a:lnTo>
                      <a:pt x="71" y="65"/>
                    </a:lnTo>
                    <a:lnTo>
                      <a:pt x="69" y="63"/>
                    </a:lnTo>
                    <a:lnTo>
                      <a:pt x="69" y="61"/>
                    </a:lnTo>
                    <a:lnTo>
                      <a:pt x="69" y="58"/>
                    </a:lnTo>
                    <a:lnTo>
                      <a:pt x="67" y="54"/>
                    </a:lnTo>
                    <a:lnTo>
                      <a:pt x="69" y="50"/>
                    </a:lnTo>
                    <a:lnTo>
                      <a:pt x="69" y="46"/>
                    </a:lnTo>
                    <a:lnTo>
                      <a:pt x="69" y="44"/>
                    </a:lnTo>
                    <a:lnTo>
                      <a:pt x="65" y="40"/>
                    </a:lnTo>
                    <a:lnTo>
                      <a:pt x="63" y="38"/>
                    </a:lnTo>
                    <a:lnTo>
                      <a:pt x="63" y="36"/>
                    </a:lnTo>
                    <a:lnTo>
                      <a:pt x="65" y="36"/>
                    </a:lnTo>
                    <a:lnTo>
                      <a:pt x="63" y="35"/>
                    </a:lnTo>
                    <a:lnTo>
                      <a:pt x="63" y="29"/>
                    </a:lnTo>
                    <a:lnTo>
                      <a:pt x="65" y="27"/>
                    </a:lnTo>
                    <a:lnTo>
                      <a:pt x="69" y="25"/>
                    </a:lnTo>
                    <a:lnTo>
                      <a:pt x="73" y="25"/>
                    </a:lnTo>
                    <a:lnTo>
                      <a:pt x="75" y="25"/>
                    </a:lnTo>
                    <a:lnTo>
                      <a:pt x="75" y="15"/>
                    </a:lnTo>
                    <a:lnTo>
                      <a:pt x="73" y="15"/>
                    </a:lnTo>
                    <a:lnTo>
                      <a:pt x="69" y="13"/>
                    </a:lnTo>
                    <a:lnTo>
                      <a:pt x="65" y="13"/>
                    </a:lnTo>
                    <a:lnTo>
                      <a:pt x="61" y="15"/>
                    </a:lnTo>
                    <a:lnTo>
                      <a:pt x="59" y="13"/>
                    </a:lnTo>
                    <a:lnTo>
                      <a:pt x="59" y="10"/>
                    </a:lnTo>
                    <a:lnTo>
                      <a:pt x="59" y="4"/>
                    </a:lnTo>
                    <a:lnTo>
                      <a:pt x="59" y="0"/>
                    </a:lnTo>
                    <a:lnTo>
                      <a:pt x="55" y="0"/>
                    </a:lnTo>
                    <a:lnTo>
                      <a:pt x="50" y="0"/>
                    </a:lnTo>
                    <a:lnTo>
                      <a:pt x="46" y="2"/>
                    </a:lnTo>
                    <a:lnTo>
                      <a:pt x="44" y="2"/>
                    </a:lnTo>
                    <a:lnTo>
                      <a:pt x="38" y="2"/>
                    </a:lnTo>
                    <a:lnTo>
                      <a:pt x="36" y="4"/>
                    </a:lnTo>
                    <a:lnTo>
                      <a:pt x="34" y="21"/>
                    </a:lnTo>
                    <a:lnTo>
                      <a:pt x="9" y="19"/>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8" name="Freeform 534">
                <a:extLst>
                  <a:ext uri="{FF2B5EF4-FFF2-40B4-BE49-F238E27FC236}">
                    <a16:creationId xmlns:a16="http://schemas.microsoft.com/office/drawing/2014/main" id="{DEEA95C7-70CD-B291-2A23-CE07EB9AB19D}"/>
                  </a:ext>
                </a:extLst>
              </p:cNvPr>
              <p:cNvSpPr>
                <a:spLocks/>
              </p:cNvSpPr>
              <p:nvPr/>
            </p:nvSpPr>
            <p:spPr bwMode="auto">
              <a:xfrm>
                <a:off x="6005513" y="4746625"/>
                <a:ext cx="15875" cy="20638"/>
              </a:xfrm>
              <a:custGeom>
                <a:avLst/>
                <a:gdLst>
                  <a:gd name="T0" fmla="*/ 2147483647 w 7"/>
                  <a:gd name="T1" fmla="*/ 0 h 10"/>
                  <a:gd name="T2" fmla="*/ 0 w 7"/>
                  <a:gd name="T3" fmla="*/ 2147483647 h 10"/>
                  <a:gd name="T4" fmla="*/ 2147483647 w 7"/>
                  <a:gd name="T5" fmla="*/ 2147483647 h 10"/>
                  <a:gd name="T6" fmla="*/ 2147483647 w 7"/>
                  <a:gd name="T7" fmla="*/ 2147483647 h 10"/>
                  <a:gd name="T8" fmla="*/ 2147483647 w 7"/>
                  <a:gd name="T9" fmla="*/ 2147483647 h 10"/>
                  <a:gd name="T10" fmla="*/ 2147483647 w 7"/>
                  <a:gd name="T11" fmla="*/ 2147483647 h 10"/>
                  <a:gd name="T12" fmla="*/ 2147483647 w 7"/>
                  <a:gd name="T13" fmla="*/ 2147483647 h 10"/>
                  <a:gd name="T14" fmla="*/ 2147483647 w 7"/>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2" y="0"/>
                    </a:moveTo>
                    <a:lnTo>
                      <a:pt x="0" y="8"/>
                    </a:lnTo>
                    <a:lnTo>
                      <a:pt x="3" y="8"/>
                    </a:lnTo>
                    <a:lnTo>
                      <a:pt x="7" y="10"/>
                    </a:lnTo>
                    <a:lnTo>
                      <a:pt x="7" y="8"/>
                    </a:lnTo>
                    <a:lnTo>
                      <a:pt x="7" y="4"/>
                    </a:lnTo>
                    <a:lnTo>
                      <a:pt x="3"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89" name="Freeform 542">
                <a:extLst>
                  <a:ext uri="{FF2B5EF4-FFF2-40B4-BE49-F238E27FC236}">
                    <a16:creationId xmlns:a16="http://schemas.microsoft.com/office/drawing/2014/main" id="{D452A0CA-B9F3-5373-3477-AC7F9E8E2A29}"/>
                  </a:ext>
                </a:extLst>
              </p:cNvPr>
              <p:cNvSpPr>
                <a:spLocks noEditPoints="1"/>
              </p:cNvSpPr>
              <p:nvPr/>
            </p:nvSpPr>
            <p:spPr bwMode="auto">
              <a:xfrm>
                <a:off x="5435600" y="3579813"/>
                <a:ext cx="403225" cy="346075"/>
              </a:xfrm>
              <a:custGeom>
                <a:avLst/>
                <a:gdLst>
                  <a:gd name="T0" fmla="*/ 2147483647 w 194"/>
                  <a:gd name="T1" fmla="*/ 2147483647 h 167"/>
                  <a:gd name="T2" fmla="*/ 2147483647 w 194"/>
                  <a:gd name="T3" fmla="*/ 2147483647 h 167"/>
                  <a:gd name="T4" fmla="*/ 2147483647 w 194"/>
                  <a:gd name="T5" fmla="*/ 2147483647 h 167"/>
                  <a:gd name="T6" fmla="*/ 2147483647 w 194"/>
                  <a:gd name="T7" fmla="*/ 2147483647 h 167"/>
                  <a:gd name="T8" fmla="*/ 2147483647 w 194"/>
                  <a:gd name="T9" fmla="*/ 2147483647 h 167"/>
                  <a:gd name="T10" fmla="*/ 2147483647 w 194"/>
                  <a:gd name="T11" fmla="*/ 2147483647 h 167"/>
                  <a:gd name="T12" fmla="*/ 2147483647 w 194"/>
                  <a:gd name="T13" fmla="*/ 2147483647 h 167"/>
                  <a:gd name="T14" fmla="*/ 2147483647 w 194"/>
                  <a:gd name="T15" fmla="*/ 2147483647 h 167"/>
                  <a:gd name="T16" fmla="*/ 2147483647 w 194"/>
                  <a:gd name="T17" fmla="*/ 2147483647 h 167"/>
                  <a:gd name="T18" fmla="*/ 2147483647 w 194"/>
                  <a:gd name="T19" fmla="*/ 2147483647 h 167"/>
                  <a:gd name="T20" fmla="*/ 2147483647 w 194"/>
                  <a:gd name="T21" fmla="*/ 2147483647 h 167"/>
                  <a:gd name="T22" fmla="*/ 2147483647 w 194"/>
                  <a:gd name="T23" fmla="*/ 2147483647 h 167"/>
                  <a:gd name="T24" fmla="*/ 2147483647 w 194"/>
                  <a:gd name="T25" fmla="*/ 2147483647 h 167"/>
                  <a:gd name="T26" fmla="*/ 2147483647 w 194"/>
                  <a:gd name="T27" fmla="*/ 2147483647 h 167"/>
                  <a:gd name="T28" fmla="*/ 2147483647 w 194"/>
                  <a:gd name="T29" fmla="*/ 2147483647 h 167"/>
                  <a:gd name="T30" fmla="*/ 2147483647 w 194"/>
                  <a:gd name="T31" fmla="*/ 2147483647 h 167"/>
                  <a:gd name="T32" fmla="*/ 2147483647 w 194"/>
                  <a:gd name="T33" fmla="*/ 2147483647 h 167"/>
                  <a:gd name="T34" fmla="*/ 2147483647 w 194"/>
                  <a:gd name="T35" fmla="*/ 2147483647 h 167"/>
                  <a:gd name="T36" fmla="*/ 2147483647 w 194"/>
                  <a:gd name="T37" fmla="*/ 2147483647 h 167"/>
                  <a:gd name="T38" fmla="*/ 2147483647 w 194"/>
                  <a:gd name="T39" fmla="*/ 2147483647 h 167"/>
                  <a:gd name="T40" fmla="*/ 2147483647 w 194"/>
                  <a:gd name="T41" fmla="*/ 2147483647 h 167"/>
                  <a:gd name="T42" fmla="*/ 2147483647 w 194"/>
                  <a:gd name="T43" fmla="*/ 2147483647 h 167"/>
                  <a:gd name="T44" fmla="*/ 2147483647 w 194"/>
                  <a:gd name="T45" fmla="*/ 2147483647 h 167"/>
                  <a:gd name="T46" fmla="*/ 2147483647 w 194"/>
                  <a:gd name="T47" fmla="*/ 2147483647 h 167"/>
                  <a:gd name="T48" fmla="*/ 2147483647 w 194"/>
                  <a:gd name="T49" fmla="*/ 2147483647 h 167"/>
                  <a:gd name="T50" fmla="*/ 2147483647 w 194"/>
                  <a:gd name="T51" fmla="*/ 2147483647 h 167"/>
                  <a:gd name="T52" fmla="*/ 2147483647 w 194"/>
                  <a:gd name="T53" fmla="*/ 2147483647 h 167"/>
                  <a:gd name="T54" fmla="*/ 2147483647 w 194"/>
                  <a:gd name="T55" fmla="*/ 2147483647 h 167"/>
                  <a:gd name="T56" fmla="*/ 2147483647 w 194"/>
                  <a:gd name="T57" fmla="*/ 2147483647 h 167"/>
                  <a:gd name="T58" fmla="*/ 2147483647 w 194"/>
                  <a:gd name="T59" fmla="*/ 2147483647 h 167"/>
                  <a:gd name="T60" fmla="*/ 0 w 194"/>
                  <a:gd name="T61" fmla="*/ 2147483647 h 167"/>
                  <a:gd name="T62" fmla="*/ 2147483647 w 194"/>
                  <a:gd name="T63" fmla="*/ 2147483647 h 167"/>
                  <a:gd name="T64" fmla="*/ 2147483647 w 194"/>
                  <a:gd name="T65" fmla="*/ 2147483647 h 167"/>
                  <a:gd name="T66" fmla="*/ 2147483647 w 194"/>
                  <a:gd name="T67" fmla="*/ 2147483647 h 167"/>
                  <a:gd name="T68" fmla="*/ 2147483647 w 194"/>
                  <a:gd name="T69" fmla="*/ 2147483647 h 167"/>
                  <a:gd name="T70" fmla="*/ 2147483647 w 194"/>
                  <a:gd name="T71" fmla="*/ 2147483647 h 167"/>
                  <a:gd name="T72" fmla="*/ 2147483647 w 194"/>
                  <a:gd name="T73" fmla="*/ 2147483647 h 167"/>
                  <a:gd name="T74" fmla="*/ 2147483647 w 194"/>
                  <a:gd name="T75" fmla="*/ 2147483647 h 167"/>
                  <a:gd name="T76" fmla="*/ 2147483647 w 194"/>
                  <a:gd name="T77" fmla="*/ 2147483647 h 167"/>
                  <a:gd name="T78" fmla="*/ 2147483647 w 194"/>
                  <a:gd name="T79" fmla="*/ 2147483647 h 167"/>
                  <a:gd name="T80" fmla="*/ 2147483647 w 194"/>
                  <a:gd name="T81" fmla="*/ 2147483647 h 167"/>
                  <a:gd name="T82" fmla="*/ 2147483647 w 194"/>
                  <a:gd name="T83" fmla="*/ 2147483647 h 167"/>
                  <a:gd name="T84" fmla="*/ 2147483647 w 194"/>
                  <a:gd name="T85" fmla="*/ 2147483647 h 167"/>
                  <a:gd name="T86" fmla="*/ 2147483647 w 194"/>
                  <a:gd name="T87" fmla="*/ 2147483647 h 167"/>
                  <a:gd name="T88" fmla="*/ 2147483647 w 194"/>
                  <a:gd name="T89" fmla="*/ 2147483647 h 167"/>
                  <a:gd name="T90" fmla="*/ 2147483647 w 194"/>
                  <a:gd name="T91" fmla="*/ 2147483647 h 167"/>
                  <a:gd name="T92" fmla="*/ 2147483647 w 194"/>
                  <a:gd name="T93" fmla="*/ 0 h 167"/>
                  <a:gd name="T94" fmla="*/ 2147483647 w 194"/>
                  <a:gd name="T95" fmla="*/ 2147483647 h 167"/>
                  <a:gd name="T96" fmla="*/ 2147483647 w 194"/>
                  <a:gd name="T97" fmla="*/ 2147483647 h 167"/>
                  <a:gd name="T98" fmla="*/ 2147483647 w 194"/>
                  <a:gd name="T99" fmla="*/ 2147483647 h 167"/>
                  <a:gd name="T100" fmla="*/ 2147483647 w 194"/>
                  <a:gd name="T101" fmla="*/ 2147483647 h 167"/>
                  <a:gd name="T102" fmla="*/ 2147483647 w 194"/>
                  <a:gd name="T103" fmla="*/ 2147483647 h 167"/>
                  <a:gd name="T104" fmla="*/ 2147483647 w 194"/>
                  <a:gd name="T105" fmla="*/ 2147483647 h 167"/>
                  <a:gd name="T106" fmla="*/ 2147483647 w 194"/>
                  <a:gd name="T107" fmla="*/ 2147483647 h 167"/>
                  <a:gd name="T108" fmla="*/ 2147483647 w 194"/>
                  <a:gd name="T109" fmla="*/ 2147483647 h 167"/>
                  <a:gd name="T110" fmla="*/ 2147483647 w 194"/>
                  <a:gd name="T111" fmla="*/ 2147483647 h 167"/>
                  <a:gd name="T112" fmla="*/ 2147483647 w 194"/>
                  <a:gd name="T113" fmla="*/ 2147483647 h 167"/>
                  <a:gd name="T114" fmla="*/ 2147483647 w 194"/>
                  <a:gd name="T115" fmla="*/ 2147483647 h 167"/>
                  <a:gd name="T116" fmla="*/ 2147483647 w 194"/>
                  <a:gd name="T117" fmla="*/ 2147483647 h 1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4"/>
                  <a:gd name="T178" fmla="*/ 0 h 167"/>
                  <a:gd name="T179" fmla="*/ 194 w 194"/>
                  <a:gd name="T180" fmla="*/ 167 h 1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4" h="167">
                    <a:moveTo>
                      <a:pt x="119" y="36"/>
                    </a:moveTo>
                    <a:lnTo>
                      <a:pt x="115" y="42"/>
                    </a:lnTo>
                    <a:lnTo>
                      <a:pt x="113" y="50"/>
                    </a:lnTo>
                    <a:lnTo>
                      <a:pt x="112" y="56"/>
                    </a:lnTo>
                    <a:lnTo>
                      <a:pt x="112" y="59"/>
                    </a:lnTo>
                    <a:lnTo>
                      <a:pt x="113" y="63"/>
                    </a:lnTo>
                    <a:lnTo>
                      <a:pt x="117" y="63"/>
                    </a:lnTo>
                    <a:lnTo>
                      <a:pt x="121" y="63"/>
                    </a:lnTo>
                    <a:lnTo>
                      <a:pt x="123" y="63"/>
                    </a:lnTo>
                    <a:lnTo>
                      <a:pt x="127" y="63"/>
                    </a:lnTo>
                    <a:lnTo>
                      <a:pt x="123" y="69"/>
                    </a:lnTo>
                    <a:lnTo>
                      <a:pt x="129" y="75"/>
                    </a:lnTo>
                    <a:lnTo>
                      <a:pt x="131" y="79"/>
                    </a:lnTo>
                    <a:lnTo>
                      <a:pt x="133" y="82"/>
                    </a:lnTo>
                    <a:lnTo>
                      <a:pt x="136" y="86"/>
                    </a:lnTo>
                    <a:lnTo>
                      <a:pt x="142" y="88"/>
                    </a:lnTo>
                    <a:lnTo>
                      <a:pt x="160" y="98"/>
                    </a:lnTo>
                    <a:lnTo>
                      <a:pt x="175" y="105"/>
                    </a:lnTo>
                    <a:lnTo>
                      <a:pt x="194" y="104"/>
                    </a:lnTo>
                    <a:lnTo>
                      <a:pt x="160" y="153"/>
                    </a:lnTo>
                    <a:lnTo>
                      <a:pt x="144" y="155"/>
                    </a:lnTo>
                    <a:lnTo>
                      <a:pt x="138" y="159"/>
                    </a:lnTo>
                    <a:lnTo>
                      <a:pt x="127" y="159"/>
                    </a:lnTo>
                    <a:lnTo>
                      <a:pt x="125" y="161"/>
                    </a:lnTo>
                    <a:lnTo>
                      <a:pt x="117" y="163"/>
                    </a:lnTo>
                    <a:lnTo>
                      <a:pt x="110" y="163"/>
                    </a:lnTo>
                    <a:lnTo>
                      <a:pt x="106" y="159"/>
                    </a:lnTo>
                    <a:lnTo>
                      <a:pt x="106" y="157"/>
                    </a:lnTo>
                    <a:lnTo>
                      <a:pt x="104" y="161"/>
                    </a:lnTo>
                    <a:lnTo>
                      <a:pt x="98" y="161"/>
                    </a:lnTo>
                    <a:lnTo>
                      <a:pt x="94" y="163"/>
                    </a:lnTo>
                    <a:lnTo>
                      <a:pt x="94" y="167"/>
                    </a:lnTo>
                    <a:lnTo>
                      <a:pt x="90" y="167"/>
                    </a:lnTo>
                    <a:lnTo>
                      <a:pt x="87" y="167"/>
                    </a:lnTo>
                    <a:lnTo>
                      <a:pt x="83" y="167"/>
                    </a:lnTo>
                    <a:lnTo>
                      <a:pt x="79" y="165"/>
                    </a:lnTo>
                    <a:lnTo>
                      <a:pt x="73" y="163"/>
                    </a:lnTo>
                    <a:lnTo>
                      <a:pt x="69" y="163"/>
                    </a:lnTo>
                    <a:lnTo>
                      <a:pt x="65" y="165"/>
                    </a:lnTo>
                    <a:lnTo>
                      <a:pt x="60" y="165"/>
                    </a:lnTo>
                    <a:lnTo>
                      <a:pt x="56" y="165"/>
                    </a:lnTo>
                    <a:lnTo>
                      <a:pt x="52" y="165"/>
                    </a:lnTo>
                    <a:lnTo>
                      <a:pt x="46" y="165"/>
                    </a:lnTo>
                    <a:lnTo>
                      <a:pt x="42" y="165"/>
                    </a:lnTo>
                    <a:lnTo>
                      <a:pt x="42" y="161"/>
                    </a:lnTo>
                    <a:lnTo>
                      <a:pt x="42" y="157"/>
                    </a:lnTo>
                    <a:lnTo>
                      <a:pt x="39" y="153"/>
                    </a:lnTo>
                    <a:lnTo>
                      <a:pt x="37" y="153"/>
                    </a:lnTo>
                    <a:lnTo>
                      <a:pt x="31" y="152"/>
                    </a:lnTo>
                    <a:lnTo>
                      <a:pt x="29" y="148"/>
                    </a:lnTo>
                    <a:lnTo>
                      <a:pt x="25" y="142"/>
                    </a:lnTo>
                    <a:lnTo>
                      <a:pt x="23" y="134"/>
                    </a:lnTo>
                    <a:lnTo>
                      <a:pt x="23" y="130"/>
                    </a:lnTo>
                    <a:lnTo>
                      <a:pt x="19" y="129"/>
                    </a:lnTo>
                    <a:lnTo>
                      <a:pt x="17" y="125"/>
                    </a:lnTo>
                    <a:lnTo>
                      <a:pt x="14" y="121"/>
                    </a:lnTo>
                    <a:lnTo>
                      <a:pt x="12" y="119"/>
                    </a:lnTo>
                    <a:lnTo>
                      <a:pt x="8" y="117"/>
                    </a:lnTo>
                    <a:lnTo>
                      <a:pt x="2" y="117"/>
                    </a:lnTo>
                    <a:lnTo>
                      <a:pt x="0" y="115"/>
                    </a:lnTo>
                    <a:lnTo>
                      <a:pt x="0" y="109"/>
                    </a:lnTo>
                    <a:lnTo>
                      <a:pt x="2" y="107"/>
                    </a:lnTo>
                    <a:lnTo>
                      <a:pt x="6" y="105"/>
                    </a:lnTo>
                    <a:lnTo>
                      <a:pt x="10" y="105"/>
                    </a:lnTo>
                    <a:lnTo>
                      <a:pt x="12" y="104"/>
                    </a:lnTo>
                    <a:lnTo>
                      <a:pt x="12" y="102"/>
                    </a:lnTo>
                    <a:lnTo>
                      <a:pt x="14" y="96"/>
                    </a:lnTo>
                    <a:lnTo>
                      <a:pt x="14" y="90"/>
                    </a:lnTo>
                    <a:lnTo>
                      <a:pt x="14" y="82"/>
                    </a:lnTo>
                    <a:lnTo>
                      <a:pt x="16" y="77"/>
                    </a:lnTo>
                    <a:lnTo>
                      <a:pt x="19" y="67"/>
                    </a:lnTo>
                    <a:lnTo>
                      <a:pt x="19" y="61"/>
                    </a:lnTo>
                    <a:lnTo>
                      <a:pt x="19" y="59"/>
                    </a:lnTo>
                    <a:lnTo>
                      <a:pt x="21" y="58"/>
                    </a:lnTo>
                    <a:lnTo>
                      <a:pt x="25" y="56"/>
                    </a:lnTo>
                    <a:lnTo>
                      <a:pt x="29" y="54"/>
                    </a:lnTo>
                    <a:lnTo>
                      <a:pt x="31" y="52"/>
                    </a:lnTo>
                    <a:lnTo>
                      <a:pt x="33" y="48"/>
                    </a:lnTo>
                    <a:lnTo>
                      <a:pt x="35" y="44"/>
                    </a:lnTo>
                    <a:lnTo>
                      <a:pt x="37" y="38"/>
                    </a:lnTo>
                    <a:lnTo>
                      <a:pt x="39" y="33"/>
                    </a:lnTo>
                    <a:lnTo>
                      <a:pt x="41" y="25"/>
                    </a:lnTo>
                    <a:lnTo>
                      <a:pt x="44" y="21"/>
                    </a:lnTo>
                    <a:lnTo>
                      <a:pt x="48" y="13"/>
                    </a:lnTo>
                    <a:lnTo>
                      <a:pt x="52" y="10"/>
                    </a:lnTo>
                    <a:lnTo>
                      <a:pt x="58" y="8"/>
                    </a:lnTo>
                    <a:lnTo>
                      <a:pt x="62" y="8"/>
                    </a:lnTo>
                    <a:lnTo>
                      <a:pt x="64" y="8"/>
                    </a:lnTo>
                    <a:lnTo>
                      <a:pt x="65" y="11"/>
                    </a:lnTo>
                    <a:lnTo>
                      <a:pt x="69" y="0"/>
                    </a:lnTo>
                    <a:lnTo>
                      <a:pt x="73" y="0"/>
                    </a:lnTo>
                    <a:lnTo>
                      <a:pt x="77" y="4"/>
                    </a:lnTo>
                    <a:lnTo>
                      <a:pt x="81" y="8"/>
                    </a:lnTo>
                    <a:lnTo>
                      <a:pt x="85" y="6"/>
                    </a:lnTo>
                    <a:lnTo>
                      <a:pt x="87" y="8"/>
                    </a:lnTo>
                    <a:lnTo>
                      <a:pt x="92" y="11"/>
                    </a:lnTo>
                    <a:lnTo>
                      <a:pt x="100" y="13"/>
                    </a:lnTo>
                    <a:lnTo>
                      <a:pt x="104" y="15"/>
                    </a:lnTo>
                    <a:lnTo>
                      <a:pt x="110" y="21"/>
                    </a:lnTo>
                    <a:lnTo>
                      <a:pt x="113" y="27"/>
                    </a:lnTo>
                    <a:lnTo>
                      <a:pt x="115" y="33"/>
                    </a:lnTo>
                    <a:lnTo>
                      <a:pt x="117" y="34"/>
                    </a:lnTo>
                    <a:lnTo>
                      <a:pt x="119" y="36"/>
                    </a:lnTo>
                    <a:close/>
                    <a:moveTo>
                      <a:pt x="65" y="34"/>
                    </a:moveTo>
                    <a:lnTo>
                      <a:pt x="69" y="36"/>
                    </a:lnTo>
                    <a:lnTo>
                      <a:pt x="71" y="38"/>
                    </a:lnTo>
                    <a:lnTo>
                      <a:pt x="67" y="42"/>
                    </a:lnTo>
                    <a:lnTo>
                      <a:pt x="65" y="44"/>
                    </a:lnTo>
                    <a:lnTo>
                      <a:pt x="62" y="42"/>
                    </a:lnTo>
                    <a:lnTo>
                      <a:pt x="60" y="38"/>
                    </a:lnTo>
                    <a:lnTo>
                      <a:pt x="60" y="36"/>
                    </a:lnTo>
                    <a:lnTo>
                      <a:pt x="62" y="36"/>
                    </a:lnTo>
                    <a:lnTo>
                      <a:pt x="62" y="34"/>
                    </a:lnTo>
                    <a:lnTo>
                      <a:pt x="65" y="3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0" name="Freeform 546">
                <a:extLst>
                  <a:ext uri="{FF2B5EF4-FFF2-40B4-BE49-F238E27FC236}">
                    <a16:creationId xmlns:a16="http://schemas.microsoft.com/office/drawing/2014/main" id="{DAD719DB-833E-C60C-16CA-3588F0E9FDEC}"/>
                  </a:ext>
                </a:extLst>
              </p:cNvPr>
              <p:cNvSpPr>
                <a:spLocks/>
              </p:cNvSpPr>
              <p:nvPr/>
            </p:nvSpPr>
            <p:spPr bwMode="auto">
              <a:xfrm>
                <a:off x="5538788" y="3459163"/>
                <a:ext cx="177800" cy="195262"/>
              </a:xfrm>
              <a:custGeom>
                <a:avLst/>
                <a:gdLst>
                  <a:gd name="T0" fmla="*/ 2147483647 w 85"/>
                  <a:gd name="T1" fmla="*/ 0 h 94"/>
                  <a:gd name="T2" fmla="*/ 2147483647 w 85"/>
                  <a:gd name="T3" fmla="*/ 2147483647 h 94"/>
                  <a:gd name="T4" fmla="*/ 2147483647 w 85"/>
                  <a:gd name="T5" fmla="*/ 2147483647 h 94"/>
                  <a:gd name="T6" fmla="*/ 2147483647 w 85"/>
                  <a:gd name="T7" fmla="*/ 2147483647 h 94"/>
                  <a:gd name="T8" fmla="*/ 2147483647 w 85"/>
                  <a:gd name="T9" fmla="*/ 2147483647 h 94"/>
                  <a:gd name="T10" fmla="*/ 2147483647 w 85"/>
                  <a:gd name="T11" fmla="*/ 2147483647 h 94"/>
                  <a:gd name="T12" fmla="*/ 2147483647 w 85"/>
                  <a:gd name="T13" fmla="*/ 2147483647 h 94"/>
                  <a:gd name="T14" fmla="*/ 2147483647 w 85"/>
                  <a:gd name="T15" fmla="*/ 2147483647 h 94"/>
                  <a:gd name="T16" fmla="*/ 2147483647 w 85"/>
                  <a:gd name="T17" fmla="*/ 2147483647 h 94"/>
                  <a:gd name="T18" fmla="*/ 2147483647 w 85"/>
                  <a:gd name="T19" fmla="*/ 2147483647 h 94"/>
                  <a:gd name="T20" fmla="*/ 2147483647 w 85"/>
                  <a:gd name="T21" fmla="*/ 2147483647 h 94"/>
                  <a:gd name="T22" fmla="*/ 2147483647 w 85"/>
                  <a:gd name="T23" fmla="*/ 2147483647 h 94"/>
                  <a:gd name="T24" fmla="*/ 2147483647 w 85"/>
                  <a:gd name="T25" fmla="*/ 2147483647 h 94"/>
                  <a:gd name="T26" fmla="*/ 0 w 85"/>
                  <a:gd name="T27" fmla="*/ 2147483647 h 94"/>
                  <a:gd name="T28" fmla="*/ 0 w 85"/>
                  <a:gd name="T29" fmla="*/ 2147483647 h 94"/>
                  <a:gd name="T30" fmla="*/ 2147483647 w 85"/>
                  <a:gd name="T31" fmla="*/ 2147483647 h 94"/>
                  <a:gd name="T32" fmla="*/ 2147483647 w 85"/>
                  <a:gd name="T33" fmla="*/ 2147483647 h 94"/>
                  <a:gd name="T34" fmla="*/ 2147483647 w 85"/>
                  <a:gd name="T35" fmla="*/ 2147483647 h 94"/>
                  <a:gd name="T36" fmla="*/ 2147483647 w 85"/>
                  <a:gd name="T37" fmla="*/ 2147483647 h 94"/>
                  <a:gd name="T38" fmla="*/ 2147483647 w 85"/>
                  <a:gd name="T39" fmla="*/ 2147483647 h 94"/>
                  <a:gd name="T40" fmla="*/ 2147483647 w 85"/>
                  <a:gd name="T41" fmla="*/ 2147483647 h 94"/>
                  <a:gd name="T42" fmla="*/ 2147483647 w 85"/>
                  <a:gd name="T43" fmla="*/ 2147483647 h 94"/>
                  <a:gd name="T44" fmla="*/ 2147483647 w 85"/>
                  <a:gd name="T45" fmla="*/ 2147483647 h 94"/>
                  <a:gd name="T46" fmla="*/ 2147483647 w 85"/>
                  <a:gd name="T47" fmla="*/ 2147483647 h 94"/>
                  <a:gd name="T48" fmla="*/ 2147483647 w 85"/>
                  <a:gd name="T49" fmla="*/ 2147483647 h 94"/>
                  <a:gd name="T50" fmla="*/ 2147483647 w 85"/>
                  <a:gd name="T51" fmla="*/ 2147483647 h 94"/>
                  <a:gd name="T52" fmla="*/ 2147483647 w 85"/>
                  <a:gd name="T53" fmla="*/ 2147483647 h 94"/>
                  <a:gd name="T54" fmla="*/ 2147483647 w 85"/>
                  <a:gd name="T55" fmla="*/ 2147483647 h 94"/>
                  <a:gd name="T56" fmla="*/ 2147483647 w 85"/>
                  <a:gd name="T57" fmla="*/ 2147483647 h 94"/>
                  <a:gd name="T58" fmla="*/ 2147483647 w 85"/>
                  <a:gd name="T59" fmla="*/ 2147483647 h 94"/>
                  <a:gd name="T60" fmla="*/ 2147483647 w 85"/>
                  <a:gd name="T61" fmla="*/ 2147483647 h 94"/>
                  <a:gd name="T62" fmla="*/ 2147483647 w 85"/>
                  <a:gd name="T63" fmla="*/ 2147483647 h 94"/>
                  <a:gd name="T64" fmla="*/ 2147483647 w 85"/>
                  <a:gd name="T65" fmla="*/ 2147483647 h 94"/>
                  <a:gd name="T66" fmla="*/ 2147483647 w 85"/>
                  <a:gd name="T67" fmla="*/ 2147483647 h 94"/>
                  <a:gd name="T68" fmla="*/ 2147483647 w 85"/>
                  <a:gd name="T69" fmla="*/ 2147483647 h 94"/>
                  <a:gd name="T70" fmla="*/ 2147483647 w 85"/>
                  <a:gd name="T71" fmla="*/ 2147483647 h 94"/>
                  <a:gd name="T72" fmla="*/ 2147483647 w 85"/>
                  <a:gd name="T73" fmla="*/ 2147483647 h 94"/>
                  <a:gd name="T74" fmla="*/ 2147483647 w 85"/>
                  <a:gd name="T75" fmla="*/ 2147483647 h 94"/>
                  <a:gd name="T76" fmla="*/ 2147483647 w 85"/>
                  <a:gd name="T77" fmla="*/ 2147483647 h 94"/>
                  <a:gd name="T78" fmla="*/ 2147483647 w 85"/>
                  <a:gd name="T79" fmla="*/ 2147483647 h 94"/>
                  <a:gd name="T80" fmla="*/ 2147483647 w 85"/>
                  <a:gd name="T81" fmla="*/ 2147483647 h 94"/>
                  <a:gd name="T82" fmla="*/ 2147483647 w 85"/>
                  <a:gd name="T83" fmla="*/ 2147483647 h 94"/>
                  <a:gd name="T84" fmla="*/ 2147483647 w 85"/>
                  <a:gd name="T85" fmla="*/ 2147483647 h 94"/>
                  <a:gd name="T86" fmla="*/ 2147483647 w 85"/>
                  <a:gd name="T87" fmla="*/ 2147483647 h 94"/>
                  <a:gd name="T88" fmla="*/ 2147483647 w 85"/>
                  <a:gd name="T89" fmla="*/ 2147483647 h 94"/>
                  <a:gd name="T90" fmla="*/ 2147483647 w 85"/>
                  <a:gd name="T91" fmla="*/ 2147483647 h 94"/>
                  <a:gd name="T92" fmla="*/ 2147483647 w 85"/>
                  <a:gd name="T93" fmla="*/ 2147483647 h 94"/>
                  <a:gd name="T94" fmla="*/ 2147483647 w 85"/>
                  <a:gd name="T95" fmla="*/ 2147483647 h 94"/>
                  <a:gd name="T96" fmla="*/ 2147483647 w 85"/>
                  <a:gd name="T97" fmla="*/ 2147483647 h 94"/>
                  <a:gd name="T98" fmla="*/ 2147483647 w 85"/>
                  <a:gd name="T99" fmla="*/ 2147483647 h 94"/>
                  <a:gd name="T100" fmla="*/ 2147483647 w 85"/>
                  <a:gd name="T101" fmla="*/ 2147483647 h 94"/>
                  <a:gd name="T102" fmla="*/ 2147483647 w 85"/>
                  <a:gd name="T103" fmla="*/ 2147483647 h 94"/>
                  <a:gd name="T104" fmla="*/ 2147483647 w 85"/>
                  <a:gd name="T105" fmla="*/ 2147483647 h 94"/>
                  <a:gd name="T106" fmla="*/ 2147483647 w 85"/>
                  <a:gd name="T107" fmla="*/ 2147483647 h 94"/>
                  <a:gd name="T108" fmla="*/ 2147483647 w 85"/>
                  <a:gd name="T109" fmla="*/ 2147483647 h 94"/>
                  <a:gd name="T110" fmla="*/ 2147483647 w 85"/>
                  <a:gd name="T111" fmla="*/ 2147483647 h 94"/>
                  <a:gd name="T112" fmla="*/ 2147483647 w 85"/>
                  <a:gd name="T113" fmla="*/ 2147483647 h 94"/>
                  <a:gd name="T114" fmla="*/ 2147483647 w 85"/>
                  <a:gd name="T115" fmla="*/ 2147483647 h 94"/>
                  <a:gd name="T116" fmla="*/ 2147483647 w 85"/>
                  <a:gd name="T117" fmla="*/ 2147483647 h 94"/>
                  <a:gd name="T118" fmla="*/ 2147483647 w 85"/>
                  <a:gd name="T119" fmla="*/ 2147483647 h 94"/>
                  <a:gd name="T120" fmla="*/ 2147483647 w 85"/>
                  <a:gd name="T121" fmla="*/ 2147483647 h 94"/>
                  <a:gd name="T122" fmla="*/ 2147483647 w 85"/>
                  <a:gd name="T123" fmla="*/ 0 h 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
                  <a:gd name="T187" fmla="*/ 0 h 94"/>
                  <a:gd name="T188" fmla="*/ 85 w 85"/>
                  <a:gd name="T189" fmla="*/ 94 h 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 h="94">
                    <a:moveTo>
                      <a:pt x="29" y="0"/>
                    </a:moveTo>
                    <a:lnTo>
                      <a:pt x="25" y="6"/>
                    </a:lnTo>
                    <a:lnTo>
                      <a:pt x="17" y="6"/>
                    </a:lnTo>
                    <a:lnTo>
                      <a:pt x="14" y="6"/>
                    </a:lnTo>
                    <a:lnTo>
                      <a:pt x="10" y="10"/>
                    </a:lnTo>
                    <a:lnTo>
                      <a:pt x="10" y="14"/>
                    </a:lnTo>
                    <a:lnTo>
                      <a:pt x="8" y="16"/>
                    </a:lnTo>
                    <a:lnTo>
                      <a:pt x="6" y="18"/>
                    </a:lnTo>
                    <a:lnTo>
                      <a:pt x="6" y="21"/>
                    </a:lnTo>
                    <a:lnTo>
                      <a:pt x="6" y="27"/>
                    </a:lnTo>
                    <a:lnTo>
                      <a:pt x="6" y="33"/>
                    </a:lnTo>
                    <a:lnTo>
                      <a:pt x="4" y="39"/>
                    </a:lnTo>
                    <a:lnTo>
                      <a:pt x="2" y="43"/>
                    </a:lnTo>
                    <a:lnTo>
                      <a:pt x="0" y="50"/>
                    </a:lnTo>
                    <a:lnTo>
                      <a:pt x="0" y="54"/>
                    </a:lnTo>
                    <a:lnTo>
                      <a:pt x="2" y="62"/>
                    </a:lnTo>
                    <a:lnTo>
                      <a:pt x="2" y="68"/>
                    </a:lnTo>
                    <a:lnTo>
                      <a:pt x="8" y="66"/>
                    </a:lnTo>
                    <a:lnTo>
                      <a:pt x="12" y="66"/>
                    </a:lnTo>
                    <a:lnTo>
                      <a:pt x="14" y="66"/>
                    </a:lnTo>
                    <a:lnTo>
                      <a:pt x="15" y="69"/>
                    </a:lnTo>
                    <a:lnTo>
                      <a:pt x="19" y="58"/>
                    </a:lnTo>
                    <a:lnTo>
                      <a:pt x="23" y="58"/>
                    </a:lnTo>
                    <a:lnTo>
                      <a:pt x="27" y="62"/>
                    </a:lnTo>
                    <a:lnTo>
                      <a:pt x="31" y="66"/>
                    </a:lnTo>
                    <a:lnTo>
                      <a:pt x="35" y="64"/>
                    </a:lnTo>
                    <a:lnTo>
                      <a:pt x="37" y="66"/>
                    </a:lnTo>
                    <a:lnTo>
                      <a:pt x="42" y="69"/>
                    </a:lnTo>
                    <a:lnTo>
                      <a:pt x="50" y="71"/>
                    </a:lnTo>
                    <a:lnTo>
                      <a:pt x="54" y="73"/>
                    </a:lnTo>
                    <a:lnTo>
                      <a:pt x="60" y="79"/>
                    </a:lnTo>
                    <a:lnTo>
                      <a:pt x="63" y="85"/>
                    </a:lnTo>
                    <a:lnTo>
                      <a:pt x="65" y="91"/>
                    </a:lnTo>
                    <a:lnTo>
                      <a:pt x="67" y="92"/>
                    </a:lnTo>
                    <a:lnTo>
                      <a:pt x="71" y="94"/>
                    </a:lnTo>
                    <a:lnTo>
                      <a:pt x="73" y="92"/>
                    </a:lnTo>
                    <a:lnTo>
                      <a:pt x="75" y="94"/>
                    </a:lnTo>
                    <a:lnTo>
                      <a:pt x="85" y="91"/>
                    </a:lnTo>
                    <a:lnTo>
                      <a:pt x="85" y="87"/>
                    </a:lnTo>
                    <a:lnTo>
                      <a:pt x="85" y="85"/>
                    </a:lnTo>
                    <a:lnTo>
                      <a:pt x="77" y="81"/>
                    </a:lnTo>
                    <a:lnTo>
                      <a:pt x="71" y="75"/>
                    </a:lnTo>
                    <a:lnTo>
                      <a:pt x="71" y="69"/>
                    </a:lnTo>
                    <a:lnTo>
                      <a:pt x="69" y="66"/>
                    </a:lnTo>
                    <a:lnTo>
                      <a:pt x="63" y="64"/>
                    </a:lnTo>
                    <a:lnTo>
                      <a:pt x="60" y="62"/>
                    </a:lnTo>
                    <a:lnTo>
                      <a:pt x="58" y="56"/>
                    </a:lnTo>
                    <a:lnTo>
                      <a:pt x="56" y="50"/>
                    </a:lnTo>
                    <a:lnTo>
                      <a:pt x="52" y="50"/>
                    </a:lnTo>
                    <a:lnTo>
                      <a:pt x="50" y="50"/>
                    </a:lnTo>
                    <a:lnTo>
                      <a:pt x="46" y="45"/>
                    </a:lnTo>
                    <a:lnTo>
                      <a:pt x="42" y="39"/>
                    </a:lnTo>
                    <a:lnTo>
                      <a:pt x="40" y="41"/>
                    </a:lnTo>
                    <a:lnTo>
                      <a:pt x="38" y="41"/>
                    </a:lnTo>
                    <a:lnTo>
                      <a:pt x="38" y="39"/>
                    </a:lnTo>
                    <a:lnTo>
                      <a:pt x="37" y="39"/>
                    </a:lnTo>
                    <a:lnTo>
                      <a:pt x="35" y="37"/>
                    </a:lnTo>
                    <a:lnTo>
                      <a:pt x="33" y="18"/>
                    </a:lnTo>
                    <a:lnTo>
                      <a:pt x="29"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1" name="Freeform 547">
                <a:extLst>
                  <a:ext uri="{FF2B5EF4-FFF2-40B4-BE49-F238E27FC236}">
                    <a16:creationId xmlns:a16="http://schemas.microsoft.com/office/drawing/2014/main" id="{A7D07D51-6AD8-EA25-3843-47B8DB20820D}"/>
                  </a:ext>
                </a:extLst>
              </p:cNvPr>
              <p:cNvSpPr>
                <a:spLocks noEditPoints="1"/>
              </p:cNvSpPr>
              <p:nvPr/>
            </p:nvSpPr>
            <p:spPr bwMode="auto">
              <a:xfrm>
                <a:off x="4799013" y="3935413"/>
                <a:ext cx="90487" cy="77787"/>
              </a:xfrm>
              <a:custGeom>
                <a:avLst/>
                <a:gdLst>
                  <a:gd name="T0" fmla="*/ 2147483647 w 44"/>
                  <a:gd name="T1" fmla="*/ 2147483647 h 38"/>
                  <a:gd name="T2" fmla="*/ 2147483647 w 44"/>
                  <a:gd name="T3" fmla="*/ 2147483647 h 38"/>
                  <a:gd name="T4" fmla="*/ 2147483647 w 44"/>
                  <a:gd name="T5" fmla="*/ 2147483647 h 38"/>
                  <a:gd name="T6" fmla="*/ 2147483647 w 44"/>
                  <a:gd name="T7" fmla="*/ 2147483647 h 38"/>
                  <a:gd name="T8" fmla="*/ 2147483647 w 44"/>
                  <a:gd name="T9" fmla="*/ 2147483647 h 38"/>
                  <a:gd name="T10" fmla="*/ 2147483647 w 44"/>
                  <a:gd name="T11" fmla="*/ 2147483647 h 38"/>
                  <a:gd name="T12" fmla="*/ 2147483647 w 44"/>
                  <a:gd name="T13" fmla="*/ 2147483647 h 38"/>
                  <a:gd name="T14" fmla="*/ 2147483647 w 44"/>
                  <a:gd name="T15" fmla="*/ 2147483647 h 38"/>
                  <a:gd name="T16" fmla="*/ 2147483647 w 44"/>
                  <a:gd name="T17" fmla="*/ 0 h 38"/>
                  <a:gd name="T18" fmla="*/ 2147483647 w 44"/>
                  <a:gd name="T19" fmla="*/ 2147483647 h 38"/>
                  <a:gd name="T20" fmla="*/ 0 w 44"/>
                  <a:gd name="T21" fmla="*/ 2147483647 h 38"/>
                  <a:gd name="T22" fmla="*/ 2147483647 w 44"/>
                  <a:gd name="T23" fmla="*/ 2147483647 h 38"/>
                  <a:gd name="T24" fmla="*/ 2147483647 w 44"/>
                  <a:gd name="T25" fmla="*/ 2147483647 h 38"/>
                  <a:gd name="T26" fmla="*/ 2147483647 w 44"/>
                  <a:gd name="T27" fmla="*/ 2147483647 h 38"/>
                  <a:gd name="T28" fmla="*/ 2147483647 w 44"/>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38"/>
                  <a:gd name="T47" fmla="*/ 44 w 44"/>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38">
                    <a:moveTo>
                      <a:pt x="19" y="21"/>
                    </a:moveTo>
                    <a:lnTo>
                      <a:pt x="19" y="27"/>
                    </a:lnTo>
                    <a:lnTo>
                      <a:pt x="19" y="30"/>
                    </a:lnTo>
                    <a:lnTo>
                      <a:pt x="19" y="32"/>
                    </a:lnTo>
                    <a:lnTo>
                      <a:pt x="17" y="36"/>
                    </a:lnTo>
                    <a:lnTo>
                      <a:pt x="42" y="38"/>
                    </a:lnTo>
                    <a:lnTo>
                      <a:pt x="44" y="21"/>
                    </a:lnTo>
                    <a:lnTo>
                      <a:pt x="19" y="21"/>
                    </a:lnTo>
                    <a:close/>
                    <a:moveTo>
                      <a:pt x="4" y="0"/>
                    </a:moveTo>
                    <a:lnTo>
                      <a:pt x="2" y="2"/>
                    </a:lnTo>
                    <a:lnTo>
                      <a:pt x="0" y="4"/>
                    </a:lnTo>
                    <a:lnTo>
                      <a:pt x="2" y="6"/>
                    </a:lnTo>
                    <a:lnTo>
                      <a:pt x="6" y="6"/>
                    </a:lnTo>
                    <a:lnTo>
                      <a:pt x="6"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2" name="Freeform 554">
                <a:extLst>
                  <a:ext uri="{FF2B5EF4-FFF2-40B4-BE49-F238E27FC236}">
                    <a16:creationId xmlns:a16="http://schemas.microsoft.com/office/drawing/2014/main" id="{6C20DF82-E4FC-C42C-71D2-DB7F5F97349B}"/>
                  </a:ext>
                </a:extLst>
              </p:cNvPr>
              <p:cNvSpPr>
                <a:spLocks/>
              </p:cNvSpPr>
              <p:nvPr/>
            </p:nvSpPr>
            <p:spPr bwMode="auto">
              <a:xfrm>
                <a:off x="5667375" y="3648075"/>
                <a:ext cx="53975" cy="63500"/>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2147483647 h 30"/>
                  <a:gd name="T16" fmla="*/ 2147483647 w 26"/>
                  <a:gd name="T17" fmla="*/ 2147483647 h 30"/>
                  <a:gd name="T18" fmla="*/ 2147483647 w 26"/>
                  <a:gd name="T19" fmla="*/ 2147483647 h 30"/>
                  <a:gd name="T20" fmla="*/ 2147483647 w 26"/>
                  <a:gd name="T21" fmla="*/ 2147483647 h 30"/>
                  <a:gd name="T22" fmla="*/ 0 w 26"/>
                  <a:gd name="T23" fmla="*/ 2147483647 h 30"/>
                  <a:gd name="T24" fmla="*/ 0 w 26"/>
                  <a:gd name="T25" fmla="*/ 2147483647 h 30"/>
                  <a:gd name="T26" fmla="*/ 2147483647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0 h 30"/>
                  <a:gd name="T38" fmla="*/ 2147483647 w 26"/>
                  <a:gd name="T39" fmla="*/ 2147483647 h 30"/>
                  <a:gd name="T40" fmla="*/ 2147483647 w 26"/>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30"/>
                  <a:gd name="T65" fmla="*/ 26 w 2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30">
                    <a:moveTo>
                      <a:pt x="23" y="1"/>
                    </a:moveTo>
                    <a:lnTo>
                      <a:pt x="21" y="5"/>
                    </a:lnTo>
                    <a:lnTo>
                      <a:pt x="17" y="9"/>
                    </a:lnTo>
                    <a:lnTo>
                      <a:pt x="21" y="9"/>
                    </a:lnTo>
                    <a:lnTo>
                      <a:pt x="23" y="11"/>
                    </a:lnTo>
                    <a:lnTo>
                      <a:pt x="26" y="17"/>
                    </a:lnTo>
                    <a:lnTo>
                      <a:pt x="15" y="30"/>
                    </a:lnTo>
                    <a:lnTo>
                      <a:pt x="11" y="30"/>
                    </a:lnTo>
                    <a:lnTo>
                      <a:pt x="9" y="30"/>
                    </a:lnTo>
                    <a:lnTo>
                      <a:pt x="5" y="30"/>
                    </a:lnTo>
                    <a:lnTo>
                      <a:pt x="1" y="30"/>
                    </a:lnTo>
                    <a:lnTo>
                      <a:pt x="0" y="26"/>
                    </a:lnTo>
                    <a:lnTo>
                      <a:pt x="0" y="23"/>
                    </a:lnTo>
                    <a:lnTo>
                      <a:pt x="1" y="17"/>
                    </a:lnTo>
                    <a:lnTo>
                      <a:pt x="3" y="9"/>
                    </a:lnTo>
                    <a:lnTo>
                      <a:pt x="7" y="3"/>
                    </a:lnTo>
                    <a:lnTo>
                      <a:pt x="11" y="1"/>
                    </a:lnTo>
                    <a:lnTo>
                      <a:pt x="13" y="3"/>
                    </a:lnTo>
                    <a:lnTo>
                      <a:pt x="23" y="0"/>
                    </a:lnTo>
                    <a:lnTo>
                      <a:pt x="23" y="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3" name="Freeform 561">
                <a:extLst>
                  <a:ext uri="{FF2B5EF4-FFF2-40B4-BE49-F238E27FC236}">
                    <a16:creationId xmlns:a16="http://schemas.microsoft.com/office/drawing/2014/main" id="{71959F8C-92D4-75CD-9F31-946126916E1D}"/>
                  </a:ext>
                </a:extLst>
              </p:cNvPr>
              <p:cNvSpPr>
                <a:spLocks/>
              </p:cNvSpPr>
              <p:nvPr/>
            </p:nvSpPr>
            <p:spPr bwMode="auto">
              <a:xfrm>
                <a:off x="4875213" y="3935413"/>
                <a:ext cx="195262" cy="269875"/>
              </a:xfrm>
              <a:custGeom>
                <a:avLst/>
                <a:gdLst>
                  <a:gd name="T0" fmla="*/ 2147483647 w 94"/>
                  <a:gd name="T1" fmla="*/ 2147483647 h 130"/>
                  <a:gd name="T2" fmla="*/ 2147483647 w 94"/>
                  <a:gd name="T3" fmla="*/ 2147483647 h 130"/>
                  <a:gd name="T4" fmla="*/ 2147483647 w 94"/>
                  <a:gd name="T5" fmla="*/ 2147483647 h 130"/>
                  <a:gd name="T6" fmla="*/ 2147483647 w 94"/>
                  <a:gd name="T7" fmla="*/ 2147483647 h 130"/>
                  <a:gd name="T8" fmla="*/ 2147483647 w 94"/>
                  <a:gd name="T9" fmla="*/ 2147483647 h 130"/>
                  <a:gd name="T10" fmla="*/ 2147483647 w 94"/>
                  <a:gd name="T11" fmla="*/ 2147483647 h 130"/>
                  <a:gd name="T12" fmla="*/ 2147483647 w 94"/>
                  <a:gd name="T13" fmla="*/ 2147483647 h 130"/>
                  <a:gd name="T14" fmla="*/ 2147483647 w 94"/>
                  <a:gd name="T15" fmla="*/ 2147483647 h 130"/>
                  <a:gd name="T16" fmla="*/ 2147483647 w 94"/>
                  <a:gd name="T17" fmla="*/ 2147483647 h 130"/>
                  <a:gd name="T18" fmla="*/ 2147483647 w 94"/>
                  <a:gd name="T19" fmla="*/ 2147483647 h 130"/>
                  <a:gd name="T20" fmla="*/ 2147483647 w 94"/>
                  <a:gd name="T21" fmla="*/ 2147483647 h 130"/>
                  <a:gd name="T22" fmla="*/ 2147483647 w 94"/>
                  <a:gd name="T23" fmla="*/ 2147483647 h 130"/>
                  <a:gd name="T24" fmla="*/ 2147483647 w 94"/>
                  <a:gd name="T25" fmla="*/ 2147483647 h 130"/>
                  <a:gd name="T26" fmla="*/ 2147483647 w 94"/>
                  <a:gd name="T27" fmla="*/ 2147483647 h 130"/>
                  <a:gd name="T28" fmla="*/ 2147483647 w 94"/>
                  <a:gd name="T29" fmla="*/ 2147483647 h 130"/>
                  <a:gd name="T30" fmla="*/ 2147483647 w 94"/>
                  <a:gd name="T31" fmla="*/ 2147483647 h 130"/>
                  <a:gd name="T32" fmla="*/ 2147483647 w 94"/>
                  <a:gd name="T33" fmla="*/ 2147483647 h 130"/>
                  <a:gd name="T34" fmla="*/ 2147483647 w 94"/>
                  <a:gd name="T35" fmla="*/ 2147483647 h 130"/>
                  <a:gd name="T36" fmla="*/ 2147483647 w 94"/>
                  <a:gd name="T37" fmla="*/ 2147483647 h 130"/>
                  <a:gd name="T38" fmla="*/ 2147483647 w 94"/>
                  <a:gd name="T39" fmla="*/ 2147483647 h 130"/>
                  <a:gd name="T40" fmla="*/ 2147483647 w 94"/>
                  <a:gd name="T41" fmla="*/ 2147483647 h 130"/>
                  <a:gd name="T42" fmla="*/ 2147483647 w 94"/>
                  <a:gd name="T43" fmla="*/ 2147483647 h 130"/>
                  <a:gd name="T44" fmla="*/ 2147483647 w 94"/>
                  <a:gd name="T45" fmla="*/ 2147483647 h 130"/>
                  <a:gd name="T46" fmla="*/ 2147483647 w 94"/>
                  <a:gd name="T47" fmla="*/ 0 h 130"/>
                  <a:gd name="T48" fmla="*/ 2147483647 w 94"/>
                  <a:gd name="T49" fmla="*/ 2147483647 h 130"/>
                  <a:gd name="T50" fmla="*/ 2147483647 w 94"/>
                  <a:gd name="T51" fmla="*/ 2147483647 h 130"/>
                  <a:gd name="T52" fmla="*/ 2147483647 w 94"/>
                  <a:gd name="T53" fmla="*/ 2147483647 h 130"/>
                  <a:gd name="T54" fmla="*/ 2147483647 w 94"/>
                  <a:gd name="T55" fmla="*/ 2147483647 h 130"/>
                  <a:gd name="T56" fmla="*/ 2147483647 w 94"/>
                  <a:gd name="T57" fmla="*/ 2147483647 h 130"/>
                  <a:gd name="T58" fmla="*/ 2147483647 w 94"/>
                  <a:gd name="T59" fmla="*/ 2147483647 h 130"/>
                  <a:gd name="T60" fmla="*/ 2147483647 w 94"/>
                  <a:gd name="T61" fmla="*/ 2147483647 h 130"/>
                  <a:gd name="T62" fmla="*/ 2147483647 w 94"/>
                  <a:gd name="T63" fmla="*/ 2147483647 h 130"/>
                  <a:gd name="T64" fmla="*/ 2147483647 w 94"/>
                  <a:gd name="T65" fmla="*/ 2147483647 h 130"/>
                  <a:gd name="T66" fmla="*/ 2147483647 w 94"/>
                  <a:gd name="T67" fmla="*/ 2147483647 h 130"/>
                  <a:gd name="T68" fmla="*/ 2147483647 w 94"/>
                  <a:gd name="T69" fmla="*/ 2147483647 h 130"/>
                  <a:gd name="T70" fmla="*/ 2147483647 w 94"/>
                  <a:gd name="T71" fmla="*/ 2147483647 h 130"/>
                  <a:gd name="T72" fmla="*/ 2147483647 w 94"/>
                  <a:gd name="T73" fmla="*/ 2147483647 h 130"/>
                  <a:gd name="T74" fmla="*/ 2147483647 w 94"/>
                  <a:gd name="T75" fmla="*/ 2147483647 h 130"/>
                  <a:gd name="T76" fmla="*/ 2147483647 w 94"/>
                  <a:gd name="T77" fmla="*/ 2147483647 h 130"/>
                  <a:gd name="T78" fmla="*/ 2147483647 w 94"/>
                  <a:gd name="T79" fmla="*/ 2147483647 h 130"/>
                  <a:gd name="T80" fmla="*/ 2147483647 w 94"/>
                  <a:gd name="T81" fmla="*/ 2147483647 h 130"/>
                  <a:gd name="T82" fmla="*/ 2147483647 w 94"/>
                  <a:gd name="T83" fmla="*/ 2147483647 h 130"/>
                  <a:gd name="T84" fmla="*/ 2147483647 w 94"/>
                  <a:gd name="T85" fmla="*/ 2147483647 h 130"/>
                  <a:gd name="T86" fmla="*/ 2147483647 w 94"/>
                  <a:gd name="T87" fmla="*/ 2147483647 h 130"/>
                  <a:gd name="T88" fmla="*/ 2147483647 w 94"/>
                  <a:gd name="T89" fmla="*/ 2147483647 h 130"/>
                  <a:gd name="T90" fmla="*/ 2147483647 w 94"/>
                  <a:gd name="T91" fmla="*/ 2147483647 h 130"/>
                  <a:gd name="T92" fmla="*/ 2147483647 w 94"/>
                  <a:gd name="T93" fmla="*/ 2147483647 h 130"/>
                  <a:gd name="T94" fmla="*/ 2147483647 w 94"/>
                  <a:gd name="T95" fmla="*/ 2147483647 h 130"/>
                  <a:gd name="T96" fmla="*/ 2147483647 w 94"/>
                  <a:gd name="T97" fmla="*/ 2147483647 h 130"/>
                  <a:gd name="T98" fmla="*/ 2147483647 w 94"/>
                  <a:gd name="T99" fmla="*/ 2147483647 h 130"/>
                  <a:gd name="T100" fmla="*/ 2147483647 w 94"/>
                  <a:gd name="T101" fmla="*/ 2147483647 h 130"/>
                  <a:gd name="T102" fmla="*/ 2147483647 w 94"/>
                  <a:gd name="T103" fmla="*/ 2147483647 h 130"/>
                  <a:gd name="T104" fmla="*/ 2147483647 w 94"/>
                  <a:gd name="T105" fmla="*/ 2147483647 h 130"/>
                  <a:gd name="T106" fmla="*/ 2147483647 w 94"/>
                  <a:gd name="T107" fmla="*/ 2147483647 h 130"/>
                  <a:gd name="T108" fmla="*/ 2147483647 w 94"/>
                  <a:gd name="T109" fmla="*/ 2147483647 h 130"/>
                  <a:gd name="T110" fmla="*/ 2147483647 w 94"/>
                  <a:gd name="T111" fmla="*/ 2147483647 h 130"/>
                  <a:gd name="T112" fmla="*/ 2147483647 w 94"/>
                  <a:gd name="T113" fmla="*/ 2147483647 h 130"/>
                  <a:gd name="T114" fmla="*/ 2147483647 w 94"/>
                  <a:gd name="T115" fmla="*/ 2147483647 h 130"/>
                  <a:gd name="T116" fmla="*/ 2147483647 w 94"/>
                  <a:gd name="T117" fmla="*/ 2147483647 h 130"/>
                  <a:gd name="T118" fmla="*/ 2147483647 w 94"/>
                  <a:gd name="T119" fmla="*/ 2147483647 h 130"/>
                  <a:gd name="T120" fmla="*/ 0 w 94"/>
                  <a:gd name="T121" fmla="*/ 2147483647 h 130"/>
                  <a:gd name="T122" fmla="*/ 2147483647 w 94"/>
                  <a:gd name="T123" fmla="*/ 2147483647 h 130"/>
                  <a:gd name="T124" fmla="*/ 2147483647 w 94"/>
                  <a:gd name="T125" fmla="*/ 2147483647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
                  <a:gd name="T190" fmla="*/ 0 h 130"/>
                  <a:gd name="T191" fmla="*/ 94 w 94"/>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 h="130">
                    <a:moveTo>
                      <a:pt x="7" y="130"/>
                    </a:moveTo>
                    <a:lnTo>
                      <a:pt x="9" y="128"/>
                    </a:lnTo>
                    <a:lnTo>
                      <a:pt x="15" y="126"/>
                    </a:lnTo>
                    <a:lnTo>
                      <a:pt x="19" y="124"/>
                    </a:lnTo>
                    <a:lnTo>
                      <a:pt x="19" y="123"/>
                    </a:lnTo>
                    <a:lnTo>
                      <a:pt x="23" y="123"/>
                    </a:lnTo>
                    <a:lnTo>
                      <a:pt x="25" y="124"/>
                    </a:lnTo>
                    <a:lnTo>
                      <a:pt x="26" y="124"/>
                    </a:lnTo>
                    <a:lnTo>
                      <a:pt x="28" y="123"/>
                    </a:lnTo>
                    <a:lnTo>
                      <a:pt x="32" y="123"/>
                    </a:lnTo>
                    <a:lnTo>
                      <a:pt x="36" y="123"/>
                    </a:lnTo>
                    <a:lnTo>
                      <a:pt x="38" y="121"/>
                    </a:lnTo>
                    <a:lnTo>
                      <a:pt x="38" y="117"/>
                    </a:lnTo>
                    <a:lnTo>
                      <a:pt x="42" y="119"/>
                    </a:lnTo>
                    <a:lnTo>
                      <a:pt x="46" y="117"/>
                    </a:lnTo>
                    <a:lnTo>
                      <a:pt x="48" y="117"/>
                    </a:lnTo>
                    <a:lnTo>
                      <a:pt x="48" y="124"/>
                    </a:lnTo>
                    <a:lnTo>
                      <a:pt x="50" y="124"/>
                    </a:lnTo>
                    <a:lnTo>
                      <a:pt x="55" y="124"/>
                    </a:lnTo>
                    <a:lnTo>
                      <a:pt x="59" y="124"/>
                    </a:lnTo>
                    <a:lnTo>
                      <a:pt x="61" y="123"/>
                    </a:lnTo>
                    <a:lnTo>
                      <a:pt x="65" y="123"/>
                    </a:lnTo>
                    <a:lnTo>
                      <a:pt x="67" y="121"/>
                    </a:lnTo>
                    <a:lnTo>
                      <a:pt x="69" y="117"/>
                    </a:lnTo>
                    <a:lnTo>
                      <a:pt x="69" y="111"/>
                    </a:lnTo>
                    <a:lnTo>
                      <a:pt x="69" y="109"/>
                    </a:lnTo>
                    <a:lnTo>
                      <a:pt x="73" y="105"/>
                    </a:lnTo>
                    <a:lnTo>
                      <a:pt x="73" y="103"/>
                    </a:lnTo>
                    <a:lnTo>
                      <a:pt x="74" y="100"/>
                    </a:lnTo>
                    <a:lnTo>
                      <a:pt x="73" y="94"/>
                    </a:lnTo>
                    <a:lnTo>
                      <a:pt x="71" y="88"/>
                    </a:lnTo>
                    <a:lnTo>
                      <a:pt x="73" y="84"/>
                    </a:lnTo>
                    <a:lnTo>
                      <a:pt x="74" y="78"/>
                    </a:lnTo>
                    <a:lnTo>
                      <a:pt x="78" y="77"/>
                    </a:lnTo>
                    <a:lnTo>
                      <a:pt x="80" y="73"/>
                    </a:lnTo>
                    <a:lnTo>
                      <a:pt x="80" y="65"/>
                    </a:lnTo>
                    <a:lnTo>
                      <a:pt x="84" y="59"/>
                    </a:lnTo>
                    <a:lnTo>
                      <a:pt x="86" y="52"/>
                    </a:lnTo>
                    <a:lnTo>
                      <a:pt x="86" y="44"/>
                    </a:lnTo>
                    <a:lnTo>
                      <a:pt x="86" y="40"/>
                    </a:lnTo>
                    <a:lnTo>
                      <a:pt x="86" y="34"/>
                    </a:lnTo>
                    <a:lnTo>
                      <a:pt x="86" y="30"/>
                    </a:lnTo>
                    <a:lnTo>
                      <a:pt x="88" y="23"/>
                    </a:lnTo>
                    <a:lnTo>
                      <a:pt x="88" y="17"/>
                    </a:lnTo>
                    <a:lnTo>
                      <a:pt x="92" y="15"/>
                    </a:lnTo>
                    <a:lnTo>
                      <a:pt x="94" y="6"/>
                    </a:lnTo>
                    <a:lnTo>
                      <a:pt x="94" y="0"/>
                    </a:lnTo>
                    <a:lnTo>
                      <a:pt x="90" y="0"/>
                    </a:lnTo>
                    <a:lnTo>
                      <a:pt x="86" y="2"/>
                    </a:lnTo>
                    <a:lnTo>
                      <a:pt x="82" y="2"/>
                    </a:lnTo>
                    <a:lnTo>
                      <a:pt x="78" y="2"/>
                    </a:lnTo>
                    <a:lnTo>
                      <a:pt x="76" y="4"/>
                    </a:lnTo>
                    <a:lnTo>
                      <a:pt x="74" y="7"/>
                    </a:lnTo>
                    <a:lnTo>
                      <a:pt x="71" y="9"/>
                    </a:lnTo>
                    <a:lnTo>
                      <a:pt x="69" y="9"/>
                    </a:lnTo>
                    <a:lnTo>
                      <a:pt x="67" y="13"/>
                    </a:lnTo>
                    <a:lnTo>
                      <a:pt x="65" y="17"/>
                    </a:lnTo>
                    <a:lnTo>
                      <a:pt x="67" y="21"/>
                    </a:lnTo>
                    <a:lnTo>
                      <a:pt x="69" y="23"/>
                    </a:lnTo>
                    <a:lnTo>
                      <a:pt x="67" y="23"/>
                    </a:lnTo>
                    <a:lnTo>
                      <a:pt x="61" y="21"/>
                    </a:lnTo>
                    <a:lnTo>
                      <a:pt x="57" y="21"/>
                    </a:lnTo>
                    <a:lnTo>
                      <a:pt x="53" y="21"/>
                    </a:lnTo>
                    <a:lnTo>
                      <a:pt x="51" y="21"/>
                    </a:lnTo>
                    <a:lnTo>
                      <a:pt x="50" y="19"/>
                    </a:lnTo>
                    <a:lnTo>
                      <a:pt x="46" y="17"/>
                    </a:lnTo>
                    <a:lnTo>
                      <a:pt x="40" y="17"/>
                    </a:lnTo>
                    <a:lnTo>
                      <a:pt x="30" y="17"/>
                    </a:lnTo>
                    <a:lnTo>
                      <a:pt x="30" y="21"/>
                    </a:lnTo>
                    <a:lnTo>
                      <a:pt x="30" y="27"/>
                    </a:lnTo>
                    <a:lnTo>
                      <a:pt x="30" y="30"/>
                    </a:lnTo>
                    <a:lnTo>
                      <a:pt x="32" y="32"/>
                    </a:lnTo>
                    <a:lnTo>
                      <a:pt x="36" y="30"/>
                    </a:lnTo>
                    <a:lnTo>
                      <a:pt x="40" y="30"/>
                    </a:lnTo>
                    <a:lnTo>
                      <a:pt x="44" y="32"/>
                    </a:lnTo>
                    <a:lnTo>
                      <a:pt x="46" y="32"/>
                    </a:lnTo>
                    <a:lnTo>
                      <a:pt x="46" y="42"/>
                    </a:lnTo>
                    <a:lnTo>
                      <a:pt x="44" y="42"/>
                    </a:lnTo>
                    <a:lnTo>
                      <a:pt x="40" y="42"/>
                    </a:lnTo>
                    <a:lnTo>
                      <a:pt x="36" y="44"/>
                    </a:lnTo>
                    <a:lnTo>
                      <a:pt x="34" y="46"/>
                    </a:lnTo>
                    <a:lnTo>
                      <a:pt x="34" y="52"/>
                    </a:lnTo>
                    <a:lnTo>
                      <a:pt x="36" y="53"/>
                    </a:lnTo>
                    <a:lnTo>
                      <a:pt x="34" y="53"/>
                    </a:lnTo>
                    <a:lnTo>
                      <a:pt x="34" y="55"/>
                    </a:lnTo>
                    <a:lnTo>
                      <a:pt x="36" y="57"/>
                    </a:lnTo>
                    <a:lnTo>
                      <a:pt x="40" y="61"/>
                    </a:lnTo>
                    <a:lnTo>
                      <a:pt x="40" y="63"/>
                    </a:lnTo>
                    <a:lnTo>
                      <a:pt x="40" y="67"/>
                    </a:lnTo>
                    <a:lnTo>
                      <a:pt x="38" y="71"/>
                    </a:lnTo>
                    <a:lnTo>
                      <a:pt x="40" y="75"/>
                    </a:lnTo>
                    <a:lnTo>
                      <a:pt x="40" y="78"/>
                    </a:lnTo>
                    <a:lnTo>
                      <a:pt x="40" y="80"/>
                    </a:lnTo>
                    <a:lnTo>
                      <a:pt x="42" y="82"/>
                    </a:lnTo>
                    <a:lnTo>
                      <a:pt x="44" y="84"/>
                    </a:lnTo>
                    <a:lnTo>
                      <a:pt x="44" y="86"/>
                    </a:lnTo>
                    <a:lnTo>
                      <a:pt x="42" y="88"/>
                    </a:lnTo>
                    <a:lnTo>
                      <a:pt x="42" y="94"/>
                    </a:lnTo>
                    <a:lnTo>
                      <a:pt x="40" y="94"/>
                    </a:lnTo>
                    <a:lnTo>
                      <a:pt x="36" y="90"/>
                    </a:lnTo>
                    <a:lnTo>
                      <a:pt x="32" y="88"/>
                    </a:lnTo>
                    <a:lnTo>
                      <a:pt x="28" y="88"/>
                    </a:lnTo>
                    <a:lnTo>
                      <a:pt x="25" y="90"/>
                    </a:lnTo>
                    <a:lnTo>
                      <a:pt x="25" y="88"/>
                    </a:lnTo>
                    <a:lnTo>
                      <a:pt x="21" y="86"/>
                    </a:lnTo>
                    <a:lnTo>
                      <a:pt x="21" y="88"/>
                    </a:lnTo>
                    <a:lnTo>
                      <a:pt x="19" y="90"/>
                    </a:lnTo>
                    <a:lnTo>
                      <a:pt x="13" y="90"/>
                    </a:lnTo>
                    <a:lnTo>
                      <a:pt x="11" y="94"/>
                    </a:lnTo>
                    <a:lnTo>
                      <a:pt x="13" y="96"/>
                    </a:lnTo>
                    <a:lnTo>
                      <a:pt x="11" y="98"/>
                    </a:lnTo>
                    <a:lnTo>
                      <a:pt x="11" y="101"/>
                    </a:lnTo>
                    <a:lnTo>
                      <a:pt x="15" y="107"/>
                    </a:lnTo>
                    <a:lnTo>
                      <a:pt x="15" y="109"/>
                    </a:lnTo>
                    <a:lnTo>
                      <a:pt x="15" y="111"/>
                    </a:lnTo>
                    <a:lnTo>
                      <a:pt x="13" y="113"/>
                    </a:lnTo>
                    <a:lnTo>
                      <a:pt x="11" y="113"/>
                    </a:lnTo>
                    <a:lnTo>
                      <a:pt x="7" y="111"/>
                    </a:lnTo>
                    <a:lnTo>
                      <a:pt x="3" y="109"/>
                    </a:lnTo>
                    <a:lnTo>
                      <a:pt x="2" y="115"/>
                    </a:lnTo>
                    <a:lnTo>
                      <a:pt x="0" y="119"/>
                    </a:lnTo>
                    <a:lnTo>
                      <a:pt x="3" y="123"/>
                    </a:lnTo>
                    <a:lnTo>
                      <a:pt x="5" y="124"/>
                    </a:lnTo>
                    <a:lnTo>
                      <a:pt x="5" y="128"/>
                    </a:lnTo>
                    <a:lnTo>
                      <a:pt x="7" y="13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4" name="Freeform 565">
                <a:extLst>
                  <a:ext uri="{FF2B5EF4-FFF2-40B4-BE49-F238E27FC236}">
                    <a16:creationId xmlns:a16="http://schemas.microsoft.com/office/drawing/2014/main" id="{E4DD4791-A61C-EAD0-2516-3A0186617C95}"/>
                  </a:ext>
                </a:extLst>
              </p:cNvPr>
              <p:cNvSpPr>
                <a:spLocks/>
              </p:cNvSpPr>
              <p:nvPr/>
            </p:nvSpPr>
            <p:spPr bwMode="auto">
              <a:xfrm>
                <a:off x="4946650" y="3289300"/>
                <a:ext cx="271463" cy="530225"/>
              </a:xfrm>
              <a:custGeom>
                <a:avLst/>
                <a:gdLst>
                  <a:gd name="T0" fmla="*/ 0 w 131"/>
                  <a:gd name="T1" fmla="*/ 2147483647 h 255"/>
                  <a:gd name="T2" fmla="*/ 2147483647 w 131"/>
                  <a:gd name="T3" fmla="*/ 2147483647 h 255"/>
                  <a:gd name="T4" fmla="*/ 2147483647 w 131"/>
                  <a:gd name="T5" fmla="*/ 2147483647 h 255"/>
                  <a:gd name="T6" fmla="*/ 2147483647 w 131"/>
                  <a:gd name="T7" fmla="*/ 2147483647 h 255"/>
                  <a:gd name="T8" fmla="*/ 2147483647 w 131"/>
                  <a:gd name="T9" fmla="*/ 2147483647 h 255"/>
                  <a:gd name="T10" fmla="*/ 2147483647 w 131"/>
                  <a:gd name="T11" fmla="*/ 2147483647 h 255"/>
                  <a:gd name="T12" fmla="*/ 2147483647 w 131"/>
                  <a:gd name="T13" fmla="*/ 2147483647 h 255"/>
                  <a:gd name="T14" fmla="*/ 2147483647 w 131"/>
                  <a:gd name="T15" fmla="*/ 2147483647 h 255"/>
                  <a:gd name="T16" fmla="*/ 2147483647 w 131"/>
                  <a:gd name="T17" fmla="*/ 2147483647 h 255"/>
                  <a:gd name="T18" fmla="*/ 2147483647 w 131"/>
                  <a:gd name="T19" fmla="*/ 2147483647 h 255"/>
                  <a:gd name="T20" fmla="*/ 2147483647 w 131"/>
                  <a:gd name="T21" fmla="*/ 2147483647 h 255"/>
                  <a:gd name="T22" fmla="*/ 2147483647 w 131"/>
                  <a:gd name="T23" fmla="*/ 2147483647 h 255"/>
                  <a:gd name="T24" fmla="*/ 2147483647 w 131"/>
                  <a:gd name="T25" fmla="*/ 2147483647 h 255"/>
                  <a:gd name="T26" fmla="*/ 2147483647 w 131"/>
                  <a:gd name="T27" fmla="*/ 2147483647 h 255"/>
                  <a:gd name="T28" fmla="*/ 2147483647 w 131"/>
                  <a:gd name="T29" fmla="*/ 2147483647 h 255"/>
                  <a:gd name="T30" fmla="*/ 2147483647 w 131"/>
                  <a:gd name="T31" fmla="*/ 2147483647 h 255"/>
                  <a:gd name="T32" fmla="*/ 2147483647 w 131"/>
                  <a:gd name="T33" fmla="*/ 2147483647 h 255"/>
                  <a:gd name="T34" fmla="*/ 2147483647 w 131"/>
                  <a:gd name="T35" fmla="*/ 2147483647 h 255"/>
                  <a:gd name="T36" fmla="*/ 2147483647 w 131"/>
                  <a:gd name="T37" fmla="*/ 2147483647 h 255"/>
                  <a:gd name="T38" fmla="*/ 2147483647 w 131"/>
                  <a:gd name="T39" fmla="*/ 2147483647 h 255"/>
                  <a:gd name="T40" fmla="*/ 2147483647 w 131"/>
                  <a:gd name="T41" fmla="*/ 2147483647 h 255"/>
                  <a:gd name="T42" fmla="*/ 2147483647 w 131"/>
                  <a:gd name="T43" fmla="*/ 2147483647 h 255"/>
                  <a:gd name="T44" fmla="*/ 2147483647 w 131"/>
                  <a:gd name="T45" fmla="*/ 2147483647 h 255"/>
                  <a:gd name="T46" fmla="*/ 2147483647 w 131"/>
                  <a:gd name="T47" fmla="*/ 2147483647 h 255"/>
                  <a:gd name="T48" fmla="*/ 2147483647 w 131"/>
                  <a:gd name="T49" fmla="*/ 2147483647 h 255"/>
                  <a:gd name="T50" fmla="*/ 2147483647 w 131"/>
                  <a:gd name="T51" fmla="*/ 2147483647 h 255"/>
                  <a:gd name="T52" fmla="*/ 2147483647 w 131"/>
                  <a:gd name="T53" fmla="*/ 2147483647 h 255"/>
                  <a:gd name="T54" fmla="*/ 2147483647 w 131"/>
                  <a:gd name="T55" fmla="*/ 2147483647 h 255"/>
                  <a:gd name="T56" fmla="*/ 2147483647 w 131"/>
                  <a:gd name="T57" fmla="*/ 2147483647 h 255"/>
                  <a:gd name="T58" fmla="*/ 2147483647 w 131"/>
                  <a:gd name="T59" fmla="*/ 2147483647 h 255"/>
                  <a:gd name="T60" fmla="*/ 2147483647 w 131"/>
                  <a:gd name="T61" fmla="*/ 2147483647 h 255"/>
                  <a:gd name="T62" fmla="*/ 2147483647 w 131"/>
                  <a:gd name="T63" fmla="*/ 2147483647 h 255"/>
                  <a:gd name="T64" fmla="*/ 2147483647 w 131"/>
                  <a:gd name="T65" fmla="*/ 2147483647 h 255"/>
                  <a:gd name="T66" fmla="*/ 2147483647 w 131"/>
                  <a:gd name="T67" fmla="*/ 2147483647 h 255"/>
                  <a:gd name="T68" fmla="*/ 2147483647 w 131"/>
                  <a:gd name="T69" fmla="*/ 2147483647 h 255"/>
                  <a:gd name="T70" fmla="*/ 2147483647 w 131"/>
                  <a:gd name="T71" fmla="*/ 2147483647 h 255"/>
                  <a:gd name="T72" fmla="*/ 2147483647 w 131"/>
                  <a:gd name="T73" fmla="*/ 2147483647 h 255"/>
                  <a:gd name="T74" fmla="*/ 2147483647 w 131"/>
                  <a:gd name="T75" fmla="*/ 2147483647 h 255"/>
                  <a:gd name="T76" fmla="*/ 2147483647 w 131"/>
                  <a:gd name="T77" fmla="*/ 2147483647 h 255"/>
                  <a:gd name="T78" fmla="*/ 2147483647 w 131"/>
                  <a:gd name="T79" fmla="*/ 2147483647 h 255"/>
                  <a:gd name="T80" fmla="*/ 2147483647 w 131"/>
                  <a:gd name="T81" fmla="*/ 2147483647 h 255"/>
                  <a:gd name="T82" fmla="*/ 2147483647 w 131"/>
                  <a:gd name="T83" fmla="*/ 2147483647 h 255"/>
                  <a:gd name="T84" fmla="*/ 2147483647 w 131"/>
                  <a:gd name="T85" fmla="*/ 2147483647 h 255"/>
                  <a:gd name="T86" fmla="*/ 2147483647 w 131"/>
                  <a:gd name="T87" fmla="*/ 2147483647 h 255"/>
                  <a:gd name="T88" fmla="*/ 2147483647 w 131"/>
                  <a:gd name="T89" fmla="*/ 2147483647 h 255"/>
                  <a:gd name="T90" fmla="*/ 2147483647 w 131"/>
                  <a:gd name="T91" fmla="*/ 2147483647 h 255"/>
                  <a:gd name="T92" fmla="*/ 2147483647 w 131"/>
                  <a:gd name="T93" fmla="*/ 2147483647 h 255"/>
                  <a:gd name="T94" fmla="*/ 2147483647 w 131"/>
                  <a:gd name="T95" fmla="*/ 2147483647 h 255"/>
                  <a:gd name="T96" fmla="*/ 2147483647 w 131"/>
                  <a:gd name="T97" fmla="*/ 2147483647 h 255"/>
                  <a:gd name="T98" fmla="*/ 2147483647 w 131"/>
                  <a:gd name="T99" fmla="*/ 2147483647 h 255"/>
                  <a:gd name="T100" fmla="*/ 2147483647 w 131"/>
                  <a:gd name="T101" fmla="*/ 2147483647 h 255"/>
                  <a:gd name="T102" fmla="*/ 2147483647 w 131"/>
                  <a:gd name="T103" fmla="*/ 2147483647 h 255"/>
                  <a:gd name="T104" fmla="*/ 0 w 131"/>
                  <a:gd name="T105" fmla="*/ 2147483647 h 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1"/>
                  <a:gd name="T160" fmla="*/ 0 h 255"/>
                  <a:gd name="T161" fmla="*/ 131 w 131"/>
                  <a:gd name="T162" fmla="*/ 255 h 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1" h="255">
                    <a:moveTo>
                      <a:pt x="0" y="146"/>
                    </a:moveTo>
                    <a:lnTo>
                      <a:pt x="0" y="146"/>
                    </a:lnTo>
                    <a:lnTo>
                      <a:pt x="2" y="146"/>
                    </a:lnTo>
                    <a:lnTo>
                      <a:pt x="4" y="150"/>
                    </a:lnTo>
                    <a:lnTo>
                      <a:pt x="8" y="153"/>
                    </a:lnTo>
                    <a:lnTo>
                      <a:pt x="14" y="155"/>
                    </a:lnTo>
                    <a:lnTo>
                      <a:pt x="19" y="153"/>
                    </a:lnTo>
                    <a:lnTo>
                      <a:pt x="19" y="155"/>
                    </a:lnTo>
                    <a:lnTo>
                      <a:pt x="21" y="157"/>
                    </a:lnTo>
                    <a:lnTo>
                      <a:pt x="19" y="159"/>
                    </a:lnTo>
                    <a:lnTo>
                      <a:pt x="16" y="159"/>
                    </a:lnTo>
                    <a:lnTo>
                      <a:pt x="12" y="159"/>
                    </a:lnTo>
                    <a:lnTo>
                      <a:pt x="8" y="159"/>
                    </a:lnTo>
                    <a:lnTo>
                      <a:pt x="12" y="163"/>
                    </a:lnTo>
                    <a:lnTo>
                      <a:pt x="16" y="169"/>
                    </a:lnTo>
                    <a:lnTo>
                      <a:pt x="17" y="173"/>
                    </a:lnTo>
                    <a:lnTo>
                      <a:pt x="17" y="176"/>
                    </a:lnTo>
                    <a:lnTo>
                      <a:pt x="19" y="180"/>
                    </a:lnTo>
                    <a:lnTo>
                      <a:pt x="19" y="182"/>
                    </a:lnTo>
                    <a:lnTo>
                      <a:pt x="19" y="186"/>
                    </a:lnTo>
                    <a:lnTo>
                      <a:pt x="19" y="188"/>
                    </a:lnTo>
                    <a:lnTo>
                      <a:pt x="17" y="192"/>
                    </a:lnTo>
                    <a:lnTo>
                      <a:pt x="19" y="198"/>
                    </a:lnTo>
                    <a:lnTo>
                      <a:pt x="21" y="201"/>
                    </a:lnTo>
                    <a:lnTo>
                      <a:pt x="21" y="205"/>
                    </a:lnTo>
                    <a:lnTo>
                      <a:pt x="21" y="211"/>
                    </a:lnTo>
                    <a:lnTo>
                      <a:pt x="23" y="215"/>
                    </a:lnTo>
                    <a:lnTo>
                      <a:pt x="16" y="215"/>
                    </a:lnTo>
                    <a:lnTo>
                      <a:pt x="8" y="217"/>
                    </a:lnTo>
                    <a:lnTo>
                      <a:pt x="4" y="221"/>
                    </a:lnTo>
                    <a:lnTo>
                      <a:pt x="6" y="224"/>
                    </a:lnTo>
                    <a:lnTo>
                      <a:pt x="10" y="228"/>
                    </a:lnTo>
                    <a:lnTo>
                      <a:pt x="16" y="234"/>
                    </a:lnTo>
                    <a:lnTo>
                      <a:pt x="17" y="242"/>
                    </a:lnTo>
                    <a:lnTo>
                      <a:pt x="17" y="247"/>
                    </a:lnTo>
                    <a:lnTo>
                      <a:pt x="16" y="255"/>
                    </a:lnTo>
                    <a:lnTo>
                      <a:pt x="19" y="253"/>
                    </a:lnTo>
                    <a:lnTo>
                      <a:pt x="25" y="255"/>
                    </a:lnTo>
                    <a:lnTo>
                      <a:pt x="29" y="247"/>
                    </a:lnTo>
                    <a:lnTo>
                      <a:pt x="31" y="249"/>
                    </a:lnTo>
                    <a:lnTo>
                      <a:pt x="35" y="251"/>
                    </a:lnTo>
                    <a:lnTo>
                      <a:pt x="42" y="249"/>
                    </a:lnTo>
                    <a:lnTo>
                      <a:pt x="50" y="247"/>
                    </a:lnTo>
                    <a:lnTo>
                      <a:pt x="56" y="245"/>
                    </a:lnTo>
                    <a:lnTo>
                      <a:pt x="60" y="242"/>
                    </a:lnTo>
                    <a:lnTo>
                      <a:pt x="65" y="238"/>
                    </a:lnTo>
                    <a:lnTo>
                      <a:pt x="69" y="236"/>
                    </a:lnTo>
                    <a:lnTo>
                      <a:pt x="67" y="232"/>
                    </a:lnTo>
                    <a:lnTo>
                      <a:pt x="65" y="228"/>
                    </a:lnTo>
                    <a:lnTo>
                      <a:pt x="73" y="224"/>
                    </a:lnTo>
                    <a:lnTo>
                      <a:pt x="81" y="222"/>
                    </a:lnTo>
                    <a:lnTo>
                      <a:pt x="85" y="221"/>
                    </a:lnTo>
                    <a:lnTo>
                      <a:pt x="88" y="219"/>
                    </a:lnTo>
                    <a:lnTo>
                      <a:pt x="90" y="217"/>
                    </a:lnTo>
                    <a:lnTo>
                      <a:pt x="92" y="213"/>
                    </a:lnTo>
                    <a:lnTo>
                      <a:pt x="96" y="211"/>
                    </a:lnTo>
                    <a:lnTo>
                      <a:pt x="100" y="209"/>
                    </a:lnTo>
                    <a:lnTo>
                      <a:pt x="102" y="207"/>
                    </a:lnTo>
                    <a:lnTo>
                      <a:pt x="104" y="203"/>
                    </a:lnTo>
                    <a:lnTo>
                      <a:pt x="108" y="199"/>
                    </a:lnTo>
                    <a:lnTo>
                      <a:pt x="110" y="199"/>
                    </a:lnTo>
                    <a:lnTo>
                      <a:pt x="111" y="198"/>
                    </a:lnTo>
                    <a:lnTo>
                      <a:pt x="110" y="194"/>
                    </a:lnTo>
                    <a:lnTo>
                      <a:pt x="106" y="192"/>
                    </a:lnTo>
                    <a:lnTo>
                      <a:pt x="108" y="188"/>
                    </a:lnTo>
                    <a:lnTo>
                      <a:pt x="108" y="184"/>
                    </a:lnTo>
                    <a:lnTo>
                      <a:pt x="108" y="182"/>
                    </a:lnTo>
                    <a:lnTo>
                      <a:pt x="106" y="180"/>
                    </a:lnTo>
                    <a:lnTo>
                      <a:pt x="108" y="176"/>
                    </a:lnTo>
                    <a:lnTo>
                      <a:pt x="110" y="173"/>
                    </a:lnTo>
                    <a:lnTo>
                      <a:pt x="108" y="169"/>
                    </a:lnTo>
                    <a:lnTo>
                      <a:pt x="104" y="169"/>
                    </a:lnTo>
                    <a:lnTo>
                      <a:pt x="100" y="169"/>
                    </a:lnTo>
                    <a:lnTo>
                      <a:pt x="98" y="169"/>
                    </a:lnTo>
                    <a:lnTo>
                      <a:pt x="98" y="165"/>
                    </a:lnTo>
                    <a:lnTo>
                      <a:pt x="100" y="163"/>
                    </a:lnTo>
                    <a:lnTo>
                      <a:pt x="102" y="161"/>
                    </a:lnTo>
                    <a:lnTo>
                      <a:pt x="104" y="157"/>
                    </a:lnTo>
                    <a:lnTo>
                      <a:pt x="104" y="155"/>
                    </a:lnTo>
                    <a:lnTo>
                      <a:pt x="106" y="153"/>
                    </a:lnTo>
                    <a:lnTo>
                      <a:pt x="110" y="148"/>
                    </a:lnTo>
                    <a:lnTo>
                      <a:pt x="110" y="144"/>
                    </a:lnTo>
                    <a:lnTo>
                      <a:pt x="110" y="140"/>
                    </a:lnTo>
                    <a:lnTo>
                      <a:pt x="111" y="138"/>
                    </a:lnTo>
                    <a:lnTo>
                      <a:pt x="113" y="134"/>
                    </a:lnTo>
                    <a:lnTo>
                      <a:pt x="113" y="130"/>
                    </a:lnTo>
                    <a:lnTo>
                      <a:pt x="113" y="127"/>
                    </a:lnTo>
                    <a:lnTo>
                      <a:pt x="117" y="123"/>
                    </a:lnTo>
                    <a:lnTo>
                      <a:pt x="119" y="121"/>
                    </a:lnTo>
                    <a:lnTo>
                      <a:pt x="123" y="123"/>
                    </a:lnTo>
                    <a:lnTo>
                      <a:pt x="129" y="123"/>
                    </a:lnTo>
                    <a:lnTo>
                      <a:pt x="131" y="123"/>
                    </a:lnTo>
                    <a:lnTo>
                      <a:pt x="131" y="63"/>
                    </a:lnTo>
                    <a:lnTo>
                      <a:pt x="23" y="0"/>
                    </a:lnTo>
                    <a:lnTo>
                      <a:pt x="12" y="8"/>
                    </a:lnTo>
                    <a:lnTo>
                      <a:pt x="19" y="40"/>
                    </a:lnTo>
                    <a:lnTo>
                      <a:pt x="21" y="46"/>
                    </a:lnTo>
                    <a:lnTo>
                      <a:pt x="23" y="54"/>
                    </a:lnTo>
                    <a:lnTo>
                      <a:pt x="21" y="59"/>
                    </a:lnTo>
                    <a:lnTo>
                      <a:pt x="19" y="65"/>
                    </a:lnTo>
                    <a:lnTo>
                      <a:pt x="19" y="94"/>
                    </a:lnTo>
                    <a:lnTo>
                      <a:pt x="19" y="117"/>
                    </a:lnTo>
                    <a:lnTo>
                      <a:pt x="0" y="134"/>
                    </a:lnTo>
                    <a:lnTo>
                      <a:pt x="0" y="14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5" name="Freeform 566">
                <a:extLst>
                  <a:ext uri="{FF2B5EF4-FFF2-40B4-BE49-F238E27FC236}">
                    <a16:creationId xmlns:a16="http://schemas.microsoft.com/office/drawing/2014/main" id="{8629B570-43F1-65DA-DB73-2793D4F716CD}"/>
                  </a:ext>
                </a:extLst>
              </p:cNvPr>
              <p:cNvSpPr>
                <a:spLocks/>
              </p:cNvSpPr>
              <p:nvPr/>
            </p:nvSpPr>
            <p:spPr bwMode="auto">
              <a:xfrm>
                <a:off x="4949825" y="3702050"/>
                <a:ext cx="347663" cy="250825"/>
              </a:xfrm>
              <a:custGeom>
                <a:avLst/>
                <a:gdLst>
                  <a:gd name="T0" fmla="*/ 2147483647 w 167"/>
                  <a:gd name="T1" fmla="*/ 2147483647 h 121"/>
                  <a:gd name="T2" fmla="*/ 2147483647 w 167"/>
                  <a:gd name="T3" fmla="*/ 2147483647 h 121"/>
                  <a:gd name="T4" fmla="*/ 2147483647 w 167"/>
                  <a:gd name="T5" fmla="*/ 2147483647 h 121"/>
                  <a:gd name="T6" fmla="*/ 2147483647 w 167"/>
                  <a:gd name="T7" fmla="*/ 2147483647 h 121"/>
                  <a:gd name="T8" fmla="*/ 2147483647 w 167"/>
                  <a:gd name="T9" fmla="*/ 2147483647 h 121"/>
                  <a:gd name="T10" fmla="*/ 2147483647 w 167"/>
                  <a:gd name="T11" fmla="*/ 2147483647 h 121"/>
                  <a:gd name="T12" fmla="*/ 2147483647 w 167"/>
                  <a:gd name="T13" fmla="*/ 2147483647 h 121"/>
                  <a:gd name="T14" fmla="*/ 2147483647 w 167"/>
                  <a:gd name="T15" fmla="*/ 2147483647 h 121"/>
                  <a:gd name="T16" fmla="*/ 2147483647 w 167"/>
                  <a:gd name="T17" fmla="*/ 2147483647 h 121"/>
                  <a:gd name="T18" fmla="*/ 2147483647 w 167"/>
                  <a:gd name="T19" fmla="*/ 2147483647 h 121"/>
                  <a:gd name="T20" fmla="*/ 2147483647 w 167"/>
                  <a:gd name="T21" fmla="*/ 2147483647 h 121"/>
                  <a:gd name="T22" fmla="*/ 2147483647 w 167"/>
                  <a:gd name="T23" fmla="*/ 2147483647 h 121"/>
                  <a:gd name="T24" fmla="*/ 2147483647 w 167"/>
                  <a:gd name="T25" fmla="*/ 2147483647 h 121"/>
                  <a:gd name="T26" fmla="*/ 2147483647 w 167"/>
                  <a:gd name="T27" fmla="*/ 2147483647 h 121"/>
                  <a:gd name="T28" fmla="*/ 2147483647 w 167"/>
                  <a:gd name="T29" fmla="*/ 2147483647 h 121"/>
                  <a:gd name="T30" fmla="*/ 2147483647 w 167"/>
                  <a:gd name="T31" fmla="*/ 2147483647 h 121"/>
                  <a:gd name="T32" fmla="*/ 2147483647 w 167"/>
                  <a:gd name="T33" fmla="*/ 2147483647 h 121"/>
                  <a:gd name="T34" fmla="*/ 2147483647 w 167"/>
                  <a:gd name="T35" fmla="*/ 2147483647 h 121"/>
                  <a:gd name="T36" fmla="*/ 2147483647 w 167"/>
                  <a:gd name="T37" fmla="*/ 2147483647 h 121"/>
                  <a:gd name="T38" fmla="*/ 2147483647 w 167"/>
                  <a:gd name="T39" fmla="*/ 2147483647 h 121"/>
                  <a:gd name="T40" fmla="*/ 2147483647 w 167"/>
                  <a:gd name="T41" fmla="*/ 2147483647 h 121"/>
                  <a:gd name="T42" fmla="*/ 2147483647 w 167"/>
                  <a:gd name="T43" fmla="*/ 2147483647 h 121"/>
                  <a:gd name="T44" fmla="*/ 2147483647 w 167"/>
                  <a:gd name="T45" fmla="*/ 2147483647 h 121"/>
                  <a:gd name="T46" fmla="*/ 2147483647 w 167"/>
                  <a:gd name="T47" fmla="*/ 2147483647 h 121"/>
                  <a:gd name="T48" fmla="*/ 2147483647 w 167"/>
                  <a:gd name="T49" fmla="*/ 2147483647 h 121"/>
                  <a:gd name="T50" fmla="*/ 2147483647 w 167"/>
                  <a:gd name="T51" fmla="*/ 2147483647 h 121"/>
                  <a:gd name="T52" fmla="*/ 2147483647 w 167"/>
                  <a:gd name="T53" fmla="*/ 2147483647 h 121"/>
                  <a:gd name="T54" fmla="*/ 2147483647 w 167"/>
                  <a:gd name="T55" fmla="*/ 2147483647 h 121"/>
                  <a:gd name="T56" fmla="*/ 2147483647 w 167"/>
                  <a:gd name="T57" fmla="*/ 2147483647 h 121"/>
                  <a:gd name="T58" fmla="*/ 2147483647 w 167"/>
                  <a:gd name="T59" fmla="*/ 2147483647 h 121"/>
                  <a:gd name="T60" fmla="*/ 2147483647 w 167"/>
                  <a:gd name="T61" fmla="*/ 0 h 121"/>
                  <a:gd name="T62" fmla="*/ 2147483647 w 167"/>
                  <a:gd name="T63" fmla="*/ 2147483647 h 121"/>
                  <a:gd name="T64" fmla="*/ 2147483647 w 167"/>
                  <a:gd name="T65" fmla="*/ 2147483647 h 121"/>
                  <a:gd name="T66" fmla="*/ 2147483647 w 167"/>
                  <a:gd name="T67" fmla="*/ 2147483647 h 121"/>
                  <a:gd name="T68" fmla="*/ 2147483647 w 167"/>
                  <a:gd name="T69" fmla="*/ 2147483647 h 121"/>
                  <a:gd name="T70" fmla="*/ 2147483647 w 167"/>
                  <a:gd name="T71" fmla="*/ 2147483647 h 121"/>
                  <a:gd name="T72" fmla="*/ 2147483647 w 167"/>
                  <a:gd name="T73" fmla="*/ 2147483647 h 121"/>
                  <a:gd name="T74" fmla="*/ 2147483647 w 167"/>
                  <a:gd name="T75" fmla="*/ 2147483647 h 121"/>
                  <a:gd name="T76" fmla="*/ 2147483647 w 167"/>
                  <a:gd name="T77" fmla="*/ 2147483647 h 121"/>
                  <a:gd name="T78" fmla="*/ 2147483647 w 167"/>
                  <a:gd name="T79" fmla="*/ 2147483647 h 121"/>
                  <a:gd name="T80" fmla="*/ 2147483647 w 167"/>
                  <a:gd name="T81" fmla="*/ 2147483647 h 121"/>
                  <a:gd name="T82" fmla="*/ 2147483647 w 167"/>
                  <a:gd name="T83" fmla="*/ 2147483647 h 121"/>
                  <a:gd name="T84" fmla="*/ 2147483647 w 167"/>
                  <a:gd name="T85" fmla="*/ 2147483647 h 121"/>
                  <a:gd name="T86" fmla="*/ 2147483647 w 167"/>
                  <a:gd name="T87" fmla="*/ 2147483647 h 121"/>
                  <a:gd name="T88" fmla="*/ 2147483647 w 167"/>
                  <a:gd name="T89" fmla="*/ 2147483647 h 121"/>
                  <a:gd name="T90" fmla="*/ 2147483647 w 167"/>
                  <a:gd name="T91" fmla="*/ 2147483647 h 121"/>
                  <a:gd name="T92" fmla="*/ 2147483647 w 167"/>
                  <a:gd name="T93" fmla="*/ 2147483647 h 121"/>
                  <a:gd name="T94" fmla="*/ 2147483647 w 167"/>
                  <a:gd name="T95" fmla="*/ 2147483647 h 121"/>
                  <a:gd name="T96" fmla="*/ 2147483647 w 167"/>
                  <a:gd name="T97" fmla="*/ 2147483647 h 121"/>
                  <a:gd name="T98" fmla="*/ 2147483647 w 167"/>
                  <a:gd name="T99" fmla="*/ 2147483647 h 121"/>
                  <a:gd name="T100" fmla="*/ 2147483647 w 167"/>
                  <a:gd name="T101" fmla="*/ 2147483647 h 121"/>
                  <a:gd name="T102" fmla="*/ 2147483647 w 167"/>
                  <a:gd name="T103" fmla="*/ 2147483647 h 121"/>
                  <a:gd name="T104" fmla="*/ 2147483647 w 167"/>
                  <a:gd name="T105" fmla="*/ 2147483647 h 121"/>
                  <a:gd name="T106" fmla="*/ 2147483647 w 167"/>
                  <a:gd name="T107" fmla="*/ 2147483647 h 1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7"/>
                  <a:gd name="T163" fmla="*/ 0 h 121"/>
                  <a:gd name="T164" fmla="*/ 167 w 167"/>
                  <a:gd name="T165" fmla="*/ 121 h 1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7" h="121">
                    <a:moveTo>
                      <a:pt x="58" y="112"/>
                    </a:moveTo>
                    <a:lnTo>
                      <a:pt x="58" y="98"/>
                    </a:lnTo>
                    <a:lnTo>
                      <a:pt x="61" y="98"/>
                    </a:lnTo>
                    <a:lnTo>
                      <a:pt x="65" y="93"/>
                    </a:lnTo>
                    <a:lnTo>
                      <a:pt x="67" y="87"/>
                    </a:lnTo>
                    <a:lnTo>
                      <a:pt x="69" y="85"/>
                    </a:lnTo>
                    <a:lnTo>
                      <a:pt x="75" y="85"/>
                    </a:lnTo>
                    <a:lnTo>
                      <a:pt x="79" y="87"/>
                    </a:lnTo>
                    <a:lnTo>
                      <a:pt x="85" y="91"/>
                    </a:lnTo>
                    <a:lnTo>
                      <a:pt x="88" y="93"/>
                    </a:lnTo>
                    <a:lnTo>
                      <a:pt x="92" y="94"/>
                    </a:lnTo>
                    <a:lnTo>
                      <a:pt x="98" y="94"/>
                    </a:lnTo>
                    <a:lnTo>
                      <a:pt x="102" y="94"/>
                    </a:lnTo>
                    <a:lnTo>
                      <a:pt x="106" y="96"/>
                    </a:lnTo>
                    <a:lnTo>
                      <a:pt x="111" y="96"/>
                    </a:lnTo>
                    <a:lnTo>
                      <a:pt x="113" y="98"/>
                    </a:lnTo>
                    <a:lnTo>
                      <a:pt x="113" y="94"/>
                    </a:lnTo>
                    <a:lnTo>
                      <a:pt x="117" y="91"/>
                    </a:lnTo>
                    <a:lnTo>
                      <a:pt x="121" y="93"/>
                    </a:lnTo>
                    <a:lnTo>
                      <a:pt x="125" y="93"/>
                    </a:lnTo>
                    <a:lnTo>
                      <a:pt x="131" y="93"/>
                    </a:lnTo>
                    <a:lnTo>
                      <a:pt x="133" y="93"/>
                    </a:lnTo>
                    <a:lnTo>
                      <a:pt x="131" y="89"/>
                    </a:lnTo>
                    <a:lnTo>
                      <a:pt x="134" y="87"/>
                    </a:lnTo>
                    <a:lnTo>
                      <a:pt x="136" y="89"/>
                    </a:lnTo>
                    <a:lnTo>
                      <a:pt x="138" y="89"/>
                    </a:lnTo>
                    <a:lnTo>
                      <a:pt x="142" y="85"/>
                    </a:lnTo>
                    <a:lnTo>
                      <a:pt x="146" y="83"/>
                    </a:lnTo>
                    <a:lnTo>
                      <a:pt x="150" y="83"/>
                    </a:lnTo>
                    <a:lnTo>
                      <a:pt x="156" y="83"/>
                    </a:lnTo>
                    <a:lnTo>
                      <a:pt x="157" y="85"/>
                    </a:lnTo>
                    <a:lnTo>
                      <a:pt x="159" y="85"/>
                    </a:lnTo>
                    <a:lnTo>
                      <a:pt x="163" y="85"/>
                    </a:lnTo>
                    <a:lnTo>
                      <a:pt x="167" y="85"/>
                    </a:lnTo>
                    <a:lnTo>
                      <a:pt x="165" y="83"/>
                    </a:lnTo>
                    <a:lnTo>
                      <a:pt x="163" y="79"/>
                    </a:lnTo>
                    <a:lnTo>
                      <a:pt x="163" y="77"/>
                    </a:lnTo>
                    <a:lnTo>
                      <a:pt x="161" y="71"/>
                    </a:lnTo>
                    <a:lnTo>
                      <a:pt x="159" y="66"/>
                    </a:lnTo>
                    <a:lnTo>
                      <a:pt x="154" y="64"/>
                    </a:lnTo>
                    <a:lnTo>
                      <a:pt x="150" y="60"/>
                    </a:lnTo>
                    <a:lnTo>
                      <a:pt x="148" y="56"/>
                    </a:lnTo>
                    <a:lnTo>
                      <a:pt x="146" y="54"/>
                    </a:lnTo>
                    <a:lnTo>
                      <a:pt x="144" y="54"/>
                    </a:lnTo>
                    <a:lnTo>
                      <a:pt x="140" y="52"/>
                    </a:lnTo>
                    <a:lnTo>
                      <a:pt x="136" y="48"/>
                    </a:lnTo>
                    <a:lnTo>
                      <a:pt x="134" y="46"/>
                    </a:lnTo>
                    <a:lnTo>
                      <a:pt x="131" y="46"/>
                    </a:lnTo>
                    <a:lnTo>
                      <a:pt x="129" y="45"/>
                    </a:lnTo>
                    <a:lnTo>
                      <a:pt x="127" y="41"/>
                    </a:lnTo>
                    <a:lnTo>
                      <a:pt x="121" y="37"/>
                    </a:lnTo>
                    <a:lnTo>
                      <a:pt x="121" y="29"/>
                    </a:lnTo>
                    <a:lnTo>
                      <a:pt x="121" y="27"/>
                    </a:lnTo>
                    <a:lnTo>
                      <a:pt x="121" y="25"/>
                    </a:lnTo>
                    <a:lnTo>
                      <a:pt x="119" y="23"/>
                    </a:lnTo>
                    <a:lnTo>
                      <a:pt x="117" y="22"/>
                    </a:lnTo>
                    <a:lnTo>
                      <a:pt x="115" y="20"/>
                    </a:lnTo>
                    <a:lnTo>
                      <a:pt x="115" y="16"/>
                    </a:lnTo>
                    <a:lnTo>
                      <a:pt x="117" y="10"/>
                    </a:lnTo>
                    <a:lnTo>
                      <a:pt x="115" y="8"/>
                    </a:lnTo>
                    <a:lnTo>
                      <a:pt x="108" y="0"/>
                    </a:lnTo>
                    <a:lnTo>
                      <a:pt x="106" y="0"/>
                    </a:lnTo>
                    <a:lnTo>
                      <a:pt x="102" y="4"/>
                    </a:lnTo>
                    <a:lnTo>
                      <a:pt x="100" y="8"/>
                    </a:lnTo>
                    <a:lnTo>
                      <a:pt x="98" y="10"/>
                    </a:lnTo>
                    <a:lnTo>
                      <a:pt x="94" y="12"/>
                    </a:lnTo>
                    <a:lnTo>
                      <a:pt x="90" y="14"/>
                    </a:lnTo>
                    <a:lnTo>
                      <a:pt x="88" y="18"/>
                    </a:lnTo>
                    <a:lnTo>
                      <a:pt x="86" y="20"/>
                    </a:lnTo>
                    <a:lnTo>
                      <a:pt x="83" y="22"/>
                    </a:lnTo>
                    <a:lnTo>
                      <a:pt x="79" y="23"/>
                    </a:lnTo>
                    <a:lnTo>
                      <a:pt x="71" y="25"/>
                    </a:lnTo>
                    <a:lnTo>
                      <a:pt x="63" y="29"/>
                    </a:lnTo>
                    <a:lnTo>
                      <a:pt x="65" y="33"/>
                    </a:lnTo>
                    <a:lnTo>
                      <a:pt x="67" y="37"/>
                    </a:lnTo>
                    <a:lnTo>
                      <a:pt x="63" y="39"/>
                    </a:lnTo>
                    <a:lnTo>
                      <a:pt x="58" y="43"/>
                    </a:lnTo>
                    <a:lnTo>
                      <a:pt x="54" y="46"/>
                    </a:lnTo>
                    <a:lnTo>
                      <a:pt x="48" y="48"/>
                    </a:lnTo>
                    <a:lnTo>
                      <a:pt x="40" y="50"/>
                    </a:lnTo>
                    <a:lnTo>
                      <a:pt x="33" y="52"/>
                    </a:lnTo>
                    <a:lnTo>
                      <a:pt x="29" y="50"/>
                    </a:lnTo>
                    <a:lnTo>
                      <a:pt x="27" y="48"/>
                    </a:lnTo>
                    <a:lnTo>
                      <a:pt x="23" y="56"/>
                    </a:lnTo>
                    <a:lnTo>
                      <a:pt x="17" y="54"/>
                    </a:lnTo>
                    <a:lnTo>
                      <a:pt x="14" y="56"/>
                    </a:lnTo>
                    <a:lnTo>
                      <a:pt x="10" y="62"/>
                    </a:lnTo>
                    <a:lnTo>
                      <a:pt x="4" y="71"/>
                    </a:lnTo>
                    <a:lnTo>
                      <a:pt x="0" y="75"/>
                    </a:lnTo>
                    <a:lnTo>
                      <a:pt x="2" y="77"/>
                    </a:lnTo>
                    <a:lnTo>
                      <a:pt x="4" y="79"/>
                    </a:lnTo>
                    <a:lnTo>
                      <a:pt x="6" y="83"/>
                    </a:lnTo>
                    <a:lnTo>
                      <a:pt x="8" y="89"/>
                    </a:lnTo>
                    <a:lnTo>
                      <a:pt x="12" y="94"/>
                    </a:lnTo>
                    <a:lnTo>
                      <a:pt x="14" y="100"/>
                    </a:lnTo>
                    <a:lnTo>
                      <a:pt x="17" y="104"/>
                    </a:lnTo>
                    <a:lnTo>
                      <a:pt x="21" y="108"/>
                    </a:lnTo>
                    <a:lnTo>
                      <a:pt x="25" y="112"/>
                    </a:lnTo>
                    <a:lnTo>
                      <a:pt x="29" y="119"/>
                    </a:lnTo>
                    <a:lnTo>
                      <a:pt x="33" y="121"/>
                    </a:lnTo>
                    <a:lnTo>
                      <a:pt x="35" y="121"/>
                    </a:lnTo>
                    <a:lnTo>
                      <a:pt x="38" y="119"/>
                    </a:lnTo>
                    <a:lnTo>
                      <a:pt x="40" y="116"/>
                    </a:lnTo>
                    <a:lnTo>
                      <a:pt x="42" y="114"/>
                    </a:lnTo>
                    <a:lnTo>
                      <a:pt x="46" y="114"/>
                    </a:lnTo>
                    <a:lnTo>
                      <a:pt x="50" y="114"/>
                    </a:lnTo>
                    <a:lnTo>
                      <a:pt x="54" y="112"/>
                    </a:lnTo>
                    <a:lnTo>
                      <a:pt x="58" y="11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6" name="Freeform 569">
                <a:extLst>
                  <a:ext uri="{FF2B5EF4-FFF2-40B4-BE49-F238E27FC236}">
                    <a16:creationId xmlns:a16="http://schemas.microsoft.com/office/drawing/2014/main" id="{85D2D48D-5FDF-6794-78A1-0954CAFEC701}"/>
                  </a:ext>
                </a:extLst>
              </p:cNvPr>
              <p:cNvSpPr>
                <a:spLocks/>
              </p:cNvSpPr>
              <p:nvPr/>
            </p:nvSpPr>
            <p:spPr bwMode="auto">
              <a:xfrm>
                <a:off x="4806950" y="3624263"/>
                <a:ext cx="212725" cy="358775"/>
              </a:xfrm>
              <a:custGeom>
                <a:avLst/>
                <a:gdLst>
                  <a:gd name="T0" fmla="*/ 2147483647 w 102"/>
                  <a:gd name="T1" fmla="*/ 2147483647 h 173"/>
                  <a:gd name="T2" fmla="*/ 2147483647 w 102"/>
                  <a:gd name="T3" fmla="*/ 2147483647 h 173"/>
                  <a:gd name="T4" fmla="*/ 2147483647 w 102"/>
                  <a:gd name="T5" fmla="*/ 2147483647 h 173"/>
                  <a:gd name="T6" fmla="*/ 2147483647 w 102"/>
                  <a:gd name="T7" fmla="*/ 2147483647 h 173"/>
                  <a:gd name="T8" fmla="*/ 2147483647 w 102"/>
                  <a:gd name="T9" fmla="*/ 2147483647 h 173"/>
                  <a:gd name="T10" fmla="*/ 2147483647 w 102"/>
                  <a:gd name="T11" fmla="*/ 2147483647 h 173"/>
                  <a:gd name="T12" fmla="*/ 2147483647 w 102"/>
                  <a:gd name="T13" fmla="*/ 2147483647 h 173"/>
                  <a:gd name="T14" fmla="*/ 2147483647 w 102"/>
                  <a:gd name="T15" fmla="*/ 2147483647 h 173"/>
                  <a:gd name="T16" fmla="*/ 2147483647 w 102"/>
                  <a:gd name="T17" fmla="*/ 2147483647 h 173"/>
                  <a:gd name="T18" fmla="*/ 2147483647 w 102"/>
                  <a:gd name="T19" fmla="*/ 2147483647 h 173"/>
                  <a:gd name="T20" fmla="*/ 2147483647 w 102"/>
                  <a:gd name="T21" fmla="*/ 2147483647 h 173"/>
                  <a:gd name="T22" fmla="*/ 2147483647 w 102"/>
                  <a:gd name="T23" fmla="*/ 2147483647 h 173"/>
                  <a:gd name="T24" fmla="*/ 2147483647 w 102"/>
                  <a:gd name="T25" fmla="*/ 2147483647 h 173"/>
                  <a:gd name="T26" fmla="*/ 2147483647 w 102"/>
                  <a:gd name="T27" fmla="*/ 2147483647 h 173"/>
                  <a:gd name="T28" fmla="*/ 2147483647 w 102"/>
                  <a:gd name="T29" fmla="*/ 2147483647 h 173"/>
                  <a:gd name="T30" fmla="*/ 2147483647 w 102"/>
                  <a:gd name="T31" fmla="*/ 2147483647 h 173"/>
                  <a:gd name="T32" fmla="*/ 2147483647 w 102"/>
                  <a:gd name="T33" fmla="*/ 2147483647 h 173"/>
                  <a:gd name="T34" fmla="*/ 2147483647 w 102"/>
                  <a:gd name="T35" fmla="*/ 2147483647 h 173"/>
                  <a:gd name="T36" fmla="*/ 2147483647 w 102"/>
                  <a:gd name="T37" fmla="*/ 2147483647 h 173"/>
                  <a:gd name="T38" fmla="*/ 2147483647 w 102"/>
                  <a:gd name="T39" fmla="*/ 2147483647 h 173"/>
                  <a:gd name="T40" fmla="*/ 2147483647 w 102"/>
                  <a:gd name="T41" fmla="*/ 2147483647 h 173"/>
                  <a:gd name="T42" fmla="*/ 2147483647 w 102"/>
                  <a:gd name="T43" fmla="*/ 2147483647 h 173"/>
                  <a:gd name="T44" fmla="*/ 2147483647 w 102"/>
                  <a:gd name="T45" fmla="*/ 2147483647 h 173"/>
                  <a:gd name="T46" fmla="*/ 2147483647 w 102"/>
                  <a:gd name="T47" fmla="*/ 2147483647 h 173"/>
                  <a:gd name="T48" fmla="*/ 2147483647 w 102"/>
                  <a:gd name="T49" fmla="*/ 2147483647 h 173"/>
                  <a:gd name="T50" fmla="*/ 2147483647 w 102"/>
                  <a:gd name="T51" fmla="*/ 2147483647 h 173"/>
                  <a:gd name="T52" fmla="*/ 2147483647 w 102"/>
                  <a:gd name="T53" fmla="*/ 2147483647 h 173"/>
                  <a:gd name="T54" fmla="*/ 2147483647 w 102"/>
                  <a:gd name="T55" fmla="*/ 2147483647 h 173"/>
                  <a:gd name="T56" fmla="*/ 2147483647 w 102"/>
                  <a:gd name="T57" fmla="*/ 2147483647 h 173"/>
                  <a:gd name="T58" fmla="*/ 2147483647 w 102"/>
                  <a:gd name="T59" fmla="*/ 2147483647 h 173"/>
                  <a:gd name="T60" fmla="*/ 2147483647 w 102"/>
                  <a:gd name="T61" fmla="*/ 2147483647 h 173"/>
                  <a:gd name="T62" fmla="*/ 2147483647 w 102"/>
                  <a:gd name="T63" fmla="*/ 2147483647 h 173"/>
                  <a:gd name="T64" fmla="*/ 2147483647 w 102"/>
                  <a:gd name="T65" fmla="*/ 2147483647 h 173"/>
                  <a:gd name="T66" fmla="*/ 2147483647 w 102"/>
                  <a:gd name="T67" fmla="*/ 2147483647 h 173"/>
                  <a:gd name="T68" fmla="*/ 2147483647 w 102"/>
                  <a:gd name="T69" fmla="*/ 2147483647 h 173"/>
                  <a:gd name="T70" fmla="*/ 2147483647 w 102"/>
                  <a:gd name="T71" fmla="*/ 0 h 173"/>
                  <a:gd name="T72" fmla="*/ 2147483647 w 102"/>
                  <a:gd name="T73" fmla="*/ 2147483647 h 173"/>
                  <a:gd name="T74" fmla="*/ 2147483647 w 102"/>
                  <a:gd name="T75" fmla="*/ 2147483647 h 173"/>
                  <a:gd name="T76" fmla="*/ 2147483647 w 102"/>
                  <a:gd name="T77" fmla="*/ 2147483647 h 173"/>
                  <a:gd name="T78" fmla="*/ 2147483647 w 102"/>
                  <a:gd name="T79" fmla="*/ 2147483647 h 173"/>
                  <a:gd name="T80" fmla="*/ 2147483647 w 102"/>
                  <a:gd name="T81" fmla="*/ 2147483647 h 173"/>
                  <a:gd name="T82" fmla="*/ 2147483647 w 102"/>
                  <a:gd name="T83" fmla="*/ 2147483647 h 173"/>
                  <a:gd name="T84" fmla="*/ 2147483647 w 102"/>
                  <a:gd name="T85" fmla="*/ 2147483647 h 173"/>
                  <a:gd name="T86" fmla="*/ 2147483647 w 102"/>
                  <a:gd name="T87" fmla="*/ 2147483647 h 173"/>
                  <a:gd name="T88" fmla="*/ 2147483647 w 102"/>
                  <a:gd name="T89" fmla="*/ 2147483647 h 173"/>
                  <a:gd name="T90" fmla="*/ 2147483647 w 102"/>
                  <a:gd name="T91" fmla="*/ 2147483647 h 173"/>
                  <a:gd name="T92" fmla="*/ 2147483647 w 102"/>
                  <a:gd name="T93" fmla="*/ 2147483647 h 173"/>
                  <a:gd name="T94" fmla="*/ 2147483647 w 102"/>
                  <a:gd name="T95" fmla="*/ 2147483647 h 173"/>
                  <a:gd name="T96" fmla="*/ 2147483647 w 102"/>
                  <a:gd name="T97" fmla="*/ 2147483647 h 173"/>
                  <a:gd name="T98" fmla="*/ 2147483647 w 102"/>
                  <a:gd name="T99" fmla="*/ 2147483647 h 173"/>
                  <a:gd name="T100" fmla="*/ 2147483647 w 102"/>
                  <a:gd name="T101" fmla="*/ 2147483647 h 173"/>
                  <a:gd name="T102" fmla="*/ 2147483647 w 102"/>
                  <a:gd name="T103" fmla="*/ 2147483647 h 173"/>
                  <a:gd name="T104" fmla="*/ 2147483647 w 102"/>
                  <a:gd name="T105" fmla="*/ 2147483647 h 173"/>
                  <a:gd name="T106" fmla="*/ 2147483647 w 102"/>
                  <a:gd name="T107" fmla="*/ 2147483647 h 173"/>
                  <a:gd name="T108" fmla="*/ 2147483647 w 102"/>
                  <a:gd name="T109" fmla="*/ 2147483647 h 173"/>
                  <a:gd name="T110" fmla="*/ 2147483647 w 102"/>
                  <a:gd name="T111" fmla="*/ 2147483647 h 173"/>
                  <a:gd name="T112" fmla="*/ 2147483647 w 102"/>
                  <a:gd name="T113" fmla="*/ 2147483647 h 173"/>
                  <a:gd name="T114" fmla="*/ 0 w 102"/>
                  <a:gd name="T115" fmla="*/ 2147483647 h 173"/>
                  <a:gd name="T116" fmla="*/ 0 w 102"/>
                  <a:gd name="T117" fmla="*/ 2147483647 h 173"/>
                  <a:gd name="T118" fmla="*/ 0 w 102"/>
                  <a:gd name="T119" fmla="*/ 2147483647 h 173"/>
                  <a:gd name="T120" fmla="*/ 0 w 102"/>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73"/>
                  <a:gd name="T185" fmla="*/ 102 w 102"/>
                  <a:gd name="T186" fmla="*/ 173 h 1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73">
                    <a:moveTo>
                      <a:pt x="2" y="142"/>
                    </a:moveTo>
                    <a:lnTo>
                      <a:pt x="2" y="140"/>
                    </a:lnTo>
                    <a:lnTo>
                      <a:pt x="6" y="138"/>
                    </a:lnTo>
                    <a:lnTo>
                      <a:pt x="4" y="142"/>
                    </a:lnTo>
                    <a:lnTo>
                      <a:pt x="4" y="146"/>
                    </a:lnTo>
                    <a:lnTo>
                      <a:pt x="8" y="148"/>
                    </a:lnTo>
                    <a:lnTo>
                      <a:pt x="12" y="148"/>
                    </a:lnTo>
                    <a:lnTo>
                      <a:pt x="12" y="150"/>
                    </a:lnTo>
                    <a:lnTo>
                      <a:pt x="13" y="156"/>
                    </a:lnTo>
                    <a:lnTo>
                      <a:pt x="17" y="159"/>
                    </a:lnTo>
                    <a:lnTo>
                      <a:pt x="17" y="167"/>
                    </a:lnTo>
                    <a:lnTo>
                      <a:pt x="15" y="171"/>
                    </a:lnTo>
                    <a:lnTo>
                      <a:pt x="40" y="171"/>
                    </a:lnTo>
                    <a:lnTo>
                      <a:pt x="42" y="169"/>
                    </a:lnTo>
                    <a:lnTo>
                      <a:pt x="48" y="169"/>
                    </a:lnTo>
                    <a:lnTo>
                      <a:pt x="50" y="169"/>
                    </a:lnTo>
                    <a:lnTo>
                      <a:pt x="54" y="167"/>
                    </a:lnTo>
                    <a:lnTo>
                      <a:pt x="59" y="167"/>
                    </a:lnTo>
                    <a:lnTo>
                      <a:pt x="63" y="167"/>
                    </a:lnTo>
                    <a:lnTo>
                      <a:pt x="73" y="167"/>
                    </a:lnTo>
                    <a:lnTo>
                      <a:pt x="79" y="167"/>
                    </a:lnTo>
                    <a:lnTo>
                      <a:pt x="83" y="169"/>
                    </a:lnTo>
                    <a:lnTo>
                      <a:pt x="84" y="171"/>
                    </a:lnTo>
                    <a:lnTo>
                      <a:pt x="86" y="171"/>
                    </a:lnTo>
                    <a:lnTo>
                      <a:pt x="90" y="171"/>
                    </a:lnTo>
                    <a:lnTo>
                      <a:pt x="94" y="171"/>
                    </a:lnTo>
                    <a:lnTo>
                      <a:pt x="100" y="173"/>
                    </a:lnTo>
                    <a:lnTo>
                      <a:pt x="102" y="173"/>
                    </a:lnTo>
                    <a:lnTo>
                      <a:pt x="100" y="171"/>
                    </a:lnTo>
                    <a:lnTo>
                      <a:pt x="98" y="167"/>
                    </a:lnTo>
                    <a:lnTo>
                      <a:pt x="100" y="163"/>
                    </a:lnTo>
                    <a:lnTo>
                      <a:pt x="102" y="159"/>
                    </a:lnTo>
                    <a:lnTo>
                      <a:pt x="98" y="157"/>
                    </a:lnTo>
                    <a:lnTo>
                      <a:pt x="94" y="150"/>
                    </a:lnTo>
                    <a:lnTo>
                      <a:pt x="90" y="146"/>
                    </a:lnTo>
                    <a:lnTo>
                      <a:pt x="86" y="142"/>
                    </a:lnTo>
                    <a:lnTo>
                      <a:pt x="83" y="138"/>
                    </a:lnTo>
                    <a:lnTo>
                      <a:pt x="81" y="132"/>
                    </a:lnTo>
                    <a:lnTo>
                      <a:pt x="77" y="127"/>
                    </a:lnTo>
                    <a:lnTo>
                      <a:pt x="75" y="121"/>
                    </a:lnTo>
                    <a:lnTo>
                      <a:pt x="73" y="117"/>
                    </a:lnTo>
                    <a:lnTo>
                      <a:pt x="71" y="115"/>
                    </a:lnTo>
                    <a:lnTo>
                      <a:pt x="69" y="113"/>
                    </a:lnTo>
                    <a:lnTo>
                      <a:pt x="73" y="109"/>
                    </a:lnTo>
                    <a:lnTo>
                      <a:pt x="79" y="100"/>
                    </a:lnTo>
                    <a:lnTo>
                      <a:pt x="83" y="94"/>
                    </a:lnTo>
                    <a:lnTo>
                      <a:pt x="84" y="86"/>
                    </a:lnTo>
                    <a:lnTo>
                      <a:pt x="84" y="81"/>
                    </a:lnTo>
                    <a:lnTo>
                      <a:pt x="83" y="73"/>
                    </a:lnTo>
                    <a:lnTo>
                      <a:pt x="77" y="67"/>
                    </a:lnTo>
                    <a:lnTo>
                      <a:pt x="73" y="63"/>
                    </a:lnTo>
                    <a:lnTo>
                      <a:pt x="71" y="60"/>
                    </a:lnTo>
                    <a:lnTo>
                      <a:pt x="75" y="56"/>
                    </a:lnTo>
                    <a:lnTo>
                      <a:pt x="83" y="54"/>
                    </a:lnTo>
                    <a:lnTo>
                      <a:pt x="90" y="54"/>
                    </a:lnTo>
                    <a:lnTo>
                      <a:pt x="88" y="50"/>
                    </a:lnTo>
                    <a:lnTo>
                      <a:pt x="88" y="44"/>
                    </a:lnTo>
                    <a:lnTo>
                      <a:pt x="88" y="40"/>
                    </a:lnTo>
                    <a:lnTo>
                      <a:pt x="86" y="37"/>
                    </a:lnTo>
                    <a:lnTo>
                      <a:pt x="84" y="31"/>
                    </a:lnTo>
                    <a:lnTo>
                      <a:pt x="86" y="27"/>
                    </a:lnTo>
                    <a:lnTo>
                      <a:pt x="86" y="25"/>
                    </a:lnTo>
                    <a:lnTo>
                      <a:pt x="86" y="21"/>
                    </a:lnTo>
                    <a:lnTo>
                      <a:pt x="86" y="19"/>
                    </a:lnTo>
                    <a:lnTo>
                      <a:pt x="84" y="15"/>
                    </a:lnTo>
                    <a:lnTo>
                      <a:pt x="84" y="12"/>
                    </a:lnTo>
                    <a:lnTo>
                      <a:pt x="83" y="8"/>
                    </a:lnTo>
                    <a:lnTo>
                      <a:pt x="79" y="4"/>
                    </a:lnTo>
                    <a:lnTo>
                      <a:pt x="75" y="0"/>
                    </a:lnTo>
                    <a:lnTo>
                      <a:pt x="73" y="12"/>
                    </a:lnTo>
                    <a:lnTo>
                      <a:pt x="75" y="13"/>
                    </a:lnTo>
                    <a:lnTo>
                      <a:pt x="77" y="15"/>
                    </a:lnTo>
                    <a:lnTo>
                      <a:pt x="77" y="21"/>
                    </a:lnTo>
                    <a:lnTo>
                      <a:pt x="73" y="27"/>
                    </a:lnTo>
                    <a:lnTo>
                      <a:pt x="71" y="27"/>
                    </a:lnTo>
                    <a:lnTo>
                      <a:pt x="69" y="29"/>
                    </a:lnTo>
                    <a:lnTo>
                      <a:pt x="67" y="33"/>
                    </a:lnTo>
                    <a:lnTo>
                      <a:pt x="63" y="37"/>
                    </a:lnTo>
                    <a:lnTo>
                      <a:pt x="63" y="40"/>
                    </a:lnTo>
                    <a:lnTo>
                      <a:pt x="63" y="42"/>
                    </a:lnTo>
                    <a:lnTo>
                      <a:pt x="61" y="48"/>
                    </a:lnTo>
                    <a:lnTo>
                      <a:pt x="59" y="50"/>
                    </a:lnTo>
                    <a:lnTo>
                      <a:pt x="58" y="52"/>
                    </a:lnTo>
                    <a:lnTo>
                      <a:pt x="58" y="54"/>
                    </a:lnTo>
                    <a:lnTo>
                      <a:pt x="59" y="58"/>
                    </a:lnTo>
                    <a:lnTo>
                      <a:pt x="58" y="61"/>
                    </a:lnTo>
                    <a:lnTo>
                      <a:pt x="54" y="63"/>
                    </a:lnTo>
                    <a:lnTo>
                      <a:pt x="50" y="65"/>
                    </a:lnTo>
                    <a:lnTo>
                      <a:pt x="46" y="67"/>
                    </a:lnTo>
                    <a:lnTo>
                      <a:pt x="44" y="71"/>
                    </a:lnTo>
                    <a:lnTo>
                      <a:pt x="44" y="75"/>
                    </a:lnTo>
                    <a:lnTo>
                      <a:pt x="42" y="79"/>
                    </a:lnTo>
                    <a:lnTo>
                      <a:pt x="42" y="81"/>
                    </a:lnTo>
                    <a:lnTo>
                      <a:pt x="40" y="84"/>
                    </a:lnTo>
                    <a:lnTo>
                      <a:pt x="36" y="88"/>
                    </a:lnTo>
                    <a:lnTo>
                      <a:pt x="35" y="90"/>
                    </a:lnTo>
                    <a:lnTo>
                      <a:pt x="33" y="96"/>
                    </a:lnTo>
                    <a:lnTo>
                      <a:pt x="31" y="100"/>
                    </a:lnTo>
                    <a:lnTo>
                      <a:pt x="33" y="104"/>
                    </a:lnTo>
                    <a:lnTo>
                      <a:pt x="31" y="106"/>
                    </a:lnTo>
                    <a:lnTo>
                      <a:pt x="29" y="111"/>
                    </a:lnTo>
                    <a:lnTo>
                      <a:pt x="23" y="113"/>
                    </a:lnTo>
                    <a:lnTo>
                      <a:pt x="23" y="109"/>
                    </a:lnTo>
                    <a:lnTo>
                      <a:pt x="21" y="106"/>
                    </a:lnTo>
                    <a:lnTo>
                      <a:pt x="17" y="104"/>
                    </a:lnTo>
                    <a:lnTo>
                      <a:pt x="15" y="104"/>
                    </a:lnTo>
                    <a:lnTo>
                      <a:pt x="13" y="106"/>
                    </a:lnTo>
                    <a:lnTo>
                      <a:pt x="8" y="108"/>
                    </a:lnTo>
                    <a:lnTo>
                      <a:pt x="4" y="109"/>
                    </a:lnTo>
                    <a:lnTo>
                      <a:pt x="2" y="115"/>
                    </a:lnTo>
                    <a:lnTo>
                      <a:pt x="0" y="119"/>
                    </a:lnTo>
                    <a:lnTo>
                      <a:pt x="0" y="123"/>
                    </a:lnTo>
                    <a:lnTo>
                      <a:pt x="0" y="125"/>
                    </a:lnTo>
                    <a:lnTo>
                      <a:pt x="2" y="127"/>
                    </a:lnTo>
                    <a:lnTo>
                      <a:pt x="0" y="132"/>
                    </a:lnTo>
                    <a:lnTo>
                      <a:pt x="0" y="142"/>
                    </a:lnTo>
                    <a:lnTo>
                      <a:pt x="2" y="14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7" name="Freeform 571">
                <a:extLst>
                  <a:ext uri="{FF2B5EF4-FFF2-40B4-BE49-F238E27FC236}">
                    <a16:creationId xmlns:a16="http://schemas.microsoft.com/office/drawing/2014/main" id="{A8E3D4AD-E337-88B5-6BA4-C9370B51A9A9}"/>
                  </a:ext>
                </a:extLst>
              </p:cNvPr>
              <p:cNvSpPr>
                <a:spLocks/>
              </p:cNvSpPr>
              <p:nvPr/>
            </p:nvSpPr>
            <p:spPr bwMode="auto">
              <a:xfrm>
                <a:off x="5345113" y="4152900"/>
                <a:ext cx="60325" cy="63500"/>
              </a:xfrm>
              <a:custGeom>
                <a:avLst/>
                <a:gdLst>
                  <a:gd name="T0" fmla="*/ 2147483647 w 29"/>
                  <a:gd name="T1" fmla="*/ 2147483647 h 31"/>
                  <a:gd name="T2" fmla="*/ 2147483647 w 29"/>
                  <a:gd name="T3" fmla="*/ 2147483647 h 31"/>
                  <a:gd name="T4" fmla="*/ 2147483647 w 29"/>
                  <a:gd name="T5" fmla="*/ 2147483647 h 31"/>
                  <a:gd name="T6" fmla="*/ 0 w 29"/>
                  <a:gd name="T7" fmla="*/ 2147483647 h 31"/>
                  <a:gd name="T8" fmla="*/ 2147483647 w 29"/>
                  <a:gd name="T9" fmla="*/ 2147483647 h 31"/>
                  <a:gd name="T10" fmla="*/ 2147483647 w 29"/>
                  <a:gd name="T11" fmla="*/ 2147483647 h 31"/>
                  <a:gd name="T12" fmla="*/ 2147483647 w 29"/>
                  <a:gd name="T13" fmla="*/ 2147483647 h 31"/>
                  <a:gd name="T14" fmla="*/ 2147483647 w 29"/>
                  <a:gd name="T15" fmla="*/ 2147483647 h 31"/>
                  <a:gd name="T16" fmla="*/ 2147483647 w 29"/>
                  <a:gd name="T17" fmla="*/ 2147483647 h 31"/>
                  <a:gd name="T18" fmla="*/ 2147483647 w 29"/>
                  <a:gd name="T19" fmla="*/ 2147483647 h 31"/>
                  <a:gd name="T20" fmla="*/ 2147483647 w 29"/>
                  <a:gd name="T21" fmla="*/ 2147483647 h 31"/>
                  <a:gd name="T22" fmla="*/ 2147483647 w 29"/>
                  <a:gd name="T23" fmla="*/ 0 h 31"/>
                  <a:gd name="T24" fmla="*/ 2147483647 w 29"/>
                  <a:gd name="T25" fmla="*/ 2147483647 h 31"/>
                  <a:gd name="T26" fmla="*/ 2147483647 w 29"/>
                  <a:gd name="T27" fmla="*/ 2147483647 h 31"/>
                  <a:gd name="T28" fmla="*/ 2147483647 w 29"/>
                  <a:gd name="T29" fmla="*/ 2147483647 h 31"/>
                  <a:gd name="T30" fmla="*/ 2147483647 w 29"/>
                  <a:gd name="T31" fmla="*/ 2147483647 h 31"/>
                  <a:gd name="T32" fmla="*/ 2147483647 w 29"/>
                  <a:gd name="T33" fmla="*/ 2147483647 h 31"/>
                  <a:gd name="T34" fmla="*/ 2147483647 w 29"/>
                  <a:gd name="T35" fmla="*/ 2147483647 h 31"/>
                  <a:gd name="T36" fmla="*/ 2147483647 w 29"/>
                  <a:gd name="T37" fmla="*/ 2147483647 h 31"/>
                  <a:gd name="T38" fmla="*/ 2147483647 w 29"/>
                  <a:gd name="T39" fmla="*/ 2147483647 h 31"/>
                  <a:gd name="T40" fmla="*/ 2147483647 w 29"/>
                  <a:gd name="T41" fmla="*/ 2147483647 h 31"/>
                  <a:gd name="T42" fmla="*/ 2147483647 w 29"/>
                  <a:gd name="T43" fmla="*/ 2147483647 h 31"/>
                  <a:gd name="T44" fmla="*/ 2147483647 w 29"/>
                  <a:gd name="T45" fmla="*/ 2147483647 h 31"/>
                  <a:gd name="T46" fmla="*/ 2147483647 w 29"/>
                  <a:gd name="T47" fmla="*/ 2147483647 h 31"/>
                  <a:gd name="T48" fmla="*/ 2147483647 w 29"/>
                  <a:gd name="T49" fmla="*/ 2147483647 h 31"/>
                  <a:gd name="T50" fmla="*/ 2147483647 w 29"/>
                  <a:gd name="T51" fmla="*/ 2147483647 h 31"/>
                  <a:gd name="T52" fmla="*/ 2147483647 w 29"/>
                  <a:gd name="T53" fmla="*/ 2147483647 h 31"/>
                  <a:gd name="T54" fmla="*/ 2147483647 w 29"/>
                  <a:gd name="T55" fmla="*/ 2147483647 h 31"/>
                  <a:gd name="T56" fmla="*/ 2147483647 w 29"/>
                  <a:gd name="T57" fmla="*/ 2147483647 h 31"/>
                  <a:gd name="T58" fmla="*/ 2147483647 w 29"/>
                  <a:gd name="T59" fmla="*/ 2147483647 h 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
                  <a:gd name="T91" fmla="*/ 0 h 31"/>
                  <a:gd name="T92" fmla="*/ 29 w 29"/>
                  <a:gd name="T93" fmla="*/ 31 h 3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 h="31">
                    <a:moveTo>
                      <a:pt x="2" y="10"/>
                    </a:moveTo>
                    <a:lnTo>
                      <a:pt x="2" y="10"/>
                    </a:lnTo>
                    <a:lnTo>
                      <a:pt x="2" y="8"/>
                    </a:lnTo>
                    <a:lnTo>
                      <a:pt x="0" y="2"/>
                    </a:lnTo>
                    <a:lnTo>
                      <a:pt x="2" y="2"/>
                    </a:lnTo>
                    <a:lnTo>
                      <a:pt x="6" y="2"/>
                    </a:lnTo>
                    <a:lnTo>
                      <a:pt x="6" y="4"/>
                    </a:lnTo>
                    <a:lnTo>
                      <a:pt x="8" y="8"/>
                    </a:lnTo>
                    <a:lnTo>
                      <a:pt x="10" y="6"/>
                    </a:lnTo>
                    <a:lnTo>
                      <a:pt x="14" y="2"/>
                    </a:lnTo>
                    <a:lnTo>
                      <a:pt x="15" y="0"/>
                    </a:lnTo>
                    <a:lnTo>
                      <a:pt x="19" y="2"/>
                    </a:lnTo>
                    <a:lnTo>
                      <a:pt x="23" y="2"/>
                    </a:lnTo>
                    <a:lnTo>
                      <a:pt x="21" y="6"/>
                    </a:lnTo>
                    <a:lnTo>
                      <a:pt x="25" y="10"/>
                    </a:lnTo>
                    <a:lnTo>
                      <a:pt x="27" y="12"/>
                    </a:lnTo>
                    <a:lnTo>
                      <a:pt x="29" y="12"/>
                    </a:lnTo>
                    <a:lnTo>
                      <a:pt x="27" y="14"/>
                    </a:lnTo>
                    <a:lnTo>
                      <a:pt x="25" y="18"/>
                    </a:lnTo>
                    <a:lnTo>
                      <a:pt x="23" y="19"/>
                    </a:lnTo>
                    <a:lnTo>
                      <a:pt x="21" y="21"/>
                    </a:lnTo>
                    <a:lnTo>
                      <a:pt x="19" y="29"/>
                    </a:lnTo>
                    <a:lnTo>
                      <a:pt x="17" y="29"/>
                    </a:lnTo>
                    <a:lnTo>
                      <a:pt x="14" y="31"/>
                    </a:lnTo>
                    <a:lnTo>
                      <a:pt x="8" y="31"/>
                    </a:lnTo>
                    <a:lnTo>
                      <a:pt x="4" y="31"/>
                    </a:lnTo>
                    <a:lnTo>
                      <a:pt x="4" y="19"/>
                    </a:lnTo>
                    <a:lnTo>
                      <a:pt x="4" y="10"/>
                    </a:lnTo>
                    <a:lnTo>
                      <a:pt x="2" y="1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8" name="Freeform 573">
                <a:extLst>
                  <a:ext uri="{FF2B5EF4-FFF2-40B4-BE49-F238E27FC236}">
                    <a16:creationId xmlns:a16="http://schemas.microsoft.com/office/drawing/2014/main" id="{62C57E05-D4AD-15BA-4697-EF8A4386744D}"/>
                  </a:ext>
                </a:extLst>
              </p:cNvPr>
              <p:cNvSpPr>
                <a:spLocks/>
              </p:cNvSpPr>
              <p:nvPr/>
            </p:nvSpPr>
            <p:spPr bwMode="auto">
              <a:xfrm>
                <a:off x="4445000" y="3540125"/>
                <a:ext cx="190500" cy="192088"/>
              </a:xfrm>
              <a:custGeom>
                <a:avLst/>
                <a:gdLst>
                  <a:gd name="T0" fmla="*/ 2147483647 w 92"/>
                  <a:gd name="T1" fmla="*/ 2147483647 h 92"/>
                  <a:gd name="T2" fmla="*/ 2147483647 w 92"/>
                  <a:gd name="T3" fmla="*/ 2147483647 h 92"/>
                  <a:gd name="T4" fmla="*/ 2147483647 w 92"/>
                  <a:gd name="T5" fmla="*/ 2147483647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0 w 92"/>
                  <a:gd name="T19" fmla="*/ 2147483647 h 92"/>
                  <a:gd name="T20" fmla="*/ 2147483647 w 92"/>
                  <a:gd name="T21" fmla="*/ 2147483647 h 92"/>
                  <a:gd name="T22" fmla="*/ 2147483647 w 92"/>
                  <a:gd name="T23" fmla="*/ 2147483647 h 92"/>
                  <a:gd name="T24" fmla="*/ 2147483647 w 92"/>
                  <a:gd name="T25" fmla="*/ 2147483647 h 92"/>
                  <a:gd name="T26" fmla="*/ 2147483647 w 92"/>
                  <a:gd name="T27" fmla="*/ 2147483647 h 92"/>
                  <a:gd name="T28" fmla="*/ 2147483647 w 92"/>
                  <a:gd name="T29" fmla="*/ 2147483647 h 92"/>
                  <a:gd name="T30" fmla="*/ 2147483647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2"/>
                  <a:gd name="T115" fmla="*/ 0 h 92"/>
                  <a:gd name="T116" fmla="*/ 92 w 92"/>
                  <a:gd name="T117" fmla="*/ 92 h 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2" h="92">
                    <a:moveTo>
                      <a:pt x="69" y="67"/>
                    </a:moveTo>
                    <a:lnTo>
                      <a:pt x="60" y="65"/>
                    </a:lnTo>
                    <a:lnTo>
                      <a:pt x="60" y="69"/>
                    </a:lnTo>
                    <a:lnTo>
                      <a:pt x="50" y="67"/>
                    </a:lnTo>
                    <a:lnTo>
                      <a:pt x="41" y="67"/>
                    </a:lnTo>
                    <a:lnTo>
                      <a:pt x="39" y="71"/>
                    </a:lnTo>
                    <a:lnTo>
                      <a:pt x="37" y="75"/>
                    </a:lnTo>
                    <a:lnTo>
                      <a:pt x="37" y="78"/>
                    </a:lnTo>
                    <a:lnTo>
                      <a:pt x="39" y="82"/>
                    </a:lnTo>
                    <a:lnTo>
                      <a:pt x="37" y="88"/>
                    </a:lnTo>
                    <a:lnTo>
                      <a:pt x="37" y="90"/>
                    </a:lnTo>
                    <a:lnTo>
                      <a:pt x="33" y="92"/>
                    </a:lnTo>
                    <a:lnTo>
                      <a:pt x="27" y="92"/>
                    </a:lnTo>
                    <a:lnTo>
                      <a:pt x="25" y="88"/>
                    </a:lnTo>
                    <a:lnTo>
                      <a:pt x="25" y="86"/>
                    </a:lnTo>
                    <a:lnTo>
                      <a:pt x="21" y="84"/>
                    </a:lnTo>
                    <a:lnTo>
                      <a:pt x="16" y="88"/>
                    </a:lnTo>
                    <a:lnTo>
                      <a:pt x="12" y="88"/>
                    </a:lnTo>
                    <a:lnTo>
                      <a:pt x="10" y="82"/>
                    </a:lnTo>
                    <a:lnTo>
                      <a:pt x="0" y="82"/>
                    </a:lnTo>
                    <a:lnTo>
                      <a:pt x="0" y="77"/>
                    </a:lnTo>
                    <a:lnTo>
                      <a:pt x="2" y="71"/>
                    </a:lnTo>
                    <a:lnTo>
                      <a:pt x="4" y="69"/>
                    </a:lnTo>
                    <a:lnTo>
                      <a:pt x="2" y="65"/>
                    </a:lnTo>
                    <a:lnTo>
                      <a:pt x="2" y="61"/>
                    </a:lnTo>
                    <a:lnTo>
                      <a:pt x="4" y="59"/>
                    </a:lnTo>
                    <a:lnTo>
                      <a:pt x="4" y="57"/>
                    </a:lnTo>
                    <a:lnTo>
                      <a:pt x="8" y="53"/>
                    </a:lnTo>
                    <a:lnTo>
                      <a:pt x="10" y="53"/>
                    </a:lnTo>
                    <a:lnTo>
                      <a:pt x="12" y="55"/>
                    </a:lnTo>
                    <a:lnTo>
                      <a:pt x="12" y="52"/>
                    </a:lnTo>
                    <a:lnTo>
                      <a:pt x="14" y="44"/>
                    </a:lnTo>
                    <a:lnTo>
                      <a:pt x="16" y="40"/>
                    </a:lnTo>
                    <a:lnTo>
                      <a:pt x="20" y="38"/>
                    </a:lnTo>
                    <a:lnTo>
                      <a:pt x="23" y="36"/>
                    </a:lnTo>
                    <a:lnTo>
                      <a:pt x="29" y="34"/>
                    </a:lnTo>
                    <a:lnTo>
                      <a:pt x="33" y="32"/>
                    </a:lnTo>
                    <a:lnTo>
                      <a:pt x="35" y="29"/>
                    </a:lnTo>
                    <a:lnTo>
                      <a:pt x="35" y="25"/>
                    </a:lnTo>
                    <a:lnTo>
                      <a:pt x="39" y="21"/>
                    </a:lnTo>
                    <a:lnTo>
                      <a:pt x="43" y="19"/>
                    </a:lnTo>
                    <a:lnTo>
                      <a:pt x="44" y="17"/>
                    </a:lnTo>
                    <a:lnTo>
                      <a:pt x="46" y="11"/>
                    </a:lnTo>
                    <a:lnTo>
                      <a:pt x="50" y="7"/>
                    </a:lnTo>
                    <a:lnTo>
                      <a:pt x="54" y="7"/>
                    </a:lnTo>
                    <a:lnTo>
                      <a:pt x="56" y="4"/>
                    </a:lnTo>
                    <a:lnTo>
                      <a:pt x="56" y="2"/>
                    </a:lnTo>
                    <a:lnTo>
                      <a:pt x="58" y="2"/>
                    </a:lnTo>
                    <a:lnTo>
                      <a:pt x="60" y="0"/>
                    </a:lnTo>
                    <a:lnTo>
                      <a:pt x="60" y="2"/>
                    </a:lnTo>
                    <a:lnTo>
                      <a:pt x="64" y="2"/>
                    </a:lnTo>
                    <a:lnTo>
                      <a:pt x="66" y="2"/>
                    </a:lnTo>
                    <a:lnTo>
                      <a:pt x="68" y="6"/>
                    </a:lnTo>
                    <a:lnTo>
                      <a:pt x="69" y="7"/>
                    </a:lnTo>
                    <a:lnTo>
                      <a:pt x="66" y="11"/>
                    </a:lnTo>
                    <a:lnTo>
                      <a:pt x="71" y="17"/>
                    </a:lnTo>
                    <a:lnTo>
                      <a:pt x="81" y="23"/>
                    </a:lnTo>
                    <a:lnTo>
                      <a:pt x="79" y="29"/>
                    </a:lnTo>
                    <a:lnTo>
                      <a:pt x="85" y="40"/>
                    </a:lnTo>
                    <a:lnTo>
                      <a:pt x="87" y="38"/>
                    </a:lnTo>
                    <a:lnTo>
                      <a:pt x="89" y="40"/>
                    </a:lnTo>
                    <a:lnTo>
                      <a:pt x="89" y="44"/>
                    </a:lnTo>
                    <a:lnTo>
                      <a:pt x="89" y="46"/>
                    </a:lnTo>
                    <a:lnTo>
                      <a:pt x="92" y="57"/>
                    </a:lnTo>
                    <a:lnTo>
                      <a:pt x="92" y="59"/>
                    </a:lnTo>
                    <a:lnTo>
                      <a:pt x="91" y="61"/>
                    </a:lnTo>
                    <a:lnTo>
                      <a:pt x="87" y="63"/>
                    </a:lnTo>
                    <a:lnTo>
                      <a:pt x="85" y="65"/>
                    </a:lnTo>
                    <a:lnTo>
                      <a:pt x="85" y="67"/>
                    </a:lnTo>
                    <a:lnTo>
                      <a:pt x="83" y="69"/>
                    </a:lnTo>
                    <a:lnTo>
                      <a:pt x="81" y="69"/>
                    </a:lnTo>
                    <a:lnTo>
                      <a:pt x="79" y="69"/>
                    </a:lnTo>
                    <a:lnTo>
                      <a:pt x="75" y="67"/>
                    </a:lnTo>
                    <a:lnTo>
                      <a:pt x="71" y="67"/>
                    </a:lnTo>
                    <a:lnTo>
                      <a:pt x="69" y="67"/>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99" name="Freeform 577">
                <a:extLst>
                  <a:ext uri="{FF2B5EF4-FFF2-40B4-BE49-F238E27FC236}">
                    <a16:creationId xmlns:a16="http://schemas.microsoft.com/office/drawing/2014/main" id="{7AE392C1-741B-2B4D-76AE-9D698C590883}"/>
                  </a:ext>
                </a:extLst>
              </p:cNvPr>
              <p:cNvSpPr>
                <a:spLocks/>
              </p:cNvSpPr>
              <p:nvPr/>
            </p:nvSpPr>
            <p:spPr bwMode="auto">
              <a:xfrm>
                <a:off x="5097463" y="4638675"/>
                <a:ext cx="255587" cy="298450"/>
              </a:xfrm>
              <a:custGeom>
                <a:avLst/>
                <a:gdLst>
                  <a:gd name="T0" fmla="*/ 2147483647 w 123"/>
                  <a:gd name="T1" fmla="*/ 2147483647 h 144"/>
                  <a:gd name="T2" fmla="*/ 2147483647 w 123"/>
                  <a:gd name="T3" fmla="*/ 2147483647 h 144"/>
                  <a:gd name="T4" fmla="*/ 2147483647 w 123"/>
                  <a:gd name="T5" fmla="*/ 2147483647 h 144"/>
                  <a:gd name="T6" fmla="*/ 2147483647 w 123"/>
                  <a:gd name="T7" fmla="*/ 2147483647 h 144"/>
                  <a:gd name="T8" fmla="*/ 2147483647 w 123"/>
                  <a:gd name="T9" fmla="*/ 2147483647 h 144"/>
                  <a:gd name="T10" fmla="*/ 2147483647 w 123"/>
                  <a:gd name="T11" fmla="*/ 2147483647 h 144"/>
                  <a:gd name="T12" fmla="*/ 2147483647 w 123"/>
                  <a:gd name="T13" fmla="*/ 2147483647 h 144"/>
                  <a:gd name="T14" fmla="*/ 2147483647 w 123"/>
                  <a:gd name="T15" fmla="*/ 2147483647 h 144"/>
                  <a:gd name="T16" fmla="*/ 2147483647 w 123"/>
                  <a:gd name="T17" fmla="*/ 2147483647 h 144"/>
                  <a:gd name="T18" fmla="*/ 2147483647 w 123"/>
                  <a:gd name="T19" fmla="*/ 2147483647 h 144"/>
                  <a:gd name="T20" fmla="*/ 2147483647 w 123"/>
                  <a:gd name="T21" fmla="*/ 2147483647 h 144"/>
                  <a:gd name="T22" fmla="*/ 2147483647 w 123"/>
                  <a:gd name="T23" fmla="*/ 2147483647 h 144"/>
                  <a:gd name="T24" fmla="*/ 2147483647 w 123"/>
                  <a:gd name="T25" fmla="*/ 2147483647 h 144"/>
                  <a:gd name="T26" fmla="*/ 2147483647 w 123"/>
                  <a:gd name="T27" fmla="*/ 2147483647 h 144"/>
                  <a:gd name="T28" fmla="*/ 2147483647 w 123"/>
                  <a:gd name="T29" fmla="*/ 2147483647 h 144"/>
                  <a:gd name="T30" fmla="*/ 2147483647 w 123"/>
                  <a:gd name="T31" fmla="*/ 2147483647 h 144"/>
                  <a:gd name="T32" fmla="*/ 2147483647 w 123"/>
                  <a:gd name="T33" fmla="*/ 2147483647 h 144"/>
                  <a:gd name="T34" fmla="*/ 2147483647 w 123"/>
                  <a:gd name="T35" fmla="*/ 2147483647 h 144"/>
                  <a:gd name="T36" fmla="*/ 2147483647 w 123"/>
                  <a:gd name="T37" fmla="*/ 2147483647 h 144"/>
                  <a:gd name="T38" fmla="*/ 2147483647 w 123"/>
                  <a:gd name="T39" fmla="*/ 2147483647 h 144"/>
                  <a:gd name="T40" fmla="*/ 2147483647 w 123"/>
                  <a:gd name="T41" fmla="*/ 2147483647 h 144"/>
                  <a:gd name="T42" fmla="*/ 2147483647 w 123"/>
                  <a:gd name="T43" fmla="*/ 2147483647 h 144"/>
                  <a:gd name="T44" fmla="*/ 2147483647 w 123"/>
                  <a:gd name="T45" fmla="*/ 2147483647 h 144"/>
                  <a:gd name="T46" fmla="*/ 2147483647 w 123"/>
                  <a:gd name="T47" fmla="*/ 2147483647 h 144"/>
                  <a:gd name="T48" fmla="*/ 2147483647 w 123"/>
                  <a:gd name="T49" fmla="*/ 2147483647 h 144"/>
                  <a:gd name="T50" fmla="*/ 2147483647 w 123"/>
                  <a:gd name="T51" fmla="*/ 2147483647 h 144"/>
                  <a:gd name="T52" fmla="*/ 2147483647 w 123"/>
                  <a:gd name="T53" fmla="*/ 2147483647 h 144"/>
                  <a:gd name="T54" fmla="*/ 2147483647 w 123"/>
                  <a:gd name="T55" fmla="*/ 2147483647 h 144"/>
                  <a:gd name="T56" fmla="*/ 2147483647 w 123"/>
                  <a:gd name="T57" fmla="*/ 2147483647 h 144"/>
                  <a:gd name="T58" fmla="*/ 2147483647 w 123"/>
                  <a:gd name="T59" fmla="*/ 2147483647 h 144"/>
                  <a:gd name="T60" fmla="*/ 2147483647 w 123"/>
                  <a:gd name="T61" fmla="*/ 2147483647 h 144"/>
                  <a:gd name="T62" fmla="*/ 2147483647 w 123"/>
                  <a:gd name="T63" fmla="*/ 2147483647 h 144"/>
                  <a:gd name="T64" fmla="*/ 2147483647 w 123"/>
                  <a:gd name="T65" fmla="*/ 2147483647 h 144"/>
                  <a:gd name="T66" fmla="*/ 2147483647 w 123"/>
                  <a:gd name="T67" fmla="*/ 0 h 144"/>
                  <a:gd name="T68" fmla="*/ 2147483647 w 123"/>
                  <a:gd name="T69" fmla="*/ 2147483647 h 144"/>
                  <a:gd name="T70" fmla="*/ 2147483647 w 123"/>
                  <a:gd name="T71" fmla="*/ 2147483647 h 144"/>
                  <a:gd name="T72" fmla="*/ 2147483647 w 123"/>
                  <a:gd name="T73" fmla="*/ 2147483647 h 144"/>
                  <a:gd name="T74" fmla="*/ 2147483647 w 123"/>
                  <a:gd name="T75" fmla="*/ 2147483647 h 144"/>
                  <a:gd name="T76" fmla="*/ 0 w 123"/>
                  <a:gd name="T77" fmla="*/ 2147483647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3"/>
                  <a:gd name="T118" fmla="*/ 0 h 144"/>
                  <a:gd name="T119" fmla="*/ 123 w 123"/>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3" h="144">
                    <a:moveTo>
                      <a:pt x="0" y="117"/>
                    </a:moveTo>
                    <a:lnTo>
                      <a:pt x="2" y="119"/>
                    </a:lnTo>
                    <a:lnTo>
                      <a:pt x="8" y="127"/>
                    </a:lnTo>
                    <a:lnTo>
                      <a:pt x="10" y="133"/>
                    </a:lnTo>
                    <a:lnTo>
                      <a:pt x="10" y="137"/>
                    </a:lnTo>
                    <a:lnTo>
                      <a:pt x="8" y="141"/>
                    </a:lnTo>
                    <a:lnTo>
                      <a:pt x="8" y="142"/>
                    </a:lnTo>
                    <a:lnTo>
                      <a:pt x="10" y="144"/>
                    </a:lnTo>
                    <a:lnTo>
                      <a:pt x="12" y="144"/>
                    </a:lnTo>
                    <a:lnTo>
                      <a:pt x="15" y="144"/>
                    </a:lnTo>
                    <a:lnTo>
                      <a:pt x="17" y="142"/>
                    </a:lnTo>
                    <a:lnTo>
                      <a:pt x="25" y="141"/>
                    </a:lnTo>
                    <a:lnTo>
                      <a:pt x="29" y="137"/>
                    </a:lnTo>
                    <a:lnTo>
                      <a:pt x="37" y="133"/>
                    </a:lnTo>
                    <a:lnTo>
                      <a:pt x="42" y="127"/>
                    </a:lnTo>
                    <a:lnTo>
                      <a:pt x="42" y="125"/>
                    </a:lnTo>
                    <a:lnTo>
                      <a:pt x="42" y="123"/>
                    </a:lnTo>
                    <a:lnTo>
                      <a:pt x="44" y="123"/>
                    </a:lnTo>
                    <a:lnTo>
                      <a:pt x="46" y="119"/>
                    </a:lnTo>
                    <a:lnTo>
                      <a:pt x="50" y="121"/>
                    </a:lnTo>
                    <a:lnTo>
                      <a:pt x="52" y="123"/>
                    </a:lnTo>
                    <a:lnTo>
                      <a:pt x="56" y="123"/>
                    </a:lnTo>
                    <a:lnTo>
                      <a:pt x="60" y="123"/>
                    </a:lnTo>
                    <a:lnTo>
                      <a:pt x="65" y="123"/>
                    </a:lnTo>
                    <a:lnTo>
                      <a:pt x="69" y="125"/>
                    </a:lnTo>
                    <a:lnTo>
                      <a:pt x="73" y="125"/>
                    </a:lnTo>
                    <a:lnTo>
                      <a:pt x="75" y="125"/>
                    </a:lnTo>
                    <a:lnTo>
                      <a:pt x="75" y="114"/>
                    </a:lnTo>
                    <a:lnTo>
                      <a:pt x="77" y="106"/>
                    </a:lnTo>
                    <a:lnTo>
                      <a:pt x="79" y="104"/>
                    </a:lnTo>
                    <a:lnTo>
                      <a:pt x="83" y="104"/>
                    </a:lnTo>
                    <a:lnTo>
                      <a:pt x="85" y="98"/>
                    </a:lnTo>
                    <a:lnTo>
                      <a:pt x="88" y="91"/>
                    </a:lnTo>
                    <a:lnTo>
                      <a:pt x="92" y="85"/>
                    </a:lnTo>
                    <a:lnTo>
                      <a:pt x="98" y="81"/>
                    </a:lnTo>
                    <a:lnTo>
                      <a:pt x="104" y="79"/>
                    </a:lnTo>
                    <a:lnTo>
                      <a:pt x="109" y="77"/>
                    </a:lnTo>
                    <a:lnTo>
                      <a:pt x="111" y="75"/>
                    </a:lnTo>
                    <a:lnTo>
                      <a:pt x="115" y="73"/>
                    </a:lnTo>
                    <a:lnTo>
                      <a:pt x="121" y="71"/>
                    </a:lnTo>
                    <a:lnTo>
                      <a:pt x="123" y="68"/>
                    </a:lnTo>
                    <a:lnTo>
                      <a:pt x="121" y="68"/>
                    </a:lnTo>
                    <a:lnTo>
                      <a:pt x="117" y="64"/>
                    </a:lnTo>
                    <a:lnTo>
                      <a:pt x="115" y="64"/>
                    </a:lnTo>
                    <a:lnTo>
                      <a:pt x="111" y="62"/>
                    </a:lnTo>
                    <a:lnTo>
                      <a:pt x="108" y="60"/>
                    </a:lnTo>
                    <a:lnTo>
                      <a:pt x="108" y="58"/>
                    </a:lnTo>
                    <a:lnTo>
                      <a:pt x="106" y="54"/>
                    </a:lnTo>
                    <a:lnTo>
                      <a:pt x="108" y="48"/>
                    </a:lnTo>
                    <a:lnTo>
                      <a:pt x="106" y="46"/>
                    </a:lnTo>
                    <a:lnTo>
                      <a:pt x="104" y="45"/>
                    </a:lnTo>
                    <a:lnTo>
                      <a:pt x="102" y="43"/>
                    </a:lnTo>
                    <a:lnTo>
                      <a:pt x="100" y="41"/>
                    </a:lnTo>
                    <a:lnTo>
                      <a:pt x="98" y="37"/>
                    </a:lnTo>
                    <a:lnTo>
                      <a:pt x="98" y="35"/>
                    </a:lnTo>
                    <a:lnTo>
                      <a:pt x="96" y="33"/>
                    </a:lnTo>
                    <a:lnTo>
                      <a:pt x="90" y="29"/>
                    </a:lnTo>
                    <a:lnTo>
                      <a:pt x="86" y="29"/>
                    </a:lnTo>
                    <a:lnTo>
                      <a:pt x="85" y="27"/>
                    </a:lnTo>
                    <a:lnTo>
                      <a:pt x="83" y="25"/>
                    </a:lnTo>
                    <a:lnTo>
                      <a:pt x="79" y="20"/>
                    </a:lnTo>
                    <a:lnTo>
                      <a:pt x="75" y="16"/>
                    </a:lnTo>
                    <a:lnTo>
                      <a:pt x="75" y="12"/>
                    </a:lnTo>
                    <a:lnTo>
                      <a:pt x="73" y="8"/>
                    </a:lnTo>
                    <a:lnTo>
                      <a:pt x="69" y="4"/>
                    </a:lnTo>
                    <a:lnTo>
                      <a:pt x="69" y="0"/>
                    </a:lnTo>
                    <a:lnTo>
                      <a:pt x="65" y="0"/>
                    </a:lnTo>
                    <a:lnTo>
                      <a:pt x="63" y="4"/>
                    </a:lnTo>
                    <a:lnTo>
                      <a:pt x="60" y="4"/>
                    </a:lnTo>
                    <a:lnTo>
                      <a:pt x="56" y="4"/>
                    </a:lnTo>
                    <a:lnTo>
                      <a:pt x="54" y="8"/>
                    </a:lnTo>
                    <a:lnTo>
                      <a:pt x="52" y="6"/>
                    </a:lnTo>
                    <a:lnTo>
                      <a:pt x="23" y="10"/>
                    </a:lnTo>
                    <a:lnTo>
                      <a:pt x="14" y="10"/>
                    </a:lnTo>
                    <a:lnTo>
                      <a:pt x="14" y="62"/>
                    </a:lnTo>
                    <a:lnTo>
                      <a:pt x="0" y="62"/>
                    </a:lnTo>
                    <a:lnTo>
                      <a:pt x="0" y="117"/>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0" name="Freeform 581">
                <a:extLst>
                  <a:ext uri="{FF2B5EF4-FFF2-40B4-BE49-F238E27FC236}">
                    <a16:creationId xmlns:a16="http://schemas.microsoft.com/office/drawing/2014/main" id="{B5CEBD89-8306-D5D9-5B24-E79E87E4CEF8}"/>
                  </a:ext>
                </a:extLst>
              </p:cNvPr>
              <p:cNvSpPr>
                <a:spLocks/>
              </p:cNvSpPr>
              <p:nvPr/>
            </p:nvSpPr>
            <p:spPr bwMode="auto">
              <a:xfrm>
                <a:off x="4608513" y="3648075"/>
                <a:ext cx="74612" cy="214313"/>
              </a:xfrm>
              <a:custGeom>
                <a:avLst/>
                <a:gdLst>
                  <a:gd name="T0" fmla="*/ 2147483647 w 36"/>
                  <a:gd name="T1" fmla="*/ 2147483647 h 103"/>
                  <a:gd name="T2" fmla="*/ 2147483647 w 36"/>
                  <a:gd name="T3" fmla="*/ 2147483647 h 103"/>
                  <a:gd name="T4" fmla="*/ 2147483647 w 36"/>
                  <a:gd name="T5" fmla="*/ 2147483647 h 103"/>
                  <a:gd name="T6" fmla="*/ 2147483647 w 36"/>
                  <a:gd name="T7" fmla="*/ 2147483647 h 103"/>
                  <a:gd name="T8" fmla="*/ 2147483647 w 36"/>
                  <a:gd name="T9" fmla="*/ 2147483647 h 103"/>
                  <a:gd name="T10" fmla="*/ 2147483647 w 36"/>
                  <a:gd name="T11" fmla="*/ 2147483647 h 103"/>
                  <a:gd name="T12" fmla="*/ 2147483647 w 36"/>
                  <a:gd name="T13" fmla="*/ 2147483647 h 103"/>
                  <a:gd name="T14" fmla="*/ 2147483647 w 36"/>
                  <a:gd name="T15" fmla="*/ 2147483647 h 103"/>
                  <a:gd name="T16" fmla="*/ 2147483647 w 36"/>
                  <a:gd name="T17" fmla="*/ 2147483647 h 103"/>
                  <a:gd name="T18" fmla="*/ 2147483647 w 36"/>
                  <a:gd name="T19" fmla="*/ 2147483647 h 103"/>
                  <a:gd name="T20" fmla="*/ 2147483647 w 36"/>
                  <a:gd name="T21" fmla="*/ 2147483647 h 103"/>
                  <a:gd name="T22" fmla="*/ 2147483647 w 36"/>
                  <a:gd name="T23" fmla="*/ 2147483647 h 103"/>
                  <a:gd name="T24" fmla="*/ 2147483647 w 36"/>
                  <a:gd name="T25" fmla="*/ 2147483647 h 103"/>
                  <a:gd name="T26" fmla="*/ 2147483647 w 36"/>
                  <a:gd name="T27" fmla="*/ 2147483647 h 103"/>
                  <a:gd name="T28" fmla="*/ 2147483647 w 36"/>
                  <a:gd name="T29" fmla="*/ 2147483647 h 103"/>
                  <a:gd name="T30" fmla="*/ 2147483647 w 36"/>
                  <a:gd name="T31" fmla="*/ 0 h 103"/>
                  <a:gd name="T32" fmla="*/ 2147483647 w 36"/>
                  <a:gd name="T33" fmla="*/ 0 h 103"/>
                  <a:gd name="T34" fmla="*/ 2147483647 w 36"/>
                  <a:gd name="T35" fmla="*/ 2147483647 h 103"/>
                  <a:gd name="T36" fmla="*/ 2147483647 w 36"/>
                  <a:gd name="T37" fmla="*/ 2147483647 h 103"/>
                  <a:gd name="T38" fmla="*/ 2147483647 w 36"/>
                  <a:gd name="T39" fmla="*/ 2147483647 h 103"/>
                  <a:gd name="T40" fmla="*/ 2147483647 w 36"/>
                  <a:gd name="T41" fmla="*/ 2147483647 h 103"/>
                  <a:gd name="T42" fmla="*/ 0 w 36"/>
                  <a:gd name="T43" fmla="*/ 2147483647 h 103"/>
                  <a:gd name="T44" fmla="*/ 2147483647 w 36"/>
                  <a:gd name="T45" fmla="*/ 2147483647 h 103"/>
                  <a:gd name="T46" fmla="*/ 2147483647 w 36"/>
                  <a:gd name="T47" fmla="*/ 2147483647 h 103"/>
                  <a:gd name="T48" fmla="*/ 2147483647 w 36"/>
                  <a:gd name="T49" fmla="*/ 2147483647 h 103"/>
                  <a:gd name="T50" fmla="*/ 2147483647 w 36"/>
                  <a:gd name="T51" fmla="*/ 2147483647 h 103"/>
                  <a:gd name="T52" fmla="*/ 2147483647 w 36"/>
                  <a:gd name="T53" fmla="*/ 2147483647 h 103"/>
                  <a:gd name="T54" fmla="*/ 2147483647 w 36"/>
                  <a:gd name="T55" fmla="*/ 2147483647 h 103"/>
                  <a:gd name="T56" fmla="*/ 2147483647 w 36"/>
                  <a:gd name="T57" fmla="*/ 2147483647 h 103"/>
                  <a:gd name="T58" fmla="*/ 2147483647 w 36"/>
                  <a:gd name="T59" fmla="*/ 2147483647 h 103"/>
                  <a:gd name="T60" fmla="*/ 2147483647 w 36"/>
                  <a:gd name="T61" fmla="*/ 2147483647 h 103"/>
                  <a:gd name="T62" fmla="*/ 2147483647 w 36"/>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
                  <a:gd name="T97" fmla="*/ 0 h 103"/>
                  <a:gd name="T98" fmla="*/ 36 w 36"/>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 h="103">
                    <a:moveTo>
                      <a:pt x="15" y="101"/>
                    </a:moveTo>
                    <a:lnTo>
                      <a:pt x="19" y="99"/>
                    </a:lnTo>
                    <a:lnTo>
                      <a:pt x="25" y="99"/>
                    </a:lnTo>
                    <a:lnTo>
                      <a:pt x="25" y="94"/>
                    </a:lnTo>
                    <a:lnTo>
                      <a:pt x="27" y="88"/>
                    </a:lnTo>
                    <a:lnTo>
                      <a:pt x="27" y="84"/>
                    </a:lnTo>
                    <a:lnTo>
                      <a:pt x="25" y="78"/>
                    </a:lnTo>
                    <a:lnTo>
                      <a:pt x="25" y="71"/>
                    </a:lnTo>
                    <a:lnTo>
                      <a:pt x="25" y="61"/>
                    </a:lnTo>
                    <a:lnTo>
                      <a:pt x="25" y="57"/>
                    </a:lnTo>
                    <a:lnTo>
                      <a:pt x="27" y="57"/>
                    </a:lnTo>
                    <a:lnTo>
                      <a:pt x="29" y="57"/>
                    </a:lnTo>
                    <a:lnTo>
                      <a:pt x="29" y="55"/>
                    </a:lnTo>
                    <a:lnTo>
                      <a:pt x="29" y="53"/>
                    </a:lnTo>
                    <a:lnTo>
                      <a:pt x="29" y="49"/>
                    </a:lnTo>
                    <a:lnTo>
                      <a:pt x="31" y="48"/>
                    </a:lnTo>
                    <a:lnTo>
                      <a:pt x="31" y="44"/>
                    </a:lnTo>
                    <a:lnTo>
                      <a:pt x="31" y="40"/>
                    </a:lnTo>
                    <a:lnTo>
                      <a:pt x="33" y="36"/>
                    </a:lnTo>
                    <a:lnTo>
                      <a:pt x="35" y="34"/>
                    </a:lnTo>
                    <a:lnTo>
                      <a:pt x="35" y="32"/>
                    </a:lnTo>
                    <a:lnTo>
                      <a:pt x="35" y="26"/>
                    </a:lnTo>
                    <a:lnTo>
                      <a:pt x="36" y="23"/>
                    </a:lnTo>
                    <a:lnTo>
                      <a:pt x="33" y="19"/>
                    </a:lnTo>
                    <a:lnTo>
                      <a:pt x="31" y="17"/>
                    </a:lnTo>
                    <a:lnTo>
                      <a:pt x="31" y="15"/>
                    </a:lnTo>
                    <a:lnTo>
                      <a:pt x="33" y="11"/>
                    </a:lnTo>
                    <a:lnTo>
                      <a:pt x="33" y="7"/>
                    </a:lnTo>
                    <a:lnTo>
                      <a:pt x="25" y="5"/>
                    </a:lnTo>
                    <a:lnTo>
                      <a:pt x="25" y="3"/>
                    </a:lnTo>
                    <a:lnTo>
                      <a:pt x="23" y="0"/>
                    </a:lnTo>
                    <a:lnTo>
                      <a:pt x="19" y="0"/>
                    </a:lnTo>
                    <a:lnTo>
                      <a:pt x="17" y="0"/>
                    </a:lnTo>
                    <a:lnTo>
                      <a:pt x="13" y="5"/>
                    </a:lnTo>
                    <a:lnTo>
                      <a:pt x="13" y="7"/>
                    </a:lnTo>
                    <a:lnTo>
                      <a:pt x="12" y="9"/>
                    </a:lnTo>
                    <a:lnTo>
                      <a:pt x="8" y="11"/>
                    </a:lnTo>
                    <a:lnTo>
                      <a:pt x="6" y="13"/>
                    </a:lnTo>
                    <a:lnTo>
                      <a:pt x="6" y="15"/>
                    </a:lnTo>
                    <a:lnTo>
                      <a:pt x="4" y="17"/>
                    </a:lnTo>
                    <a:lnTo>
                      <a:pt x="2" y="17"/>
                    </a:lnTo>
                    <a:lnTo>
                      <a:pt x="0" y="28"/>
                    </a:lnTo>
                    <a:lnTo>
                      <a:pt x="10" y="32"/>
                    </a:lnTo>
                    <a:lnTo>
                      <a:pt x="12" y="34"/>
                    </a:lnTo>
                    <a:lnTo>
                      <a:pt x="10" y="40"/>
                    </a:lnTo>
                    <a:lnTo>
                      <a:pt x="12" y="46"/>
                    </a:lnTo>
                    <a:lnTo>
                      <a:pt x="12" y="48"/>
                    </a:lnTo>
                    <a:lnTo>
                      <a:pt x="12" y="49"/>
                    </a:lnTo>
                    <a:lnTo>
                      <a:pt x="12" y="55"/>
                    </a:lnTo>
                    <a:lnTo>
                      <a:pt x="12" y="63"/>
                    </a:lnTo>
                    <a:lnTo>
                      <a:pt x="12" y="67"/>
                    </a:lnTo>
                    <a:lnTo>
                      <a:pt x="12" y="72"/>
                    </a:lnTo>
                    <a:lnTo>
                      <a:pt x="12" y="78"/>
                    </a:lnTo>
                    <a:lnTo>
                      <a:pt x="10" y="82"/>
                    </a:lnTo>
                    <a:lnTo>
                      <a:pt x="10" y="86"/>
                    </a:lnTo>
                    <a:lnTo>
                      <a:pt x="12" y="92"/>
                    </a:lnTo>
                    <a:lnTo>
                      <a:pt x="12" y="96"/>
                    </a:lnTo>
                    <a:lnTo>
                      <a:pt x="13" y="97"/>
                    </a:lnTo>
                    <a:lnTo>
                      <a:pt x="13" y="99"/>
                    </a:lnTo>
                    <a:lnTo>
                      <a:pt x="13" y="103"/>
                    </a:lnTo>
                    <a:lnTo>
                      <a:pt x="15" y="101"/>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1" name="Freeform 607">
                <a:extLst>
                  <a:ext uri="{FF2B5EF4-FFF2-40B4-BE49-F238E27FC236}">
                    <a16:creationId xmlns:a16="http://schemas.microsoft.com/office/drawing/2014/main" id="{36E70E31-5C42-33DB-BD31-7982D570B334}"/>
                  </a:ext>
                </a:extLst>
              </p:cNvPr>
              <p:cNvSpPr>
                <a:spLocks noEditPoints="1"/>
              </p:cNvSpPr>
              <p:nvPr/>
            </p:nvSpPr>
            <p:spPr bwMode="auto">
              <a:xfrm>
                <a:off x="4886325" y="4189413"/>
                <a:ext cx="336550" cy="452437"/>
              </a:xfrm>
              <a:custGeom>
                <a:avLst/>
                <a:gdLst>
                  <a:gd name="T0" fmla="*/ 2147483647 w 162"/>
                  <a:gd name="T1" fmla="*/ 2147483647 h 218"/>
                  <a:gd name="T2" fmla="*/ 2147483647 w 162"/>
                  <a:gd name="T3" fmla="*/ 2147483647 h 218"/>
                  <a:gd name="T4" fmla="*/ 2147483647 w 162"/>
                  <a:gd name="T5" fmla="*/ 2147483647 h 218"/>
                  <a:gd name="T6" fmla="*/ 2147483647 w 162"/>
                  <a:gd name="T7" fmla="*/ 2147483647 h 218"/>
                  <a:gd name="T8" fmla="*/ 2147483647 w 162"/>
                  <a:gd name="T9" fmla="*/ 2147483647 h 218"/>
                  <a:gd name="T10" fmla="*/ 2147483647 w 162"/>
                  <a:gd name="T11" fmla="*/ 2147483647 h 218"/>
                  <a:gd name="T12" fmla="*/ 2147483647 w 162"/>
                  <a:gd name="T13" fmla="*/ 2147483647 h 218"/>
                  <a:gd name="T14" fmla="*/ 2147483647 w 162"/>
                  <a:gd name="T15" fmla="*/ 2147483647 h 218"/>
                  <a:gd name="T16" fmla="*/ 2147483647 w 162"/>
                  <a:gd name="T17" fmla="*/ 2147483647 h 218"/>
                  <a:gd name="T18" fmla="*/ 2147483647 w 162"/>
                  <a:gd name="T19" fmla="*/ 2147483647 h 218"/>
                  <a:gd name="T20" fmla="*/ 2147483647 w 162"/>
                  <a:gd name="T21" fmla="*/ 2147483647 h 218"/>
                  <a:gd name="T22" fmla="*/ 2147483647 w 162"/>
                  <a:gd name="T23" fmla="*/ 2147483647 h 218"/>
                  <a:gd name="T24" fmla="*/ 2147483647 w 162"/>
                  <a:gd name="T25" fmla="*/ 2147483647 h 218"/>
                  <a:gd name="T26" fmla="*/ 2147483647 w 162"/>
                  <a:gd name="T27" fmla="*/ 2147483647 h 218"/>
                  <a:gd name="T28" fmla="*/ 2147483647 w 162"/>
                  <a:gd name="T29" fmla="*/ 2147483647 h 218"/>
                  <a:gd name="T30" fmla="*/ 2147483647 w 162"/>
                  <a:gd name="T31" fmla="*/ 2147483647 h 218"/>
                  <a:gd name="T32" fmla="*/ 2147483647 w 162"/>
                  <a:gd name="T33" fmla="*/ 2147483647 h 218"/>
                  <a:gd name="T34" fmla="*/ 2147483647 w 162"/>
                  <a:gd name="T35" fmla="*/ 2147483647 h 218"/>
                  <a:gd name="T36" fmla="*/ 2147483647 w 162"/>
                  <a:gd name="T37" fmla="*/ 2147483647 h 218"/>
                  <a:gd name="T38" fmla="*/ 2147483647 w 162"/>
                  <a:gd name="T39" fmla="*/ 2147483647 h 218"/>
                  <a:gd name="T40" fmla="*/ 2147483647 w 162"/>
                  <a:gd name="T41" fmla="*/ 2147483647 h 218"/>
                  <a:gd name="T42" fmla="*/ 2147483647 w 162"/>
                  <a:gd name="T43" fmla="*/ 2147483647 h 218"/>
                  <a:gd name="T44" fmla="*/ 2147483647 w 162"/>
                  <a:gd name="T45" fmla="*/ 2147483647 h 218"/>
                  <a:gd name="T46" fmla="*/ 2147483647 w 162"/>
                  <a:gd name="T47" fmla="*/ 2147483647 h 218"/>
                  <a:gd name="T48" fmla="*/ 2147483647 w 162"/>
                  <a:gd name="T49" fmla="*/ 2147483647 h 218"/>
                  <a:gd name="T50" fmla="*/ 2147483647 w 162"/>
                  <a:gd name="T51" fmla="*/ 2147483647 h 218"/>
                  <a:gd name="T52" fmla="*/ 2147483647 w 162"/>
                  <a:gd name="T53" fmla="*/ 2147483647 h 218"/>
                  <a:gd name="T54" fmla="*/ 2147483647 w 162"/>
                  <a:gd name="T55" fmla="*/ 2147483647 h 218"/>
                  <a:gd name="T56" fmla="*/ 2147483647 w 162"/>
                  <a:gd name="T57" fmla="*/ 2147483647 h 218"/>
                  <a:gd name="T58" fmla="*/ 2147483647 w 162"/>
                  <a:gd name="T59" fmla="*/ 2147483647 h 218"/>
                  <a:gd name="T60" fmla="*/ 2147483647 w 162"/>
                  <a:gd name="T61" fmla="*/ 2147483647 h 218"/>
                  <a:gd name="T62" fmla="*/ 2147483647 w 162"/>
                  <a:gd name="T63" fmla="*/ 2147483647 h 218"/>
                  <a:gd name="T64" fmla="*/ 2147483647 w 162"/>
                  <a:gd name="T65" fmla="*/ 2147483647 h 218"/>
                  <a:gd name="T66" fmla="*/ 2147483647 w 162"/>
                  <a:gd name="T67" fmla="*/ 2147483647 h 218"/>
                  <a:gd name="T68" fmla="*/ 0 w 162"/>
                  <a:gd name="T69" fmla="*/ 2147483647 h 218"/>
                  <a:gd name="T70" fmla="*/ 2147483647 w 162"/>
                  <a:gd name="T71" fmla="*/ 2147483647 h 218"/>
                  <a:gd name="T72" fmla="*/ 2147483647 w 162"/>
                  <a:gd name="T73" fmla="*/ 2147483647 h 218"/>
                  <a:gd name="T74" fmla="*/ 2147483647 w 162"/>
                  <a:gd name="T75" fmla="*/ 2147483647 h 218"/>
                  <a:gd name="T76" fmla="*/ 2147483647 w 162"/>
                  <a:gd name="T77" fmla="*/ 2147483647 h 218"/>
                  <a:gd name="T78" fmla="*/ 2147483647 w 162"/>
                  <a:gd name="T79" fmla="*/ 2147483647 h 218"/>
                  <a:gd name="T80" fmla="*/ 2147483647 w 162"/>
                  <a:gd name="T81" fmla="*/ 2147483647 h 218"/>
                  <a:gd name="T82" fmla="*/ 2147483647 w 162"/>
                  <a:gd name="T83" fmla="*/ 2147483647 h 218"/>
                  <a:gd name="T84" fmla="*/ 2147483647 w 162"/>
                  <a:gd name="T85" fmla="*/ 2147483647 h 2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2"/>
                  <a:gd name="T130" fmla="*/ 0 h 218"/>
                  <a:gd name="T131" fmla="*/ 162 w 162"/>
                  <a:gd name="T132" fmla="*/ 218 h 2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2" h="218">
                    <a:moveTo>
                      <a:pt x="4" y="17"/>
                    </a:moveTo>
                    <a:lnTo>
                      <a:pt x="16" y="11"/>
                    </a:lnTo>
                    <a:lnTo>
                      <a:pt x="14" y="11"/>
                    </a:lnTo>
                    <a:lnTo>
                      <a:pt x="16" y="7"/>
                    </a:lnTo>
                    <a:lnTo>
                      <a:pt x="18" y="3"/>
                    </a:lnTo>
                    <a:lnTo>
                      <a:pt x="20" y="1"/>
                    </a:lnTo>
                    <a:lnTo>
                      <a:pt x="18" y="0"/>
                    </a:lnTo>
                    <a:lnTo>
                      <a:pt x="14" y="0"/>
                    </a:lnTo>
                    <a:lnTo>
                      <a:pt x="12" y="1"/>
                    </a:lnTo>
                    <a:lnTo>
                      <a:pt x="14" y="3"/>
                    </a:lnTo>
                    <a:lnTo>
                      <a:pt x="12" y="3"/>
                    </a:lnTo>
                    <a:lnTo>
                      <a:pt x="10" y="3"/>
                    </a:lnTo>
                    <a:lnTo>
                      <a:pt x="4" y="5"/>
                    </a:lnTo>
                    <a:lnTo>
                      <a:pt x="2" y="7"/>
                    </a:lnTo>
                    <a:lnTo>
                      <a:pt x="6" y="13"/>
                    </a:lnTo>
                    <a:lnTo>
                      <a:pt x="6" y="15"/>
                    </a:lnTo>
                    <a:lnTo>
                      <a:pt x="4" y="17"/>
                    </a:lnTo>
                    <a:close/>
                    <a:moveTo>
                      <a:pt x="10" y="32"/>
                    </a:moveTo>
                    <a:lnTo>
                      <a:pt x="14" y="30"/>
                    </a:lnTo>
                    <a:lnTo>
                      <a:pt x="21" y="26"/>
                    </a:lnTo>
                    <a:lnTo>
                      <a:pt x="25" y="23"/>
                    </a:lnTo>
                    <a:lnTo>
                      <a:pt x="33" y="23"/>
                    </a:lnTo>
                    <a:lnTo>
                      <a:pt x="45" y="23"/>
                    </a:lnTo>
                    <a:lnTo>
                      <a:pt x="50" y="23"/>
                    </a:lnTo>
                    <a:lnTo>
                      <a:pt x="75" y="23"/>
                    </a:lnTo>
                    <a:lnTo>
                      <a:pt x="75" y="26"/>
                    </a:lnTo>
                    <a:lnTo>
                      <a:pt x="77" y="30"/>
                    </a:lnTo>
                    <a:lnTo>
                      <a:pt x="77" y="34"/>
                    </a:lnTo>
                    <a:lnTo>
                      <a:pt x="77" y="38"/>
                    </a:lnTo>
                    <a:lnTo>
                      <a:pt x="79" y="42"/>
                    </a:lnTo>
                    <a:lnTo>
                      <a:pt x="79" y="48"/>
                    </a:lnTo>
                    <a:lnTo>
                      <a:pt x="81" y="51"/>
                    </a:lnTo>
                    <a:lnTo>
                      <a:pt x="83" y="55"/>
                    </a:lnTo>
                    <a:lnTo>
                      <a:pt x="87" y="57"/>
                    </a:lnTo>
                    <a:lnTo>
                      <a:pt x="92" y="57"/>
                    </a:lnTo>
                    <a:lnTo>
                      <a:pt x="96" y="55"/>
                    </a:lnTo>
                    <a:lnTo>
                      <a:pt x="98" y="53"/>
                    </a:lnTo>
                    <a:lnTo>
                      <a:pt x="102" y="53"/>
                    </a:lnTo>
                    <a:lnTo>
                      <a:pt x="104" y="51"/>
                    </a:lnTo>
                    <a:lnTo>
                      <a:pt x="102" y="48"/>
                    </a:lnTo>
                    <a:lnTo>
                      <a:pt x="102" y="42"/>
                    </a:lnTo>
                    <a:lnTo>
                      <a:pt x="106" y="42"/>
                    </a:lnTo>
                    <a:lnTo>
                      <a:pt x="110" y="42"/>
                    </a:lnTo>
                    <a:lnTo>
                      <a:pt x="116" y="42"/>
                    </a:lnTo>
                    <a:lnTo>
                      <a:pt x="117" y="42"/>
                    </a:lnTo>
                    <a:lnTo>
                      <a:pt x="117" y="46"/>
                    </a:lnTo>
                    <a:lnTo>
                      <a:pt x="123" y="46"/>
                    </a:lnTo>
                    <a:lnTo>
                      <a:pt x="129" y="49"/>
                    </a:lnTo>
                    <a:lnTo>
                      <a:pt x="129" y="55"/>
                    </a:lnTo>
                    <a:lnTo>
                      <a:pt x="131" y="57"/>
                    </a:lnTo>
                    <a:lnTo>
                      <a:pt x="133" y="61"/>
                    </a:lnTo>
                    <a:lnTo>
                      <a:pt x="131" y="65"/>
                    </a:lnTo>
                    <a:lnTo>
                      <a:pt x="133" y="71"/>
                    </a:lnTo>
                    <a:lnTo>
                      <a:pt x="135" y="74"/>
                    </a:lnTo>
                    <a:lnTo>
                      <a:pt x="135" y="78"/>
                    </a:lnTo>
                    <a:lnTo>
                      <a:pt x="137" y="82"/>
                    </a:lnTo>
                    <a:lnTo>
                      <a:pt x="139" y="84"/>
                    </a:lnTo>
                    <a:lnTo>
                      <a:pt x="137" y="88"/>
                    </a:lnTo>
                    <a:lnTo>
                      <a:pt x="137" y="92"/>
                    </a:lnTo>
                    <a:lnTo>
                      <a:pt x="137" y="96"/>
                    </a:lnTo>
                    <a:lnTo>
                      <a:pt x="137" y="101"/>
                    </a:lnTo>
                    <a:lnTo>
                      <a:pt x="139" y="105"/>
                    </a:lnTo>
                    <a:lnTo>
                      <a:pt x="142" y="107"/>
                    </a:lnTo>
                    <a:lnTo>
                      <a:pt x="144" y="105"/>
                    </a:lnTo>
                    <a:lnTo>
                      <a:pt x="148" y="103"/>
                    </a:lnTo>
                    <a:lnTo>
                      <a:pt x="150" y="103"/>
                    </a:lnTo>
                    <a:lnTo>
                      <a:pt x="156" y="103"/>
                    </a:lnTo>
                    <a:lnTo>
                      <a:pt x="160" y="103"/>
                    </a:lnTo>
                    <a:lnTo>
                      <a:pt x="160" y="107"/>
                    </a:lnTo>
                    <a:lnTo>
                      <a:pt x="162" y="113"/>
                    </a:lnTo>
                    <a:lnTo>
                      <a:pt x="160" y="117"/>
                    </a:lnTo>
                    <a:lnTo>
                      <a:pt x="160" y="120"/>
                    </a:lnTo>
                    <a:lnTo>
                      <a:pt x="160" y="124"/>
                    </a:lnTo>
                    <a:lnTo>
                      <a:pt x="160" y="126"/>
                    </a:lnTo>
                    <a:lnTo>
                      <a:pt x="160" y="130"/>
                    </a:lnTo>
                    <a:lnTo>
                      <a:pt x="160" y="132"/>
                    </a:lnTo>
                    <a:lnTo>
                      <a:pt x="133" y="132"/>
                    </a:lnTo>
                    <a:lnTo>
                      <a:pt x="131" y="188"/>
                    </a:lnTo>
                    <a:lnTo>
                      <a:pt x="133" y="190"/>
                    </a:lnTo>
                    <a:lnTo>
                      <a:pt x="135" y="193"/>
                    </a:lnTo>
                    <a:lnTo>
                      <a:pt x="137" y="199"/>
                    </a:lnTo>
                    <a:lnTo>
                      <a:pt x="140" y="203"/>
                    </a:lnTo>
                    <a:lnTo>
                      <a:pt x="144" y="211"/>
                    </a:lnTo>
                    <a:lnTo>
                      <a:pt x="148" y="213"/>
                    </a:lnTo>
                    <a:lnTo>
                      <a:pt x="146" y="214"/>
                    </a:lnTo>
                    <a:lnTo>
                      <a:pt x="119" y="218"/>
                    </a:lnTo>
                    <a:lnTo>
                      <a:pt x="116" y="216"/>
                    </a:lnTo>
                    <a:lnTo>
                      <a:pt x="110" y="216"/>
                    </a:lnTo>
                    <a:lnTo>
                      <a:pt x="108" y="214"/>
                    </a:lnTo>
                    <a:lnTo>
                      <a:pt x="104" y="216"/>
                    </a:lnTo>
                    <a:lnTo>
                      <a:pt x="100" y="214"/>
                    </a:lnTo>
                    <a:lnTo>
                      <a:pt x="94" y="213"/>
                    </a:lnTo>
                    <a:lnTo>
                      <a:pt x="91" y="213"/>
                    </a:lnTo>
                    <a:lnTo>
                      <a:pt x="89" y="211"/>
                    </a:lnTo>
                    <a:lnTo>
                      <a:pt x="85" y="209"/>
                    </a:lnTo>
                    <a:lnTo>
                      <a:pt x="83" y="205"/>
                    </a:lnTo>
                    <a:lnTo>
                      <a:pt x="27" y="205"/>
                    </a:lnTo>
                    <a:lnTo>
                      <a:pt x="25" y="203"/>
                    </a:lnTo>
                    <a:lnTo>
                      <a:pt x="21" y="201"/>
                    </a:lnTo>
                    <a:lnTo>
                      <a:pt x="18" y="203"/>
                    </a:lnTo>
                    <a:lnTo>
                      <a:pt x="14" y="205"/>
                    </a:lnTo>
                    <a:lnTo>
                      <a:pt x="6" y="205"/>
                    </a:lnTo>
                    <a:lnTo>
                      <a:pt x="0" y="205"/>
                    </a:lnTo>
                    <a:lnTo>
                      <a:pt x="0" y="190"/>
                    </a:lnTo>
                    <a:lnTo>
                      <a:pt x="0" y="180"/>
                    </a:lnTo>
                    <a:lnTo>
                      <a:pt x="4" y="172"/>
                    </a:lnTo>
                    <a:lnTo>
                      <a:pt x="10" y="165"/>
                    </a:lnTo>
                    <a:lnTo>
                      <a:pt x="10" y="155"/>
                    </a:lnTo>
                    <a:lnTo>
                      <a:pt x="12" y="143"/>
                    </a:lnTo>
                    <a:lnTo>
                      <a:pt x="14" y="143"/>
                    </a:lnTo>
                    <a:lnTo>
                      <a:pt x="18" y="142"/>
                    </a:lnTo>
                    <a:lnTo>
                      <a:pt x="18" y="140"/>
                    </a:lnTo>
                    <a:lnTo>
                      <a:pt x="18" y="136"/>
                    </a:lnTo>
                    <a:lnTo>
                      <a:pt x="21" y="132"/>
                    </a:lnTo>
                    <a:lnTo>
                      <a:pt x="25" y="126"/>
                    </a:lnTo>
                    <a:lnTo>
                      <a:pt x="27" y="119"/>
                    </a:lnTo>
                    <a:lnTo>
                      <a:pt x="27" y="111"/>
                    </a:lnTo>
                    <a:lnTo>
                      <a:pt x="25" y="103"/>
                    </a:lnTo>
                    <a:lnTo>
                      <a:pt x="23" y="96"/>
                    </a:lnTo>
                    <a:lnTo>
                      <a:pt x="21" y="96"/>
                    </a:lnTo>
                    <a:lnTo>
                      <a:pt x="20" y="94"/>
                    </a:lnTo>
                    <a:lnTo>
                      <a:pt x="21" y="82"/>
                    </a:lnTo>
                    <a:lnTo>
                      <a:pt x="23" y="67"/>
                    </a:lnTo>
                    <a:lnTo>
                      <a:pt x="20" y="63"/>
                    </a:lnTo>
                    <a:lnTo>
                      <a:pt x="20" y="55"/>
                    </a:lnTo>
                    <a:lnTo>
                      <a:pt x="18" y="46"/>
                    </a:lnTo>
                    <a:lnTo>
                      <a:pt x="14" y="44"/>
                    </a:lnTo>
                    <a:lnTo>
                      <a:pt x="12" y="40"/>
                    </a:lnTo>
                    <a:lnTo>
                      <a:pt x="10" y="36"/>
                    </a:lnTo>
                    <a:lnTo>
                      <a:pt x="10" y="3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2" name="Freeform 609">
                <a:extLst>
                  <a:ext uri="{FF2B5EF4-FFF2-40B4-BE49-F238E27FC236}">
                    <a16:creationId xmlns:a16="http://schemas.microsoft.com/office/drawing/2014/main" id="{0C91080B-D352-04B8-A0B5-02BB6E177983}"/>
                  </a:ext>
                </a:extLst>
              </p:cNvPr>
              <p:cNvSpPr>
                <a:spLocks/>
              </p:cNvSpPr>
              <p:nvPr/>
            </p:nvSpPr>
            <p:spPr bwMode="auto">
              <a:xfrm>
                <a:off x="4381500" y="2830513"/>
                <a:ext cx="504825" cy="601662"/>
              </a:xfrm>
              <a:custGeom>
                <a:avLst/>
                <a:gdLst>
                  <a:gd name="T0" fmla="*/ 0 w 243"/>
                  <a:gd name="T1" fmla="*/ 2147483647 h 290"/>
                  <a:gd name="T2" fmla="*/ 2147483647 w 243"/>
                  <a:gd name="T3" fmla="*/ 2147483647 h 290"/>
                  <a:gd name="T4" fmla="*/ 2147483647 w 243"/>
                  <a:gd name="T5" fmla="*/ 2147483647 h 290"/>
                  <a:gd name="T6" fmla="*/ 2147483647 w 243"/>
                  <a:gd name="T7" fmla="*/ 2147483647 h 290"/>
                  <a:gd name="T8" fmla="*/ 2147483647 w 243"/>
                  <a:gd name="T9" fmla="*/ 2147483647 h 290"/>
                  <a:gd name="T10" fmla="*/ 2147483647 w 243"/>
                  <a:gd name="T11" fmla="*/ 2147483647 h 290"/>
                  <a:gd name="T12" fmla="*/ 2147483647 w 243"/>
                  <a:gd name="T13" fmla="*/ 2147483647 h 290"/>
                  <a:gd name="T14" fmla="*/ 2147483647 w 243"/>
                  <a:gd name="T15" fmla="*/ 2147483647 h 290"/>
                  <a:gd name="T16" fmla="*/ 2147483647 w 243"/>
                  <a:gd name="T17" fmla="*/ 2147483647 h 290"/>
                  <a:gd name="T18" fmla="*/ 2147483647 w 243"/>
                  <a:gd name="T19" fmla="*/ 2147483647 h 290"/>
                  <a:gd name="T20" fmla="*/ 2147483647 w 243"/>
                  <a:gd name="T21" fmla="*/ 2147483647 h 290"/>
                  <a:gd name="T22" fmla="*/ 2147483647 w 243"/>
                  <a:gd name="T23" fmla="*/ 2147483647 h 290"/>
                  <a:gd name="T24" fmla="*/ 2147483647 w 243"/>
                  <a:gd name="T25" fmla="*/ 2147483647 h 290"/>
                  <a:gd name="T26" fmla="*/ 2147483647 w 243"/>
                  <a:gd name="T27" fmla="*/ 2147483647 h 290"/>
                  <a:gd name="T28" fmla="*/ 2147483647 w 243"/>
                  <a:gd name="T29" fmla="*/ 2147483647 h 290"/>
                  <a:gd name="T30" fmla="*/ 2147483647 w 243"/>
                  <a:gd name="T31" fmla="*/ 2147483647 h 290"/>
                  <a:gd name="T32" fmla="*/ 2147483647 w 243"/>
                  <a:gd name="T33" fmla="*/ 2147483647 h 290"/>
                  <a:gd name="T34" fmla="*/ 2147483647 w 243"/>
                  <a:gd name="T35" fmla="*/ 2147483647 h 290"/>
                  <a:gd name="T36" fmla="*/ 2147483647 w 243"/>
                  <a:gd name="T37" fmla="*/ 2147483647 h 290"/>
                  <a:gd name="T38" fmla="*/ 2147483647 w 243"/>
                  <a:gd name="T39" fmla="*/ 2147483647 h 290"/>
                  <a:gd name="T40" fmla="*/ 2147483647 w 243"/>
                  <a:gd name="T41" fmla="*/ 2147483647 h 290"/>
                  <a:gd name="T42" fmla="*/ 2147483647 w 243"/>
                  <a:gd name="T43" fmla="*/ 2147483647 h 290"/>
                  <a:gd name="T44" fmla="*/ 2147483647 w 243"/>
                  <a:gd name="T45" fmla="*/ 2147483647 h 290"/>
                  <a:gd name="T46" fmla="*/ 2147483647 w 243"/>
                  <a:gd name="T47" fmla="*/ 2147483647 h 290"/>
                  <a:gd name="T48" fmla="*/ 2147483647 w 243"/>
                  <a:gd name="T49" fmla="*/ 2147483647 h 290"/>
                  <a:gd name="T50" fmla="*/ 2147483647 w 243"/>
                  <a:gd name="T51" fmla="*/ 2147483647 h 290"/>
                  <a:gd name="T52" fmla="*/ 2147483647 w 243"/>
                  <a:gd name="T53" fmla="*/ 2147483647 h 290"/>
                  <a:gd name="T54" fmla="*/ 2147483647 w 243"/>
                  <a:gd name="T55" fmla="*/ 2147483647 h 290"/>
                  <a:gd name="T56" fmla="*/ 2147483647 w 243"/>
                  <a:gd name="T57" fmla="*/ 2147483647 h 290"/>
                  <a:gd name="T58" fmla="*/ 2147483647 w 243"/>
                  <a:gd name="T59" fmla="*/ 2147483647 h 290"/>
                  <a:gd name="T60" fmla="*/ 2147483647 w 243"/>
                  <a:gd name="T61" fmla="*/ 2147483647 h 290"/>
                  <a:gd name="T62" fmla="*/ 2147483647 w 243"/>
                  <a:gd name="T63" fmla="*/ 2147483647 h 290"/>
                  <a:gd name="T64" fmla="*/ 2147483647 w 243"/>
                  <a:gd name="T65" fmla="*/ 2147483647 h 290"/>
                  <a:gd name="T66" fmla="*/ 2147483647 w 243"/>
                  <a:gd name="T67" fmla="*/ 0 h 290"/>
                  <a:gd name="T68" fmla="*/ 2147483647 w 243"/>
                  <a:gd name="T69" fmla="*/ 2147483647 h 290"/>
                  <a:gd name="T70" fmla="*/ 2147483647 w 243"/>
                  <a:gd name="T71" fmla="*/ 2147483647 h 290"/>
                  <a:gd name="T72" fmla="*/ 2147483647 w 243"/>
                  <a:gd name="T73" fmla="*/ 2147483647 h 290"/>
                  <a:gd name="T74" fmla="*/ 2147483647 w 243"/>
                  <a:gd name="T75" fmla="*/ 2147483647 h 290"/>
                  <a:gd name="T76" fmla="*/ 2147483647 w 243"/>
                  <a:gd name="T77" fmla="*/ 2147483647 h 290"/>
                  <a:gd name="T78" fmla="*/ 2147483647 w 243"/>
                  <a:gd name="T79" fmla="*/ 2147483647 h 290"/>
                  <a:gd name="T80" fmla="*/ 2147483647 w 243"/>
                  <a:gd name="T81" fmla="*/ 2147483647 h 290"/>
                  <a:gd name="T82" fmla="*/ 2147483647 w 243"/>
                  <a:gd name="T83" fmla="*/ 2147483647 h 290"/>
                  <a:gd name="T84" fmla="*/ 2147483647 w 243"/>
                  <a:gd name="T85" fmla="*/ 2147483647 h 290"/>
                  <a:gd name="T86" fmla="*/ 2147483647 w 243"/>
                  <a:gd name="T87" fmla="*/ 2147483647 h 290"/>
                  <a:gd name="T88" fmla="*/ 2147483647 w 243"/>
                  <a:gd name="T89" fmla="*/ 2147483647 h 290"/>
                  <a:gd name="T90" fmla="*/ 2147483647 w 243"/>
                  <a:gd name="T91" fmla="*/ 2147483647 h 290"/>
                  <a:gd name="T92" fmla="*/ 2147483647 w 243"/>
                  <a:gd name="T93" fmla="*/ 2147483647 h 290"/>
                  <a:gd name="T94" fmla="*/ 2147483647 w 243"/>
                  <a:gd name="T95" fmla="*/ 2147483647 h 290"/>
                  <a:gd name="T96" fmla="*/ 2147483647 w 243"/>
                  <a:gd name="T97" fmla="*/ 2147483647 h 290"/>
                  <a:gd name="T98" fmla="*/ 2147483647 w 243"/>
                  <a:gd name="T99" fmla="*/ 2147483647 h 290"/>
                  <a:gd name="T100" fmla="*/ 2147483647 w 243"/>
                  <a:gd name="T101" fmla="*/ 2147483647 h 290"/>
                  <a:gd name="T102" fmla="*/ 2147483647 w 243"/>
                  <a:gd name="T103" fmla="*/ 2147483647 h 290"/>
                  <a:gd name="T104" fmla="*/ 2147483647 w 243"/>
                  <a:gd name="T105" fmla="*/ 2147483647 h 290"/>
                  <a:gd name="T106" fmla="*/ 2147483647 w 243"/>
                  <a:gd name="T107" fmla="*/ 2147483647 h 290"/>
                  <a:gd name="T108" fmla="*/ 2147483647 w 243"/>
                  <a:gd name="T109" fmla="*/ 2147483647 h 290"/>
                  <a:gd name="T110" fmla="*/ 2147483647 w 243"/>
                  <a:gd name="T111" fmla="*/ 2147483647 h 290"/>
                  <a:gd name="T112" fmla="*/ 2147483647 w 243"/>
                  <a:gd name="T113" fmla="*/ 2147483647 h 290"/>
                  <a:gd name="T114" fmla="*/ 2147483647 w 243"/>
                  <a:gd name="T115" fmla="*/ 2147483647 h 290"/>
                  <a:gd name="T116" fmla="*/ 2147483647 w 243"/>
                  <a:gd name="T117" fmla="*/ 2147483647 h 290"/>
                  <a:gd name="T118" fmla="*/ 0 w 243"/>
                  <a:gd name="T119" fmla="*/ 2147483647 h 290"/>
                  <a:gd name="T120" fmla="*/ 0 w 243"/>
                  <a:gd name="T121" fmla="*/ 2147483647 h 2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3"/>
                  <a:gd name="T184" fmla="*/ 0 h 290"/>
                  <a:gd name="T185" fmla="*/ 243 w 243"/>
                  <a:gd name="T186" fmla="*/ 290 h 2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3" h="290">
                    <a:moveTo>
                      <a:pt x="0" y="158"/>
                    </a:moveTo>
                    <a:lnTo>
                      <a:pt x="0" y="167"/>
                    </a:lnTo>
                    <a:lnTo>
                      <a:pt x="42" y="198"/>
                    </a:lnTo>
                    <a:lnTo>
                      <a:pt x="121" y="259"/>
                    </a:lnTo>
                    <a:lnTo>
                      <a:pt x="122" y="261"/>
                    </a:lnTo>
                    <a:lnTo>
                      <a:pt x="124" y="265"/>
                    </a:lnTo>
                    <a:lnTo>
                      <a:pt x="130" y="267"/>
                    </a:lnTo>
                    <a:lnTo>
                      <a:pt x="134" y="269"/>
                    </a:lnTo>
                    <a:lnTo>
                      <a:pt x="138" y="273"/>
                    </a:lnTo>
                    <a:lnTo>
                      <a:pt x="138" y="277"/>
                    </a:lnTo>
                    <a:lnTo>
                      <a:pt x="138" y="280"/>
                    </a:lnTo>
                    <a:lnTo>
                      <a:pt x="138" y="284"/>
                    </a:lnTo>
                    <a:lnTo>
                      <a:pt x="140" y="288"/>
                    </a:lnTo>
                    <a:lnTo>
                      <a:pt x="138" y="290"/>
                    </a:lnTo>
                    <a:lnTo>
                      <a:pt x="145" y="290"/>
                    </a:lnTo>
                    <a:lnTo>
                      <a:pt x="151" y="288"/>
                    </a:lnTo>
                    <a:lnTo>
                      <a:pt x="169" y="284"/>
                    </a:lnTo>
                    <a:lnTo>
                      <a:pt x="176" y="273"/>
                    </a:lnTo>
                    <a:lnTo>
                      <a:pt x="243" y="221"/>
                    </a:lnTo>
                    <a:lnTo>
                      <a:pt x="241" y="219"/>
                    </a:lnTo>
                    <a:lnTo>
                      <a:pt x="236" y="215"/>
                    </a:lnTo>
                    <a:lnTo>
                      <a:pt x="234" y="213"/>
                    </a:lnTo>
                    <a:lnTo>
                      <a:pt x="230" y="211"/>
                    </a:lnTo>
                    <a:lnTo>
                      <a:pt x="226" y="209"/>
                    </a:lnTo>
                    <a:lnTo>
                      <a:pt x="222" y="209"/>
                    </a:lnTo>
                    <a:lnTo>
                      <a:pt x="218" y="206"/>
                    </a:lnTo>
                    <a:lnTo>
                      <a:pt x="217" y="200"/>
                    </a:lnTo>
                    <a:lnTo>
                      <a:pt x="217" y="196"/>
                    </a:lnTo>
                    <a:lnTo>
                      <a:pt x="213" y="194"/>
                    </a:lnTo>
                    <a:lnTo>
                      <a:pt x="211" y="188"/>
                    </a:lnTo>
                    <a:lnTo>
                      <a:pt x="209" y="184"/>
                    </a:lnTo>
                    <a:lnTo>
                      <a:pt x="205" y="181"/>
                    </a:lnTo>
                    <a:lnTo>
                      <a:pt x="205" y="179"/>
                    </a:lnTo>
                    <a:lnTo>
                      <a:pt x="209" y="177"/>
                    </a:lnTo>
                    <a:lnTo>
                      <a:pt x="213" y="171"/>
                    </a:lnTo>
                    <a:lnTo>
                      <a:pt x="213" y="161"/>
                    </a:lnTo>
                    <a:lnTo>
                      <a:pt x="213" y="156"/>
                    </a:lnTo>
                    <a:lnTo>
                      <a:pt x="213" y="154"/>
                    </a:lnTo>
                    <a:lnTo>
                      <a:pt x="213" y="150"/>
                    </a:lnTo>
                    <a:lnTo>
                      <a:pt x="213" y="148"/>
                    </a:lnTo>
                    <a:lnTo>
                      <a:pt x="217" y="146"/>
                    </a:lnTo>
                    <a:lnTo>
                      <a:pt x="211" y="140"/>
                    </a:lnTo>
                    <a:lnTo>
                      <a:pt x="213" y="115"/>
                    </a:lnTo>
                    <a:lnTo>
                      <a:pt x="211" y="113"/>
                    </a:lnTo>
                    <a:lnTo>
                      <a:pt x="211" y="110"/>
                    </a:lnTo>
                    <a:lnTo>
                      <a:pt x="213" y="110"/>
                    </a:lnTo>
                    <a:lnTo>
                      <a:pt x="209" y="81"/>
                    </a:lnTo>
                    <a:lnTo>
                      <a:pt x="201" y="79"/>
                    </a:lnTo>
                    <a:lnTo>
                      <a:pt x="201" y="73"/>
                    </a:lnTo>
                    <a:lnTo>
                      <a:pt x="199" y="67"/>
                    </a:lnTo>
                    <a:lnTo>
                      <a:pt x="195" y="65"/>
                    </a:lnTo>
                    <a:lnTo>
                      <a:pt x="193" y="65"/>
                    </a:lnTo>
                    <a:lnTo>
                      <a:pt x="192" y="60"/>
                    </a:lnTo>
                    <a:lnTo>
                      <a:pt x="192" y="52"/>
                    </a:lnTo>
                    <a:lnTo>
                      <a:pt x="192" y="48"/>
                    </a:lnTo>
                    <a:lnTo>
                      <a:pt x="195" y="48"/>
                    </a:lnTo>
                    <a:lnTo>
                      <a:pt x="199" y="44"/>
                    </a:lnTo>
                    <a:lnTo>
                      <a:pt x="201" y="40"/>
                    </a:lnTo>
                    <a:lnTo>
                      <a:pt x="203" y="37"/>
                    </a:lnTo>
                    <a:lnTo>
                      <a:pt x="205" y="33"/>
                    </a:lnTo>
                    <a:lnTo>
                      <a:pt x="203" y="27"/>
                    </a:lnTo>
                    <a:lnTo>
                      <a:pt x="201" y="21"/>
                    </a:lnTo>
                    <a:lnTo>
                      <a:pt x="203" y="16"/>
                    </a:lnTo>
                    <a:lnTo>
                      <a:pt x="201" y="14"/>
                    </a:lnTo>
                    <a:lnTo>
                      <a:pt x="199" y="8"/>
                    </a:lnTo>
                    <a:lnTo>
                      <a:pt x="199" y="2"/>
                    </a:lnTo>
                    <a:lnTo>
                      <a:pt x="195" y="0"/>
                    </a:lnTo>
                    <a:lnTo>
                      <a:pt x="193" y="0"/>
                    </a:lnTo>
                    <a:lnTo>
                      <a:pt x="192" y="4"/>
                    </a:lnTo>
                    <a:lnTo>
                      <a:pt x="190" y="8"/>
                    </a:lnTo>
                    <a:lnTo>
                      <a:pt x="186" y="4"/>
                    </a:lnTo>
                    <a:lnTo>
                      <a:pt x="184" y="0"/>
                    </a:lnTo>
                    <a:lnTo>
                      <a:pt x="170" y="2"/>
                    </a:lnTo>
                    <a:lnTo>
                      <a:pt x="159" y="2"/>
                    </a:lnTo>
                    <a:lnTo>
                      <a:pt x="149" y="4"/>
                    </a:lnTo>
                    <a:lnTo>
                      <a:pt x="140" y="8"/>
                    </a:lnTo>
                    <a:lnTo>
                      <a:pt x="132" y="6"/>
                    </a:lnTo>
                    <a:lnTo>
                      <a:pt x="122" y="6"/>
                    </a:lnTo>
                    <a:lnTo>
                      <a:pt x="117" y="10"/>
                    </a:lnTo>
                    <a:lnTo>
                      <a:pt x="113" y="14"/>
                    </a:lnTo>
                    <a:lnTo>
                      <a:pt x="109" y="14"/>
                    </a:lnTo>
                    <a:lnTo>
                      <a:pt x="105" y="14"/>
                    </a:lnTo>
                    <a:lnTo>
                      <a:pt x="103" y="16"/>
                    </a:lnTo>
                    <a:lnTo>
                      <a:pt x="101" y="19"/>
                    </a:lnTo>
                    <a:lnTo>
                      <a:pt x="94" y="19"/>
                    </a:lnTo>
                    <a:lnTo>
                      <a:pt x="88" y="21"/>
                    </a:lnTo>
                    <a:lnTo>
                      <a:pt x="82" y="27"/>
                    </a:lnTo>
                    <a:lnTo>
                      <a:pt x="74" y="33"/>
                    </a:lnTo>
                    <a:lnTo>
                      <a:pt x="76" y="35"/>
                    </a:lnTo>
                    <a:lnTo>
                      <a:pt x="76" y="40"/>
                    </a:lnTo>
                    <a:lnTo>
                      <a:pt x="76" y="44"/>
                    </a:lnTo>
                    <a:lnTo>
                      <a:pt x="74" y="50"/>
                    </a:lnTo>
                    <a:lnTo>
                      <a:pt x="76" y="54"/>
                    </a:lnTo>
                    <a:lnTo>
                      <a:pt x="78" y="58"/>
                    </a:lnTo>
                    <a:lnTo>
                      <a:pt x="78" y="64"/>
                    </a:lnTo>
                    <a:lnTo>
                      <a:pt x="80" y="67"/>
                    </a:lnTo>
                    <a:lnTo>
                      <a:pt x="84" y="71"/>
                    </a:lnTo>
                    <a:lnTo>
                      <a:pt x="84" y="75"/>
                    </a:lnTo>
                    <a:lnTo>
                      <a:pt x="78" y="77"/>
                    </a:lnTo>
                    <a:lnTo>
                      <a:pt x="74" y="83"/>
                    </a:lnTo>
                    <a:lnTo>
                      <a:pt x="71" y="87"/>
                    </a:lnTo>
                    <a:lnTo>
                      <a:pt x="69" y="90"/>
                    </a:lnTo>
                    <a:lnTo>
                      <a:pt x="69" y="94"/>
                    </a:lnTo>
                    <a:lnTo>
                      <a:pt x="65" y="98"/>
                    </a:lnTo>
                    <a:lnTo>
                      <a:pt x="61" y="100"/>
                    </a:lnTo>
                    <a:lnTo>
                      <a:pt x="57" y="100"/>
                    </a:lnTo>
                    <a:lnTo>
                      <a:pt x="55" y="106"/>
                    </a:lnTo>
                    <a:lnTo>
                      <a:pt x="48" y="115"/>
                    </a:lnTo>
                    <a:lnTo>
                      <a:pt x="44" y="117"/>
                    </a:lnTo>
                    <a:lnTo>
                      <a:pt x="40" y="119"/>
                    </a:lnTo>
                    <a:lnTo>
                      <a:pt x="36" y="119"/>
                    </a:lnTo>
                    <a:lnTo>
                      <a:pt x="32" y="123"/>
                    </a:lnTo>
                    <a:lnTo>
                      <a:pt x="27" y="127"/>
                    </a:lnTo>
                    <a:lnTo>
                      <a:pt x="19" y="129"/>
                    </a:lnTo>
                    <a:lnTo>
                      <a:pt x="13" y="131"/>
                    </a:lnTo>
                    <a:lnTo>
                      <a:pt x="9" y="133"/>
                    </a:lnTo>
                    <a:lnTo>
                      <a:pt x="5" y="136"/>
                    </a:lnTo>
                    <a:lnTo>
                      <a:pt x="3" y="140"/>
                    </a:lnTo>
                    <a:lnTo>
                      <a:pt x="0" y="142"/>
                    </a:lnTo>
                    <a:lnTo>
                      <a:pt x="0" y="144"/>
                    </a:lnTo>
                    <a:lnTo>
                      <a:pt x="0" y="158"/>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3" name="Freeform 9">
                <a:extLst>
                  <a:ext uri="{FF2B5EF4-FFF2-40B4-BE49-F238E27FC236}">
                    <a16:creationId xmlns:a16="http://schemas.microsoft.com/office/drawing/2014/main" id="{35C66D6E-2367-8BC4-1802-2F4CFE9E3D11}"/>
                  </a:ext>
                </a:extLst>
              </p:cNvPr>
              <p:cNvSpPr>
                <a:spLocks/>
              </p:cNvSpPr>
              <p:nvPr/>
            </p:nvSpPr>
            <p:spPr bwMode="auto">
              <a:xfrm>
                <a:off x="5199063" y="3663950"/>
                <a:ext cx="325437" cy="274638"/>
              </a:xfrm>
              <a:custGeom>
                <a:avLst/>
                <a:gdLst>
                  <a:gd name="T0" fmla="*/ 0 w 613"/>
                  <a:gd name="T1" fmla="*/ 54603749 h 519"/>
                  <a:gd name="T2" fmla="*/ 1690892 w 613"/>
                  <a:gd name="T3" fmla="*/ 62163967 h 519"/>
                  <a:gd name="T4" fmla="*/ 7891715 w 613"/>
                  <a:gd name="T5" fmla="*/ 68324537 h 519"/>
                  <a:gd name="T6" fmla="*/ 14092537 w 613"/>
                  <a:gd name="T7" fmla="*/ 72524540 h 519"/>
                  <a:gd name="T8" fmla="*/ 20292829 w 613"/>
                  <a:gd name="T9" fmla="*/ 78965040 h 519"/>
                  <a:gd name="T10" fmla="*/ 29030255 w 613"/>
                  <a:gd name="T11" fmla="*/ 78965040 h 519"/>
                  <a:gd name="T12" fmla="*/ 32694473 w 613"/>
                  <a:gd name="T13" fmla="*/ 86805716 h 519"/>
                  <a:gd name="T14" fmla="*/ 39740476 w 613"/>
                  <a:gd name="T15" fmla="*/ 91286179 h 519"/>
                  <a:gd name="T16" fmla="*/ 45941299 w 613"/>
                  <a:gd name="T17" fmla="*/ 97166289 h 519"/>
                  <a:gd name="T18" fmla="*/ 47914095 w 613"/>
                  <a:gd name="T19" fmla="*/ 107807321 h 519"/>
                  <a:gd name="T20" fmla="*/ 52141590 w 613"/>
                  <a:gd name="T21" fmla="*/ 113687432 h 519"/>
                  <a:gd name="T22" fmla="*/ 58342413 w 613"/>
                  <a:gd name="T23" fmla="*/ 126008042 h 519"/>
                  <a:gd name="T24" fmla="*/ 64543235 w 613"/>
                  <a:gd name="T25" fmla="*/ 126008042 h 519"/>
                  <a:gd name="T26" fmla="*/ 65952224 w 613"/>
                  <a:gd name="T27" fmla="*/ 124327935 h 519"/>
                  <a:gd name="T28" fmla="*/ 76662446 w 613"/>
                  <a:gd name="T29" fmla="*/ 128528467 h 519"/>
                  <a:gd name="T30" fmla="*/ 82863268 w 613"/>
                  <a:gd name="T31" fmla="*/ 124327935 h 519"/>
                  <a:gd name="T32" fmla="*/ 89063560 w 613"/>
                  <a:gd name="T33" fmla="*/ 132168611 h 519"/>
                  <a:gd name="T34" fmla="*/ 99773781 w 613"/>
                  <a:gd name="T35" fmla="*/ 140849077 h 519"/>
                  <a:gd name="T36" fmla="*/ 104001808 w 613"/>
                  <a:gd name="T37" fmla="*/ 140849077 h 519"/>
                  <a:gd name="T38" fmla="*/ 116402922 w 613"/>
                  <a:gd name="T39" fmla="*/ 140849077 h 519"/>
                  <a:gd name="T40" fmla="*/ 124576540 w 613"/>
                  <a:gd name="T41" fmla="*/ 139168970 h 519"/>
                  <a:gd name="T42" fmla="*/ 133313966 w 613"/>
                  <a:gd name="T43" fmla="*/ 139168970 h 519"/>
                  <a:gd name="T44" fmla="*/ 149661203 w 613"/>
                  <a:gd name="T45" fmla="*/ 134689037 h 519"/>
                  <a:gd name="T46" fmla="*/ 164035113 w 613"/>
                  <a:gd name="T47" fmla="*/ 130488504 h 519"/>
                  <a:gd name="T48" fmla="*/ 172772539 w 613"/>
                  <a:gd name="T49" fmla="*/ 128528467 h 519"/>
                  <a:gd name="T50" fmla="*/ 166571717 w 613"/>
                  <a:gd name="T51" fmla="*/ 124327935 h 519"/>
                  <a:gd name="T52" fmla="*/ 157834821 w 613"/>
                  <a:gd name="T53" fmla="*/ 122647827 h 519"/>
                  <a:gd name="T54" fmla="*/ 153324891 w 613"/>
                  <a:gd name="T55" fmla="*/ 113687432 h 519"/>
                  <a:gd name="T56" fmla="*/ 149661203 w 613"/>
                  <a:gd name="T57" fmla="*/ 106127214 h 519"/>
                  <a:gd name="T58" fmla="*/ 147124600 w 613"/>
                  <a:gd name="T59" fmla="*/ 97166289 h 519"/>
                  <a:gd name="T60" fmla="*/ 140923777 w 613"/>
                  <a:gd name="T61" fmla="*/ 89325613 h 519"/>
                  <a:gd name="T62" fmla="*/ 133313966 w 613"/>
                  <a:gd name="T63" fmla="*/ 83165572 h 519"/>
                  <a:gd name="T64" fmla="*/ 127113144 w 613"/>
                  <a:gd name="T65" fmla="*/ 80645147 h 519"/>
                  <a:gd name="T66" fmla="*/ 134722955 w 613"/>
                  <a:gd name="T67" fmla="*/ 72524540 h 519"/>
                  <a:gd name="T68" fmla="*/ 139514789 w 613"/>
                  <a:gd name="T69" fmla="*/ 62163967 h 519"/>
                  <a:gd name="T70" fmla="*/ 140923777 w 613"/>
                  <a:gd name="T71" fmla="*/ 45362895 h 519"/>
                  <a:gd name="T72" fmla="*/ 139514789 w 613"/>
                  <a:gd name="T73" fmla="*/ 39202326 h 519"/>
                  <a:gd name="T74" fmla="*/ 134722955 w 613"/>
                  <a:gd name="T75" fmla="*/ 27161645 h 519"/>
                  <a:gd name="T76" fmla="*/ 130777363 w 613"/>
                  <a:gd name="T77" fmla="*/ 14841035 h 519"/>
                  <a:gd name="T78" fmla="*/ 130777363 w 613"/>
                  <a:gd name="T79" fmla="*/ 4480462 h 519"/>
                  <a:gd name="T80" fmla="*/ 120912852 w 613"/>
                  <a:gd name="T81" fmla="*/ 4480462 h 519"/>
                  <a:gd name="T82" fmla="*/ 118375718 w 613"/>
                  <a:gd name="T83" fmla="*/ 14841035 h 519"/>
                  <a:gd name="T84" fmla="*/ 112175426 w 613"/>
                  <a:gd name="T85" fmla="*/ 25481538 h 519"/>
                  <a:gd name="T86" fmla="*/ 108511207 w 613"/>
                  <a:gd name="T87" fmla="*/ 29121682 h 519"/>
                  <a:gd name="T88" fmla="*/ 101465204 w 613"/>
                  <a:gd name="T89" fmla="*/ 35002322 h 519"/>
                  <a:gd name="T90" fmla="*/ 89063560 w 613"/>
                  <a:gd name="T91" fmla="*/ 31642108 h 519"/>
                  <a:gd name="T92" fmla="*/ 82863268 w 613"/>
                  <a:gd name="T93" fmla="*/ 29121682 h 519"/>
                  <a:gd name="T94" fmla="*/ 70461623 w 613"/>
                  <a:gd name="T95" fmla="*/ 35002322 h 519"/>
                  <a:gd name="T96" fmla="*/ 53551110 w 613"/>
                  <a:gd name="T97" fmla="*/ 37802677 h 519"/>
                  <a:gd name="T98" fmla="*/ 37203873 w 613"/>
                  <a:gd name="T99" fmla="*/ 39202326 h 519"/>
                  <a:gd name="T100" fmla="*/ 31003050 w 613"/>
                  <a:gd name="T101" fmla="*/ 37802677 h 519"/>
                  <a:gd name="T102" fmla="*/ 26493651 w 613"/>
                  <a:gd name="T103" fmla="*/ 27161645 h 519"/>
                  <a:gd name="T104" fmla="*/ 14092537 w 613"/>
                  <a:gd name="T105" fmla="*/ 31642108 h 519"/>
                  <a:gd name="T106" fmla="*/ 7891715 w 613"/>
                  <a:gd name="T107" fmla="*/ 39202326 h 519"/>
                  <a:gd name="T108" fmla="*/ 3664219 w 613"/>
                  <a:gd name="T109" fmla="*/ 45362895 h 5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13" h="519">
                    <a:moveTo>
                      <a:pt x="0" y="172"/>
                    </a:moveTo>
                    <a:lnTo>
                      <a:pt x="0" y="178"/>
                    </a:lnTo>
                    <a:lnTo>
                      <a:pt x="0" y="184"/>
                    </a:lnTo>
                    <a:lnTo>
                      <a:pt x="0" y="195"/>
                    </a:lnTo>
                    <a:lnTo>
                      <a:pt x="0" y="200"/>
                    </a:lnTo>
                    <a:lnTo>
                      <a:pt x="0" y="206"/>
                    </a:lnTo>
                    <a:lnTo>
                      <a:pt x="6" y="215"/>
                    </a:lnTo>
                    <a:lnTo>
                      <a:pt x="6" y="222"/>
                    </a:lnTo>
                    <a:lnTo>
                      <a:pt x="13" y="228"/>
                    </a:lnTo>
                    <a:lnTo>
                      <a:pt x="22" y="228"/>
                    </a:lnTo>
                    <a:lnTo>
                      <a:pt x="22" y="238"/>
                    </a:lnTo>
                    <a:lnTo>
                      <a:pt x="28" y="244"/>
                    </a:lnTo>
                    <a:lnTo>
                      <a:pt x="35" y="253"/>
                    </a:lnTo>
                    <a:lnTo>
                      <a:pt x="35" y="259"/>
                    </a:lnTo>
                    <a:lnTo>
                      <a:pt x="44" y="259"/>
                    </a:lnTo>
                    <a:lnTo>
                      <a:pt x="50" y="259"/>
                    </a:lnTo>
                    <a:lnTo>
                      <a:pt x="59" y="259"/>
                    </a:lnTo>
                    <a:lnTo>
                      <a:pt x="66" y="266"/>
                    </a:lnTo>
                    <a:lnTo>
                      <a:pt x="72" y="275"/>
                    </a:lnTo>
                    <a:lnTo>
                      <a:pt x="72" y="282"/>
                    </a:lnTo>
                    <a:lnTo>
                      <a:pt x="82" y="282"/>
                    </a:lnTo>
                    <a:lnTo>
                      <a:pt x="88" y="282"/>
                    </a:lnTo>
                    <a:lnTo>
                      <a:pt x="94" y="282"/>
                    </a:lnTo>
                    <a:lnTo>
                      <a:pt x="103" y="282"/>
                    </a:lnTo>
                    <a:lnTo>
                      <a:pt x="103" y="288"/>
                    </a:lnTo>
                    <a:lnTo>
                      <a:pt x="110" y="288"/>
                    </a:lnTo>
                    <a:lnTo>
                      <a:pt x="110" y="297"/>
                    </a:lnTo>
                    <a:lnTo>
                      <a:pt x="116" y="310"/>
                    </a:lnTo>
                    <a:lnTo>
                      <a:pt x="116" y="319"/>
                    </a:lnTo>
                    <a:lnTo>
                      <a:pt x="126" y="319"/>
                    </a:lnTo>
                    <a:lnTo>
                      <a:pt x="132" y="326"/>
                    </a:lnTo>
                    <a:lnTo>
                      <a:pt x="141" y="326"/>
                    </a:lnTo>
                    <a:lnTo>
                      <a:pt x="147" y="335"/>
                    </a:lnTo>
                    <a:lnTo>
                      <a:pt x="154" y="335"/>
                    </a:lnTo>
                    <a:lnTo>
                      <a:pt x="154" y="341"/>
                    </a:lnTo>
                    <a:lnTo>
                      <a:pt x="163" y="347"/>
                    </a:lnTo>
                    <a:lnTo>
                      <a:pt x="170" y="363"/>
                    </a:lnTo>
                    <a:lnTo>
                      <a:pt x="170" y="368"/>
                    </a:lnTo>
                    <a:lnTo>
                      <a:pt x="170" y="379"/>
                    </a:lnTo>
                    <a:lnTo>
                      <a:pt x="170" y="385"/>
                    </a:lnTo>
                    <a:lnTo>
                      <a:pt x="176" y="390"/>
                    </a:lnTo>
                    <a:lnTo>
                      <a:pt x="176" y="401"/>
                    </a:lnTo>
                    <a:lnTo>
                      <a:pt x="176" y="406"/>
                    </a:lnTo>
                    <a:lnTo>
                      <a:pt x="185" y="406"/>
                    </a:lnTo>
                    <a:lnTo>
                      <a:pt x="197" y="428"/>
                    </a:lnTo>
                    <a:lnTo>
                      <a:pt x="197" y="438"/>
                    </a:lnTo>
                    <a:lnTo>
                      <a:pt x="197" y="444"/>
                    </a:lnTo>
                    <a:lnTo>
                      <a:pt x="207" y="450"/>
                    </a:lnTo>
                    <a:lnTo>
                      <a:pt x="214" y="459"/>
                    </a:lnTo>
                    <a:lnTo>
                      <a:pt x="223" y="459"/>
                    </a:lnTo>
                    <a:lnTo>
                      <a:pt x="223" y="450"/>
                    </a:lnTo>
                    <a:lnTo>
                      <a:pt x="229" y="450"/>
                    </a:lnTo>
                    <a:lnTo>
                      <a:pt x="229" y="444"/>
                    </a:lnTo>
                    <a:lnTo>
                      <a:pt x="229" y="438"/>
                    </a:lnTo>
                    <a:lnTo>
                      <a:pt x="234" y="438"/>
                    </a:lnTo>
                    <a:lnTo>
                      <a:pt x="234" y="444"/>
                    </a:lnTo>
                    <a:lnTo>
                      <a:pt x="250" y="450"/>
                    </a:lnTo>
                    <a:lnTo>
                      <a:pt x="257" y="450"/>
                    </a:lnTo>
                    <a:lnTo>
                      <a:pt x="267" y="459"/>
                    </a:lnTo>
                    <a:lnTo>
                      <a:pt x="272" y="459"/>
                    </a:lnTo>
                    <a:lnTo>
                      <a:pt x="272" y="450"/>
                    </a:lnTo>
                    <a:lnTo>
                      <a:pt x="278" y="444"/>
                    </a:lnTo>
                    <a:lnTo>
                      <a:pt x="288" y="444"/>
                    </a:lnTo>
                    <a:lnTo>
                      <a:pt x="294" y="444"/>
                    </a:lnTo>
                    <a:lnTo>
                      <a:pt x="303" y="444"/>
                    </a:lnTo>
                    <a:lnTo>
                      <a:pt x="303" y="450"/>
                    </a:lnTo>
                    <a:lnTo>
                      <a:pt x="310" y="466"/>
                    </a:lnTo>
                    <a:lnTo>
                      <a:pt x="316" y="472"/>
                    </a:lnTo>
                    <a:lnTo>
                      <a:pt x="316" y="481"/>
                    </a:lnTo>
                    <a:lnTo>
                      <a:pt x="325" y="488"/>
                    </a:lnTo>
                    <a:lnTo>
                      <a:pt x="338" y="497"/>
                    </a:lnTo>
                    <a:lnTo>
                      <a:pt x="354" y="503"/>
                    </a:lnTo>
                    <a:lnTo>
                      <a:pt x="360" y="503"/>
                    </a:lnTo>
                    <a:lnTo>
                      <a:pt x="360" y="510"/>
                    </a:lnTo>
                    <a:lnTo>
                      <a:pt x="369" y="510"/>
                    </a:lnTo>
                    <a:lnTo>
                      <a:pt x="369" y="503"/>
                    </a:lnTo>
                    <a:lnTo>
                      <a:pt x="376" y="503"/>
                    </a:lnTo>
                    <a:lnTo>
                      <a:pt x="398" y="519"/>
                    </a:lnTo>
                    <a:lnTo>
                      <a:pt x="407" y="510"/>
                    </a:lnTo>
                    <a:lnTo>
                      <a:pt x="413" y="503"/>
                    </a:lnTo>
                    <a:lnTo>
                      <a:pt x="420" y="503"/>
                    </a:lnTo>
                    <a:lnTo>
                      <a:pt x="429" y="497"/>
                    </a:lnTo>
                    <a:lnTo>
                      <a:pt x="435" y="497"/>
                    </a:lnTo>
                    <a:lnTo>
                      <a:pt x="442" y="497"/>
                    </a:lnTo>
                    <a:lnTo>
                      <a:pt x="451" y="497"/>
                    </a:lnTo>
                    <a:lnTo>
                      <a:pt x="457" y="488"/>
                    </a:lnTo>
                    <a:lnTo>
                      <a:pt x="464" y="488"/>
                    </a:lnTo>
                    <a:lnTo>
                      <a:pt x="473" y="497"/>
                    </a:lnTo>
                    <a:lnTo>
                      <a:pt x="478" y="497"/>
                    </a:lnTo>
                    <a:lnTo>
                      <a:pt x="488" y="503"/>
                    </a:lnTo>
                    <a:lnTo>
                      <a:pt x="500" y="488"/>
                    </a:lnTo>
                    <a:lnTo>
                      <a:pt x="531" y="481"/>
                    </a:lnTo>
                    <a:lnTo>
                      <a:pt x="538" y="466"/>
                    </a:lnTo>
                    <a:lnTo>
                      <a:pt x="553" y="466"/>
                    </a:lnTo>
                    <a:lnTo>
                      <a:pt x="560" y="466"/>
                    </a:lnTo>
                    <a:lnTo>
                      <a:pt x="582" y="466"/>
                    </a:lnTo>
                    <a:lnTo>
                      <a:pt x="613" y="488"/>
                    </a:lnTo>
                    <a:lnTo>
                      <a:pt x="613" y="472"/>
                    </a:lnTo>
                    <a:lnTo>
                      <a:pt x="613" y="466"/>
                    </a:lnTo>
                    <a:lnTo>
                      <a:pt x="613" y="459"/>
                    </a:lnTo>
                    <a:lnTo>
                      <a:pt x="604" y="450"/>
                    </a:lnTo>
                    <a:lnTo>
                      <a:pt x="604" y="444"/>
                    </a:lnTo>
                    <a:lnTo>
                      <a:pt x="597" y="444"/>
                    </a:lnTo>
                    <a:lnTo>
                      <a:pt x="591" y="444"/>
                    </a:lnTo>
                    <a:lnTo>
                      <a:pt x="582" y="444"/>
                    </a:lnTo>
                    <a:lnTo>
                      <a:pt x="575" y="444"/>
                    </a:lnTo>
                    <a:lnTo>
                      <a:pt x="570" y="438"/>
                    </a:lnTo>
                    <a:lnTo>
                      <a:pt x="560" y="438"/>
                    </a:lnTo>
                    <a:lnTo>
                      <a:pt x="560" y="428"/>
                    </a:lnTo>
                    <a:lnTo>
                      <a:pt x="553" y="428"/>
                    </a:lnTo>
                    <a:lnTo>
                      <a:pt x="553" y="423"/>
                    </a:lnTo>
                    <a:lnTo>
                      <a:pt x="544" y="406"/>
                    </a:lnTo>
                    <a:lnTo>
                      <a:pt x="544" y="401"/>
                    </a:lnTo>
                    <a:lnTo>
                      <a:pt x="538" y="390"/>
                    </a:lnTo>
                    <a:lnTo>
                      <a:pt x="538" y="385"/>
                    </a:lnTo>
                    <a:lnTo>
                      <a:pt x="531" y="379"/>
                    </a:lnTo>
                    <a:lnTo>
                      <a:pt x="531" y="368"/>
                    </a:lnTo>
                    <a:lnTo>
                      <a:pt x="531" y="363"/>
                    </a:lnTo>
                    <a:lnTo>
                      <a:pt x="531" y="357"/>
                    </a:lnTo>
                    <a:lnTo>
                      <a:pt x="522" y="347"/>
                    </a:lnTo>
                    <a:lnTo>
                      <a:pt x="517" y="341"/>
                    </a:lnTo>
                    <a:lnTo>
                      <a:pt x="510" y="335"/>
                    </a:lnTo>
                    <a:lnTo>
                      <a:pt x="500" y="326"/>
                    </a:lnTo>
                    <a:lnTo>
                      <a:pt x="500" y="319"/>
                    </a:lnTo>
                    <a:lnTo>
                      <a:pt x="495" y="310"/>
                    </a:lnTo>
                    <a:lnTo>
                      <a:pt x="488" y="303"/>
                    </a:lnTo>
                    <a:lnTo>
                      <a:pt x="478" y="303"/>
                    </a:lnTo>
                    <a:lnTo>
                      <a:pt x="473" y="297"/>
                    </a:lnTo>
                    <a:lnTo>
                      <a:pt x="464" y="297"/>
                    </a:lnTo>
                    <a:lnTo>
                      <a:pt x="457" y="297"/>
                    </a:lnTo>
                    <a:lnTo>
                      <a:pt x="451" y="297"/>
                    </a:lnTo>
                    <a:lnTo>
                      <a:pt x="451" y="288"/>
                    </a:lnTo>
                    <a:lnTo>
                      <a:pt x="451" y="275"/>
                    </a:lnTo>
                    <a:lnTo>
                      <a:pt x="457" y="259"/>
                    </a:lnTo>
                    <a:lnTo>
                      <a:pt x="464" y="259"/>
                    </a:lnTo>
                    <a:lnTo>
                      <a:pt x="478" y="259"/>
                    </a:lnTo>
                    <a:lnTo>
                      <a:pt x="478" y="253"/>
                    </a:lnTo>
                    <a:lnTo>
                      <a:pt x="488" y="253"/>
                    </a:lnTo>
                    <a:lnTo>
                      <a:pt x="495" y="238"/>
                    </a:lnTo>
                    <a:lnTo>
                      <a:pt x="495" y="222"/>
                    </a:lnTo>
                    <a:lnTo>
                      <a:pt x="495" y="206"/>
                    </a:lnTo>
                    <a:lnTo>
                      <a:pt x="500" y="195"/>
                    </a:lnTo>
                    <a:lnTo>
                      <a:pt x="500" y="178"/>
                    </a:lnTo>
                    <a:lnTo>
                      <a:pt x="500" y="162"/>
                    </a:lnTo>
                    <a:lnTo>
                      <a:pt x="500" y="157"/>
                    </a:lnTo>
                    <a:lnTo>
                      <a:pt x="500" y="151"/>
                    </a:lnTo>
                    <a:lnTo>
                      <a:pt x="500" y="140"/>
                    </a:lnTo>
                    <a:lnTo>
                      <a:pt x="495" y="140"/>
                    </a:lnTo>
                    <a:lnTo>
                      <a:pt x="495" y="135"/>
                    </a:lnTo>
                    <a:lnTo>
                      <a:pt x="495" y="125"/>
                    </a:lnTo>
                    <a:lnTo>
                      <a:pt x="495" y="104"/>
                    </a:lnTo>
                    <a:lnTo>
                      <a:pt x="478" y="97"/>
                    </a:lnTo>
                    <a:lnTo>
                      <a:pt x="464" y="82"/>
                    </a:lnTo>
                    <a:lnTo>
                      <a:pt x="464" y="69"/>
                    </a:lnTo>
                    <a:lnTo>
                      <a:pt x="464" y="60"/>
                    </a:lnTo>
                    <a:lnTo>
                      <a:pt x="464" y="53"/>
                    </a:lnTo>
                    <a:lnTo>
                      <a:pt x="464" y="44"/>
                    </a:lnTo>
                    <a:lnTo>
                      <a:pt x="457" y="38"/>
                    </a:lnTo>
                    <a:lnTo>
                      <a:pt x="464" y="31"/>
                    </a:lnTo>
                    <a:lnTo>
                      <a:pt x="464" y="16"/>
                    </a:lnTo>
                    <a:lnTo>
                      <a:pt x="464" y="0"/>
                    </a:lnTo>
                    <a:lnTo>
                      <a:pt x="442" y="0"/>
                    </a:lnTo>
                    <a:lnTo>
                      <a:pt x="442" y="16"/>
                    </a:lnTo>
                    <a:lnTo>
                      <a:pt x="429" y="16"/>
                    </a:lnTo>
                    <a:lnTo>
                      <a:pt x="407" y="16"/>
                    </a:lnTo>
                    <a:lnTo>
                      <a:pt x="413" y="22"/>
                    </a:lnTo>
                    <a:lnTo>
                      <a:pt x="420" y="31"/>
                    </a:lnTo>
                    <a:lnTo>
                      <a:pt x="420" y="53"/>
                    </a:lnTo>
                    <a:lnTo>
                      <a:pt x="429" y="60"/>
                    </a:lnTo>
                    <a:lnTo>
                      <a:pt x="413" y="75"/>
                    </a:lnTo>
                    <a:lnTo>
                      <a:pt x="398" y="82"/>
                    </a:lnTo>
                    <a:lnTo>
                      <a:pt x="398" y="91"/>
                    </a:lnTo>
                    <a:lnTo>
                      <a:pt x="398" y="97"/>
                    </a:lnTo>
                    <a:lnTo>
                      <a:pt x="391" y="97"/>
                    </a:lnTo>
                    <a:lnTo>
                      <a:pt x="391" y="104"/>
                    </a:lnTo>
                    <a:lnTo>
                      <a:pt x="385" y="104"/>
                    </a:lnTo>
                    <a:lnTo>
                      <a:pt x="385" y="113"/>
                    </a:lnTo>
                    <a:lnTo>
                      <a:pt x="376" y="113"/>
                    </a:lnTo>
                    <a:lnTo>
                      <a:pt x="369" y="119"/>
                    </a:lnTo>
                    <a:lnTo>
                      <a:pt x="360" y="125"/>
                    </a:lnTo>
                    <a:lnTo>
                      <a:pt x="338" y="125"/>
                    </a:lnTo>
                    <a:lnTo>
                      <a:pt x="332" y="119"/>
                    </a:lnTo>
                    <a:lnTo>
                      <a:pt x="325" y="113"/>
                    </a:lnTo>
                    <a:lnTo>
                      <a:pt x="316" y="113"/>
                    </a:lnTo>
                    <a:lnTo>
                      <a:pt x="310" y="113"/>
                    </a:lnTo>
                    <a:lnTo>
                      <a:pt x="310" y="104"/>
                    </a:lnTo>
                    <a:lnTo>
                      <a:pt x="303" y="104"/>
                    </a:lnTo>
                    <a:lnTo>
                      <a:pt x="294" y="104"/>
                    </a:lnTo>
                    <a:lnTo>
                      <a:pt x="288" y="104"/>
                    </a:lnTo>
                    <a:lnTo>
                      <a:pt x="272" y="113"/>
                    </a:lnTo>
                    <a:lnTo>
                      <a:pt x="272" y="125"/>
                    </a:lnTo>
                    <a:lnTo>
                      <a:pt x="250" y="125"/>
                    </a:lnTo>
                    <a:lnTo>
                      <a:pt x="234" y="140"/>
                    </a:lnTo>
                    <a:lnTo>
                      <a:pt x="234" y="151"/>
                    </a:lnTo>
                    <a:lnTo>
                      <a:pt x="197" y="151"/>
                    </a:lnTo>
                    <a:lnTo>
                      <a:pt x="190" y="135"/>
                    </a:lnTo>
                    <a:lnTo>
                      <a:pt x="154" y="135"/>
                    </a:lnTo>
                    <a:lnTo>
                      <a:pt x="147" y="140"/>
                    </a:lnTo>
                    <a:lnTo>
                      <a:pt x="141" y="140"/>
                    </a:lnTo>
                    <a:lnTo>
                      <a:pt x="132" y="140"/>
                    </a:lnTo>
                    <a:lnTo>
                      <a:pt x="126" y="140"/>
                    </a:lnTo>
                    <a:lnTo>
                      <a:pt x="116" y="140"/>
                    </a:lnTo>
                    <a:lnTo>
                      <a:pt x="116" y="135"/>
                    </a:lnTo>
                    <a:lnTo>
                      <a:pt x="110" y="135"/>
                    </a:lnTo>
                    <a:lnTo>
                      <a:pt x="110" y="125"/>
                    </a:lnTo>
                    <a:lnTo>
                      <a:pt x="103" y="113"/>
                    </a:lnTo>
                    <a:lnTo>
                      <a:pt x="94" y="104"/>
                    </a:lnTo>
                    <a:lnTo>
                      <a:pt x="94" y="97"/>
                    </a:lnTo>
                    <a:lnTo>
                      <a:pt x="82" y="97"/>
                    </a:lnTo>
                    <a:lnTo>
                      <a:pt x="72" y="97"/>
                    </a:lnTo>
                    <a:lnTo>
                      <a:pt x="50" y="104"/>
                    </a:lnTo>
                    <a:lnTo>
                      <a:pt x="50" y="113"/>
                    </a:lnTo>
                    <a:lnTo>
                      <a:pt x="35" y="125"/>
                    </a:lnTo>
                    <a:lnTo>
                      <a:pt x="35" y="135"/>
                    </a:lnTo>
                    <a:lnTo>
                      <a:pt x="35" y="140"/>
                    </a:lnTo>
                    <a:lnTo>
                      <a:pt x="28" y="140"/>
                    </a:lnTo>
                    <a:lnTo>
                      <a:pt x="28" y="151"/>
                    </a:lnTo>
                    <a:lnTo>
                      <a:pt x="22" y="157"/>
                    </a:lnTo>
                    <a:lnTo>
                      <a:pt x="22" y="162"/>
                    </a:lnTo>
                    <a:lnTo>
                      <a:pt x="13" y="162"/>
                    </a:lnTo>
                    <a:lnTo>
                      <a:pt x="6" y="162"/>
                    </a:lnTo>
                    <a:lnTo>
                      <a:pt x="0" y="162"/>
                    </a:lnTo>
                    <a:lnTo>
                      <a:pt x="0" y="17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304" name="Freeform 129">
                <a:extLst>
                  <a:ext uri="{FF2B5EF4-FFF2-40B4-BE49-F238E27FC236}">
                    <a16:creationId xmlns:a16="http://schemas.microsoft.com/office/drawing/2014/main" id="{9607364F-0181-3C9A-6AC8-70044BE3C13A}"/>
                  </a:ext>
                </a:extLst>
              </p:cNvPr>
              <p:cNvSpPr>
                <a:spLocks/>
              </p:cNvSpPr>
              <p:nvPr/>
            </p:nvSpPr>
            <p:spPr bwMode="auto">
              <a:xfrm>
                <a:off x="5148263" y="3297238"/>
                <a:ext cx="454025" cy="458787"/>
              </a:xfrm>
              <a:custGeom>
                <a:avLst/>
                <a:gdLst>
                  <a:gd name="T0" fmla="*/ 224217806 w 856"/>
                  <a:gd name="T1" fmla="*/ 74656724 h 866"/>
                  <a:gd name="T2" fmla="*/ 216059677 w 856"/>
                  <a:gd name="T3" fmla="*/ 57816698 h 866"/>
                  <a:gd name="T4" fmla="*/ 216059677 w 856"/>
                  <a:gd name="T5" fmla="*/ 43503179 h 866"/>
                  <a:gd name="T6" fmla="*/ 216059677 w 856"/>
                  <a:gd name="T7" fmla="*/ 28627567 h 866"/>
                  <a:gd name="T8" fmla="*/ 211839260 w 856"/>
                  <a:gd name="T9" fmla="*/ 20769383 h 866"/>
                  <a:gd name="T10" fmla="*/ 211839260 w 856"/>
                  <a:gd name="T11" fmla="*/ 12068323 h 866"/>
                  <a:gd name="T12" fmla="*/ 196929101 w 856"/>
                  <a:gd name="T13" fmla="*/ 2525977 h 866"/>
                  <a:gd name="T14" fmla="*/ 178361812 w 856"/>
                  <a:gd name="T15" fmla="*/ 12068323 h 866"/>
                  <a:gd name="T16" fmla="*/ 166264379 w 856"/>
                  <a:gd name="T17" fmla="*/ 20769383 h 866"/>
                  <a:gd name="T18" fmla="*/ 50076412 w 856"/>
                  <a:gd name="T19" fmla="*/ 20769383 h 866"/>
                  <a:gd name="T20" fmla="*/ 36853994 w 856"/>
                  <a:gd name="T21" fmla="*/ 130509008 h 866"/>
                  <a:gd name="T22" fmla="*/ 28695335 w 856"/>
                  <a:gd name="T23" fmla="*/ 132473422 h 866"/>
                  <a:gd name="T24" fmla="*/ 22506062 w 856"/>
                  <a:gd name="T25" fmla="*/ 130509008 h 866"/>
                  <a:gd name="T26" fmla="*/ 18286175 w 856"/>
                  <a:gd name="T27" fmla="*/ 136683561 h 866"/>
                  <a:gd name="T28" fmla="*/ 18286175 w 856"/>
                  <a:gd name="T29" fmla="*/ 142858113 h 866"/>
                  <a:gd name="T30" fmla="*/ 12096902 w 856"/>
                  <a:gd name="T31" fmla="*/ 149032666 h 866"/>
                  <a:gd name="T32" fmla="*/ 12096902 w 856"/>
                  <a:gd name="T33" fmla="*/ 159698139 h 866"/>
                  <a:gd name="T34" fmla="*/ 6189273 w 856"/>
                  <a:gd name="T35" fmla="*/ 165591910 h 866"/>
                  <a:gd name="T36" fmla="*/ 4219887 w 856"/>
                  <a:gd name="T37" fmla="*/ 174292440 h 866"/>
                  <a:gd name="T38" fmla="*/ 0 w 856"/>
                  <a:gd name="T39" fmla="*/ 180466992 h 866"/>
                  <a:gd name="T40" fmla="*/ 6189273 w 856"/>
                  <a:gd name="T41" fmla="*/ 180466992 h 866"/>
                  <a:gd name="T42" fmla="*/ 12096902 w 856"/>
                  <a:gd name="T43" fmla="*/ 186642074 h 866"/>
                  <a:gd name="T44" fmla="*/ 7595902 w 856"/>
                  <a:gd name="T45" fmla="*/ 192816627 h 866"/>
                  <a:gd name="T46" fmla="*/ 10409160 w 856"/>
                  <a:gd name="T47" fmla="*/ 203200789 h 866"/>
                  <a:gd name="T48" fmla="*/ 12096902 w 856"/>
                  <a:gd name="T49" fmla="*/ 209375871 h 866"/>
                  <a:gd name="T50" fmla="*/ 12096902 w 856"/>
                  <a:gd name="T51" fmla="*/ 213866262 h 866"/>
                  <a:gd name="T52" fmla="*/ 22506062 w 856"/>
                  <a:gd name="T53" fmla="*/ 229583690 h 866"/>
                  <a:gd name="T54" fmla="*/ 21099433 w 856"/>
                  <a:gd name="T55" fmla="*/ 238565002 h 866"/>
                  <a:gd name="T56" fmla="*/ 28695335 w 856"/>
                  <a:gd name="T57" fmla="*/ 239967852 h 866"/>
                  <a:gd name="T58" fmla="*/ 34884608 w 856"/>
                  <a:gd name="T59" fmla="*/ 238565002 h 866"/>
                  <a:gd name="T60" fmla="*/ 36853994 w 856"/>
                  <a:gd name="T61" fmla="*/ 229583690 h 866"/>
                  <a:gd name="T62" fmla="*/ 50076412 w 856"/>
                  <a:gd name="T63" fmla="*/ 221724976 h 866"/>
                  <a:gd name="T64" fmla="*/ 57953427 w 856"/>
                  <a:gd name="T65" fmla="*/ 229583690 h 866"/>
                  <a:gd name="T66" fmla="*/ 62454427 w 856"/>
                  <a:gd name="T67" fmla="*/ 233793299 h 866"/>
                  <a:gd name="T68" fmla="*/ 80459489 w 856"/>
                  <a:gd name="T69" fmla="*/ 233793299 h 866"/>
                  <a:gd name="T70" fmla="*/ 97339035 w 856"/>
                  <a:gd name="T71" fmla="*/ 229583690 h 866"/>
                  <a:gd name="T72" fmla="*/ 108029839 w 856"/>
                  <a:gd name="T73" fmla="*/ 223689390 h 866"/>
                  <a:gd name="T74" fmla="*/ 114219112 w 856"/>
                  <a:gd name="T75" fmla="*/ 226215367 h 866"/>
                  <a:gd name="T76" fmla="*/ 122096127 w 856"/>
                  <a:gd name="T77" fmla="*/ 229583690 h 866"/>
                  <a:gd name="T78" fmla="*/ 132786400 w 856"/>
                  <a:gd name="T79" fmla="*/ 226215367 h 866"/>
                  <a:gd name="T80" fmla="*/ 137006287 w 856"/>
                  <a:gd name="T81" fmla="*/ 221724976 h 866"/>
                  <a:gd name="T82" fmla="*/ 143195560 w 856"/>
                  <a:gd name="T83" fmla="*/ 215550423 h 866"/>
                  <a:gd name="T84" fmla="*/ 143195560 w 856"/>
                  <a:gd name="T85" fmla="*/ 200674811 h 866"/>
                  <a:gd name="T86" fmla="*/ 151354220 w 856"/>
                  <a:gd name="T87" fmla="*/ 194500259 h 866"/>
                  <a:gd name="T88" fmla="*/ 155574106 w 856"/>
                  <a:gd name="T89" fmla="*/ 205165732 h 866"/>
                  <a:gd name="T90" fmla="*/ 157543493 w 856"/>
                  <a:gd name="T91" fmla="*/ 213866262 h 866"/>
                  <a:gd name="T92" fmla="*/ 166264379 w 856"/>
                  <a:gd name="T93" fmla="*/ 229583690 h 866"/>
                  <a:gd name="T94" fmla="*/ 170484266 w 856"/>
                  <a:gd name="T95" fmla="*/ 232389919 h 866"/>
                  <a:gd name="T96" fmla="*/ 173860281 w 856"/>
                  <a:gd name="T97" fmla="*/ 217514837 h 866"/>
                  <a:gd name="T98" fmla="*/ 182581698 w 856"/>
                  <a:gd name="T99" fmla="*/ 209375871 h 866"/>
                  <a:gd name="T100" fmla="*/ 188770441 w 856"/>
                  <a:gd name="T101" fmla="*/ 197026236 h 866"/>
                  <a:gd name="T102" fmla="*/ 193271972 w 856"/>
                  <a:gd name="T103" fmla="*/ 186642074 h 866"/>
                  <a:gd name="T104" fmla="*/ 194959714 w 856"/>
                  <a:gd name="T105" fmla="*/ 177941015 h 866"/>
                  <a:gd name="T106" fmla="*/ 203118374 w 856"/>
                  <a:gd name="T107" fmla="*/ 169802049 h 866"/>
                  <a:gd name="T108" fmla="*/ 207338260 w 856"/>
                  <a:gd name="T109" fmla="*/ 159698139 h 866"/>
                  <a:gd name="T110" fmla="*/ 207338260 w 856"/>
                  <a:gd name="T111" fmla="*/ 145384091 h 866"/>
                  <a:gd name="T112" fmla="*/ 210151518 w 856"/>
                  <a:gd name="T113" fmla="*/ 134999399 h 866"/>
                  <a:gd name="T114" fmla="*/ 213527533 w 856"/>
                  <a:gd name="T115" fmla="*/ 124334456 h 866"/>
                  <a:gd name="T116" fmla="*/ 213527533 w 856"/>
                  <a:gd name="T117" fmla="*/ 113949764 h 866"/>
                  <a:gd name="T118" fmla="*/ 213527533 w 856"/>
                  <a:gd name="T119" fmla="*/ 103284291 h 866"/>
                  <a:gd name="T120" fmla="*/ 218028533 w 856"/>
                  <a:gd name="T121" fmla="*/ 99635716 h 866"/>
                  <a:gd name="T122" fmla="*/ 225906079 w 856"/>
                  <a:gd name="T123" fmla="*/ 93741945 h 866"/>
                  <a:gd name="T124" fmla="*/ 239128497 w 856"/>
                  <a:gd name="T125" fmla="*/ 84760633 h 8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6" h="866">
                    <a:moveTo>
                      <a:pt x="850" y="302"/>
                    </a:moveTo>
                    <a:lnTo>
                      <a:pt x="835" y="302"/>
                    </a:lnTo>
                    <a:lnTo>
                      <a:pt x="828" y="286"/>
                    </a:lnTo>
                    <a:lnTo>
                      <a:pt x="797" y="266"/>
                    </a:lnTo>
                    <a:lnTo>
                      <a:pt x="775" y="237"/>
                    </a:lnTo>
                    <a:lnTo>
                      <a:pt x="768" y="222"/>
                    </a:lnTo>
                    <a:lnTo>
                      <a:pt x="768" y="215"/>
                    </a:lnTo>
                    <a:lnTo>
                      <a:pt x="768" y="206"/>
                    </a:lnTo>
                    <a:lnTo>
                      <a:pt x="768" y="199"/>
                    </a:lnTo>
                    <a:lnTo>
                      <a:pt x="768" y="184"/>
                    </a:lnTo>
                    <a:lnTo>
                      <a:pt x="768" y="171"/>
                    </a:lnTo>
                    <a:lnTo>
                      <a:pt x="768" y="155"/>
                    </a:lnTo>
                    <a:lnTo>
                      <a:pt x="768" y="140"/>
                    </a:lnTo>
                    <a:lnTo>
                      <a:pt x="768" y="124"/>
                    </a:lnTo>
                    <a:lnTo>
                      <a:pt x="768" y="118"/>
                    </a:lnTo>
                    <a:lnTo>
                      <a:pt x="768" y="102"/>
                    </a:lnTo>
                    <a:lnTo>
                      <a:pt x="768" y="96"/>
                    </a:lnTo>
                    <a:lnTo>
                      <a:pt x="768" y="91"/>
                    </a:lnTo>
                    <a:lnTo>
                      <a:pt x="753" y="80"/>
                    </a:lnTo>
                    <a:lnTo>
                      <a:pt x="753" y="74"/>
                    </a:lnTo>
                    <a:lnTo>
                      <a:pt x="753" y="68"/>
                    </a:lnTo>
                    <a:lnTo>
                      <a:pt x="753" y="58"/>
                    </a:lnTo>
                    <a:lnTo>
                      <a:pt x="753" y="53"/>
                    </a:lnTo>
                    <a:lnTo>
                      <a:pt x="753" y="43"/>
                    </a:lnTo>
                    <a:lnTo>
                      <a:pt x="747" y="36"/>
                    </a:lnTo>
                    <a:lnTo>
                      <a:pt x="722" y="21"/>
                    </a:lnTo>
                    <a:lnTo>
                      <a:pt x="709" y="15"/>
                    </a:lnTo>
                    <a:lnTo>
                      <a:pt x="700" y="9"/>
                    </a:lnTo>
                    <a:lnTo>
                      <a:pt x="693" y="0"/>
                    </a:lnTo>
                    <a:lnTo>
                      <a:pt x="666" y="9"/>
                    </a:lnTo>
                    <a:lnTo>
                      <a:pt x="649" y="15"/>
                    </a:lnTo>
                    <a:lnTo>
                      <a:pt x="634" y="43"/>
                    </a:lnTo>
                    <a:lnTo>
                      <a:pt x="618" y="53"/>
                    </a:lnTo>
                    <a:lnTo>
                      <a:pt x="613" y="80"/>
                    </a:lnTo>
                    <a:lnTo>
                      <a:pt x="596" y="91"/>
                    </a:lnTo>
                    <a:lnTo>
                      <a:pt x="591" y="74"/>
                    </a:lnTo>
                    <a:lnTo>
                      <a:pt x="553" y="74"/>
                    </a:lnTo>
                    <a:lnTo>
                      <a:pt x="547" y="68"/>
                    </a:lnTo>
                    <a:lnTo>
                      <a:pt x="531" y="74"/>
                    </a:lnTo>
                    <a:lnTo>
                      <a:pt x="178" y="74"/>
                    </a:lnTo>
                    <a:lnTo>
                      <a:pt x="178" y="184"/>
                    </a:lnTo>
                    <a:lnTo>
                      <a:pt x="131" y="184"/>
                    </a:lnTo>
                    <a:lnTo>
                      <a:pt x="131" y="237"/>
                    </a:lnTo>
                    <a:lnTo>
                      <a:pt x="131" y="465"/>
                    </a:lnTo>
                    <a:lnTo>
                      <a:pt x="124" y="465"/>
                    </a:lnTo>
                    <a:lnTo>
                      <a:pt x="118" y="472"/>
                    </a:lnTo>
                    <a:lnTo>
                      <a:pt x="109" y="472"/>
                    </a:lnTo>
                    <a:lnTo>
                      <a:pt x="102" y="472"/>
                    </a:lnTo>
                    <a:lnTo>
                      <a:pt x="96" y="465"/>
                    </a:lnTo>
                    <a:lnTo>
                      <a:pt x="87" y="465"/>
                    </a:lnTo>
                    <a:lnTo>
                      <a:pt x="80" y="459"/>
                    </a:lnTo>
                    <a:lnTo>
                      <a:pt x="80" y="465"/>
                    </a:lnTo>
                    <a:lnTo>
                      <a:pt x="75" y="465"/>
                    </a:lnTo>
                    <a:lnTo>
                      <a:pt x="75" y="472"/>
                    </a:lnTo>
                    <a:lnTo>
                      <a:pt x="65" y="481"/>
                    </a:lnTo>
                    <a:lnTo>
                      <a:pt x="65" y="487"/>
                    </a:lnTo>
                    <a:lnTo>
                      <a:pt x="58" y="487"/>
                    </a:lnTo>
                    <a:lnTo>
                      <a:pt x="58" y="496"/>
                    </a:lnTo>
                    <a:lnTo>
                      <a:pt x="58" y="503"/>
                    </a:lnTo>
                    <a:lnTo>
                      <a:pt x="65" y="509"/>
                    </a:lnTo>
                    <a:lnTo>
                      <a:pt x="65" y="518"/>
                    </a:lnTo>
                    <a:lnTo>
                      <a:pt x="58" y="525"/>
                    </a:lnTo>
                    <a:lnTo>
                      <a:pt x="49" y="531"/>
                    </a:lnTo>
                    <a:lnTo>
                      <a:pt x="43" y="531"/>
                    </a:lnTo>
                    <a:lnTo>
                      <a:pt x="43" y="540"/>
                    </a:lnTo>
                    <a:lnTo>
                      <a:pt x="43" y="552"/>
                    </a:lnTo>
                    <a:lnTo>
                      <a:pt x="43" y="562"/>
                    </a:lnTo>
                    <a:lnTo>
                      <a:pt x="43" y="569"/>
                    </a:lnTo>
                    <a:lnTo>
                      <a:pt x="37" y="574"/>
                    </a:lnTo>
                    <a:lnTo>
                      <a:pt x="37" y="583"/>
                    </a:lnTo>
                    <a:lnTo>
                      <a:pt x="27" y="590"/>
                    </a:lnTo>
                    <a:lnTo>
                      <a:pt x="22" y="590"/>
                    </a:lnTo>
                    <a:lnTo>
                      <a:pt x="22" y="600"/>
                    </a:lnTo>
                    <a:lnTo>
                      <a:pt x="15" y="605"/>
                    </a:lnTo>
                    <a:lnTo>
                      <a:pt x="15" y="612"/>
                    </a:lnTo>
                    <a:lnTo>
                      <a:pt x="15" y="621"/>
                    </a:lnTo>
                    <a:lnTo>
                      <a:pt x="5" y="621"/>
                    </a:lnTo>
                    <a:lnTo>
                      <a:pt x="0" y="627"/>
                    </a:lnTo>
                    <a:lnTo>
                      <a:pt x="0" y="634"/>
                    </a:lnTo>
                    <a:lnTo>
                      <a:pt x="0" y="643"/>
                    </a:lnTo>
                    <a:lnTo>
                      <a:pt x="0" y="649"/>
                    </a:lnTo>
                    <a:lnTo>
                      <a:pt x="5" y="649"/>
                    </a:lnTo>
                    <a:lnTo>
                      <a:pt x="15" y="643"/>
                    </a:lnTo>
                    <a:lnTo>
                      <a:pt x="22" y="643"/>
                    </a:lnTo>
                    <a:lnTo>
                      <a:pt x="27" y="643"/>
                    </a:lnTo>
                    <a:lnTo>
                      <a:pt x="37" y="649"/>
                    </a:lnTo>
                    <a:lnTo>
                      <a:pt x="43" y="656"/>
                    </a:lnTo>
                    <a:lnTo>
                      <a:pt x="43" y="665"/>
                    </a:lnTo>
                    <a:lnTo>
                      <a:pt x="37" y="671"/>
                    </a:lnTo>
                    <a:lnTo>
                      <a:pt x="37" y="680"/>
                    </a:lnTo>
                    <a:lnTo>
                      <a:pt x="37" y="687"/>
                    </a:lnTo>
                    <a:lnTo>
                      <a:pt x="27" y="687"/>
                    </a:lnTo>
                    <a:lnTo>
                      <a:pt x="37" y="702"/>
                    </a:lnTo>
                    <a:lnTo>
                      <a:pt x="37" y="709"/>
                    </a:lnTo>
                    <a:lnTo>
                      <a:pt x="37" y="715"/>
                    </a:lnTo>
                    <a:lnTo>
                      <a:pt x="37" y="724"/>
                    </a:lnTo>
                    <a:lnTo>
                      <a:pt x="27" y="731"/>
                    </a:lnTo>
                    <a:lnTo>
                      <a:pt x="27" y="737"/>
                    </a:lnTo>
                    <a:lnTo>
                      <a:pt x="37" y="737"/>
                    </a:lnTo>
                    <a:lnTo>
                      <a:pt x="43" y="746"/>
                    </a:lnTo>
                    <a:lnTo>
                      <a:pt x="43" y="753"/>
                    </a:lnTo>
                    <a:lnTo>
                      <a:pt x="49" y="753"/>
                    </a:lnTo>
                    <a:lnTo>
                      <a:pt x="49" y="762"/>
                    </a:lnTo>
                    <a:lnTo>
                      <a:pt x="43" y="762"/>
                    </a:lnTo>
                    <a:lnTo>
                      <a:pt x="43" y="768"/>
                    </a:lnTo>
                    <a:lnTo>
                      <a:pt x="80" y="797"/>
                    </a:lnTo>
                    <a:lnTo>
                      <a:pt x="80" y="806"/>
                    </a:lnTo>
                    <a:lnTo>
                      <a:pt x="80" y="818"/>
                    </a:lnTo>
                    <a:lnTo>
                      <a:pt x="75" y="828"/>
                    </a:lnTo>
                    <a:lnTo>
                      <a:pt x="75" y="833"/>
                    </a:lnTo>
                    <a:lnTo>
                      <a:pt x="75" y="844"/>
                    </a:lnTo>
                    <a:lnTo>
                      <a:pt x="75" y="850"/>
                    </a:lnTo>
                    <a:lnTo>
                      <a:pt x="80" y="850"/>
                    </a:lnTo>
                    <a:lnTo>
                      <a:pt x="87" y="855"/>
                    </a:lnTo>
                    <a:lnTo>
                      <a:pt x="96" y="866"/>
                    </a:lnTo>
                    <a:lnTo>
                      <a:pt x="102" y="855"/>
                    </a:lnTo>
                    <a:lnTo>
                      <a:pt x="109" y="855"/>
                    </a:lnTo>
                    <a:lnTo>
                      <a:pt x="118" y="855"/>
                    </a:lnTo>
                    <a:lnTo>
                      <a:pt x="118" y="850"/>
                    </a:lnTo>
                    <a:lnTo>
                      <a:pt x="124" y="850"/>
                    </a:lnTo>
                    <a:lnTo>
                      <a:pt x="124" y="844"/>
                    </a:lnTo>
                    <a:lnTo>
                      <a:pt x="124" y="833"/>
                    </a:lnTo>
                    <a:lnTo>
                      <a:pt x="131" y="828"/>
                    </a:lnTo>
                    <a:lnTo>
                      <a:pt x="131" y="818"/>
                    </a:lnTo>
                    <a:lnTo>
                      <a:pt x="140" y="812"/>
                    </a:lnTo>
                    <a:lnTo>
                      <a:pt x="146" y="797"/>
                    </a:lnTo>
                    <a:lnTo>
                      <a:pt x="168" y="790"/>
                    </a:lnTo>
                    <a:lnTo>
                      <a:pt x="178" y="790"/>
                    </a:lnTo>
                    <a:lnTo>
                      <a:pt x="184" y="790"/>
                    </a:lnTo>
                    <a:lnTo>
                      <a:pt x="190" y="797"/>
                    </a:lnTo>
                    <a:lnTo>
                      <a:pt x="199" y="806"/>
                    </a:lnTo>
                    <a:lnTo>
                      <a:pt x="206" y="818"/>
                    </a:lnTo>
                    <a:lnTo>
                      <a:pt x="206" y="828"/>
                    </a:lnTo>
                    <a:lnTo>
                      <a:pt x="206" y="833"/>
                    </a:lnTo>
                    <a:lnTo>
                      <a:pt x="212" y="833"/>
                    </a:lnTo>
                    <a:lnTo>
                      <a:pt x="222" y="833"/>
                    </a:lnTo>
                    <a:lnTo>
                      <a:pt x="228" y="833"/>
                    </a:lnTo>
                    <a:lnTo>
                      <a:pt x="237" y="833"/>
                    </a:lnTo>
                    <a:lnTo>
                      <a:pt x="250" y="828"/>
                    </a:lnTo>
                    <a:lnTo>
                      <a:pt x="286" y="833"/>
                    </a:lnTo>
                    <a:lnTo>
                      <a:pt x="293" y="844"/>
                    </a:lnTo>
                    <a:lnTo>
                      <a:pt x="330" y="844"/>
                    </a:lnTo>
                    <a:lnTo>
                      <a:pt x="330" y="833"/>
                    </a:lnTo>
                    <a:lnTo>
                      <a:pt x="346" y="818"/>
                    </a:lnTo>
                    <a:lnTo>
                      <a:pt x="368" y="818"/>
                    </a:lnTo>
                    <a:lnTo>
                      <a:pt x="368" y="806"/>
                    </a:lnTo>
                    <a:lnTo>
                      <a:pt x="374" y="797"/>
                    </a:lnTo>
                    <a:lnTo>
                      <a:pt x="384" y="797"/>
                    </a:lnTo>
                    <a:lnTo>
                      <a:pt x="390" y="797"/>
                    </a:lnTo>
                    <a:lnTo>
                      <a:pt x="399" y="797"/>
                    </a:lnTo>
                    <a:lnTo>
                      <a:pt x="406" y="797"/>
                    </a:lnTo>
                    <a:lnTo>
                      <a:pt x="406" y="806"/>
                    </a:lnTo>
                    <a:lnTo>
                      <a:pt x="412" y="806"/>
                    </a:lnTo>
                    <a:lnTo>
                      <a:pt x="421" y="806"/>
                    </a:lnTo>
                    <a:lnTo>
                      <a:pt x="421" y="812"/>
                    </a:lnTo>
                    <a:lnTo>
                      <a:pt x="434" y="818"/>
                    </a:lnTo>
                    <a:lnTo>
                      <a:pt x="456" y="818"/>
                    </a:lnTo>
                    <a:lnTo>
                      <a:pt x="465" y="812"/>
                    </a:lnTo>
                    <a:lnTo>
                      <a:pt x="472" y="812"/>
                    </a:lnTo>
                    <a:lnTo>
                      <a:pt x="472" y="806"/>
                    </a:lnTo>
                    <a:lnTo>
                      <a:pt x="481" y="806"/>
                    </a:lnTo>
                    <a:lnTo>
                      <a:pt x="481" y="797"/>
                    </a:lnTo>
                    <a:lnTo>
                      <a:pt x="487" y="797"/>
                    </a:lnTo>
                    <a:lnTo>
                      <a:pt x="487" y="790"/>
                    </a:lnTo>
                    <a:lnTo>
                      <a:pt x="494" y="790"/>
                    </a:lnTo>
                    <a:lnTo>
                      <a:pt x="494" y="784"/>
                    </a:lnTo>
                    <a:lnTo>
                      <a:pt x="494" y="775"/>
                    </a:lnTo>
                    <a:lnTo>
                      <a:pt x="509" y="768"/>
                    </a:lnTo>
                    <a:lnTo>
                      <a:pt x="525" y="753"/>
                    </a:lnTo>
                    <a:lnTo>
                      <a:pt x="516" y="746"/>
                    </a:lnTo>
                    <a:lnTo>
                      <a:pt x="516" y="724"/>
                    </a:lnTo>
                    <a:lnTo>
                      <a:pt x="509" y="715"/>
                    </a:lnTo>
                    <a:lnTo>
                      <a:pt x="503" y="709"/>
                    </a:lnTo>
                    <a:lnTo>
                      <a:pt x="525" y="709"/>
                    </a:lnTo>
                    <a:lnTo>
                      <a:pt x="538" y="709"/>
                    </a:lnTo>
                    <a:lnTo>
                      <a:pt x="538" y="693"/>
                    </a:lnTo>
                    <a:lnTo>
                      <a:pt x="560" y="693"/>
                    </a:lnTo>
                    <a:lnTo>
                      <a:pt x="560" y="709"/>
                    </a:lnTo>
                    <a:lnTo>
                      <a:pt x="560" y="715"/>
                    </a:lnTo>
                    <a:lnTo>
                      <a:pt x="553" y="731"/>
                    </a:lnTo>
                    <a:lnTo>
                      <a:pt x="553" y="737"/>
                    </a:lnTo>
                    <a:lnTo>
                      <a:pt x="560" y="746"/>
                    </a:lnTo>
                    <a:lnTo>
                      <a:pt x="560" y="753"/>
                    </a:lnTo>
                    <a:lnTo>
                      <a:pt x="560" y="762"/>
                    </a:lnTo>
                    <a:lnTo>
                      <a:pt x="560" y="775"/>
                    </a:lnTo>
                    <a:lnTo>
                      <a:pt x="574" y="790"/>
                    </a:lnTo>
                    <a:lnTo>
                      <a:pt x="591" y="797"/>
                    </a:lnTo>
                    <a:lnTo>
                      <a:pt x="591" y="818"/>
                    </a:lnTo>
                    <a:lnTo>
                      <a:pt x="591" y="828"/>
                    </a:lnTo>
                    <a:lnTo>
                      <a:pt x="591" y="833"/>
                    </a:lnTo>
                    <a:lnTo>
                      <a:pt x="596" y="833"/>
                    </a:lnTo>
                    <a:lnTo>
                      <a:pt x="606" y="828"/>
                    </a:lnTo>
                    <a:lnTo>
                      <a:pt x="613" y="818"/>
                    </a:lnTo>
                    <a:lnTo>
                      <a:pt x="613" y="806"/>
                    </a:lnTo>
                    <a:lnTo>
                      <a:pt x="613" y="797"/>
                    </a:lnTo>
                    <a:lnTo>
                      <a:pt x="618" y="775"/>
                    </a:lnTo>
                    <a:lnTo>
                      <a:pt x="618" y="768"/>
                    </a:lnTo>
                    <a:lnTo>
                      <a:pt x="627" y="762"/>
                    </a:lnTo>
                    <a:lnTo>
                      <a:pt x="640" y="753"/>
                    </a:lnTo>
                    <a:lnTo>
                      <a:pt x="649" y="746"/>
                    </a:lnTo>
                    <a:lnTo>
                      <a:pt x="656" y="737"/>
                    </a:lnTo>
                    <a:lnTo>
                      <a:pt x="656" y="731"/>
                    </a:lnTo>
                    <a:lnTo>
                      <a:pt x="666" y="715"/>
                    </a:lnTo>
                    <a:lnTo>
                      <a:pt x="671" y="702"/>
                    </a:lnTo>
                    <a:lnTo>
                      <a:pt x="678" y="693"/>
                    </a:lnTo>
                    <a:lnTo>
                      <a:pt x="687" y="680"/>
                    </a:lnTo>
                    <a:lnTo>
                      <a:pt x="687" y="671"/>
                    </a:lnTo>
                    <a:lnTo>
                      <a:pt x="687" y="665"/>
                    </a:lnTo>
                    <a:lnTo>
                      <a:pt x="687" y="656"/>
                    </a:lnTo>
                    <a:lnTo>
                      <a:pt x="687" y="649"/>
                    </a:lnTo>
                    <a:lnTo>
                      <a:pt x="693" y="643"/>
                    </a:lnTo>
                    <a:lnTo>
                      <a:pt x="693" y="634"/>
                    </a:lnTo>
                    <a:lnTo>
                      <a:pt x="700" y="627"/>
                    </a:lnTo>
                    <a:lnTo>
                      <a:pt x="709" y="621"/>
                    </a:lnTo>
                    <a:lnTo>
                      <a:pt x="715" y="612"/>
                    </a:lnTo>
                    <a:lnTo>
                      <a:pt x="722" y="605"/>
                    </a:lnTo>
                    <a:lnTo>
                      <a:pt x="731" y="590"/>
                    </a:lnTo>
                    <a:lnTo>
                      <a:pt x="737" y="583"/>
                    </a:lnTo>
                    <a:lnTo>
                      <a:pt x="737" y="574"/>
                    </a:lnTo>
                    <a:lnTo>
                      <a:pt x="737" y="569"/>
                    </a:lnTo>
                    <a:lnTo>
                      <a:pt x="737" y="552"/>
                    </a:lnTo>
                    <a:lnTo>
                      <a:pt x="737" y="531"/>
                    </a:lnTo>
                    <a:lnTo>
                      <a:pt x="737" y="525"/>
                    </a:lnTo>
                    <a:lnTo>
                      <a:pt x="737" y="518"/>
                    </a:lnTo>
                    <a:lnTo>
                      <a:pt x="737" y="509"/>
                    </a:lnTo>
                    <a:lnTo>
                      <a:pt x="737" y="503"/>
                    </a:lnTo>
                    <a:lnTo>
                      <a:pt x="737" y="496"/>
                    </a:lnTo>
                    <a:lnTo>
                      <a:pt x="747" y="481"/>
                    </a:lnTo>
                    <a:lnTo>
                      <a:pt x="747" y="465"/>
                    </a:lnTo>
                    <a:lnTo>
                      <a:pt x="753" y="459"/>
                    </a:lnTo>
                    <a:lnTo>
                      <a:pt x="753" y="450"/>
                    </a:lnTo>
                    <a:lnTo>
                      <a:pt x="759" y="443"/>
                    </a:lnTo>
                    <a:lnTo>
                      <a:pt x="759" y="437"/>
                    </a:lnTo>
                    <a:lnTo>
                      <a:pt x="759" y="421"/>
                    </a:lnTo>
                    <a:lnTo>
                      <a:pt x="759" y="415"/>
                    </a:lnTo>
                    <a:lnTo>
                      <a:pt x="759" y="406"/>
                    </a:lnTo>
                    <a:lnTo>
                      <a:pt x="759" y="399"/>
                    </a:lnTo>
                    <a:lnTo>
                      <a:pt x="759" y="384"/>
                    </a:lnTo>
                    <a:lnTo>
                      <a:pt x="759" y="377"/>
                    </a:lnTo>
                    <a:lnTo>
                      <a:pt x="759" y="368"/>
                    </a:lnTo>
                    <a:lnTo>
                      <a:pt x="768" y="368"/>
                    </a:lnTo>
                    <a:lnTo>
                      <a:pt x="775" y="368"/>
                    </a:lnTo>
                    <a:lnTo>
                      <a:pt x="775" y="362"/>
                    </a:lnTo>
                    <a:lnTo>
                      <a:pt x="775" y="355"/>
                    </a:lnTo>
                    <a:lnTo>
                      <a:pt x="775" y="346"/>
                    </a:lnTo>
                    <a:lnTo>
                      <a:pt x="781" y="340"/>
                    </a:lnTo>
                    <a:lnTo>
                      <a:pt x="797" y="334"/>
                    </a:lnTo>
                    <a:lnTo>
                      <a:pt x="803" y="334"/>
                    </a:lnTo>
                    <a:lnTo>
                      <a:pt x="803" y="324"/>
                    </a:lnTo>
                    <a:lnTo>
                      <a:pt x="835" y="334"/>
                    </a:lnTo>
                    <a:lnTo>
                      <a:pt x="856" y="309"/>
                    </a:lnTo>
                    <a:lnTo>
                      <a:pt x="850" y="30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grpSp>
          <p:nvGrpSpPr>
            <p:cNvPr id="140" name="Group 139">
              <a:extLst>
                <a:ext uri="{FF2B5EF4-FFF2-40B4-BE49-F238E27FC236}">
                  <a16:creationId xmlns:a16="http://schemas.microsoft.com/office/drawing/2014/main" id="{4DC79F12-7D86-F0DC-DF44-F70FEC02F18F}"/>
                </a:ext>
              </a:extLst>
            </p:cNvPr>
            <p:cNvGrpSpPr/>
            <p:nvPr/>
          </p:nvGrpSpPr>
          <p:grpSpPr>
            <a:xfrm>
              <a:off x="2931210" y="2432091"/>
              <a:ext cx="1299763" cy="1168941"/>
              <a:chOff x="3970338" y="815975"/>
              <a:chExt cx="2370137" cy="2344738"/>
            </a:xfrm>
            <a:solidFill>
              <a:srgbClr val="3D4146">
                <a:lumMod val="20000"/>
                <a:lumOff val="80000"/>
              </a:srgbClr>
            </a:solidFill>
          </p:grpSpPr>
          <p:sp>
            <p:nvSpPr>
              <p:cNvPr id="146" name="Freeform 529">
                <a:extLst>
                  <a:ext uri="{FF2B5EF4-FFF2-40B4-BE49-F238E27FC236}">
                    <a16:creationId xmlns:a16="http://schemas.microsoft.com/office/drawing/2014/main" id="{FA79E0DC-3297-6F4F-AB73-D2CEDC239C5C}"/>
                  </a:ext>
                </a:extLst>
              </p:cNvPr>
              <p:cNvSpPr>
                <a:spLocks/>
              </p:cNvSpPr>
              <p:nvPr/>
            </p:nvSpPr>
            <p:spPr bwMode="auto">
              <a:xfrm>
                <a:off x="5626100" y="2584450"/>
                <a:ext cx="185738" cy="95250"/>
              </a:xfrm>
              <a:custGeom>
                <a:avLst/>
                <a:gdLst>
                  <a:gd name="T0" fmla="*/ 2147483647 w 89"/>
                  <a:gd name="T1" fmla="*/ 2147483647 h 46"/>
                  <a:gd name="T2" fmla="*/ 2147483647 w 89"/>
                  <a:gd name="T3" fmla="*/ 2147483647 h 46"/>
                  <a:gd name="T4" fmla="*/ 2147483647 w 89"/>
                  <a:gd name="T5" fmla="*/ 2147483647 h 46"/>
                  <a:gd name="T6" fmla="*/ 2147483647 w 89"/>
                  <a:gd name="T7" fmla="*/ 2147483647 h 46"/>
                  <a:gd name="T8" fmla="*/ 2147483647 w 89"/>
                  <a:gd name="T9" fmla="*/ 2147483647 h 46"/>
                  <a:gd name="T10" fmla="*/ 2147483647 w 89"/>
                  <a:gd name="T11" fmla="*/ 2147483647 h 46"/>
                  <a:gd name="T12" fmla="*/ 2147483647 w 89"/>
                  <a:gd name="T13" fmla="*/ 2147483647 h 46"/>
                  <a:gd name="T14" fmla="*/ 2147483647 w 89"/>
                  <a:gd name="T15" fmla="*/ 2147483647 h 46"/>
                  <a:gd name="T16" fmla="*/ 2147483647 w 89"/>
                  <a:gd name="T17" fmla="*/ 2147483647 h 46"/>
                  <a:gd name="T18" fmla="*/ 2147483647 w 89"/>
                  <a:gd name="T19" fmla="*/ 2147483647 h 46"/>
                  <a:gd name="T20" fmla="*/ 2147483647 w 89"/>
                  <a:gd name="T21" fmla="*/ 2147483647 h 46"/>
                  <a:gd name="T22" fmla="*/ 2147483647 w 89"/>
                  <a:gd name="T23" fmla="*/ 2147483647 h 46"/>
                  <a:gd name="T24" fmla="*/ 2147483647 w 89"/>
                  <a:gd name="T25" fmla="*/ 2147483647 h 46"/>
                  <a:gd name="T26" fmla="*/ 2147483647 w 89"/>
                  <a:gd name="T27" fmla="*/ 2147483647 h 46"/>
                  <a:gd name="T28" fmla="*/ 2147483647 w 89"/>
                  <a:gd name="T29" fmla="*/ 2147483647 h 46"/>
                  <a:gd name="T30" fmla="*/ 2147483647 w 89"/>
                  <a:gd name="T31" fmla="*/ 2147483647 h 46"/>
                  <a:gd name="T32" fmla="*/ 2147483647 w 89"/>
                  <a:gd name="T33" fmla="*/ 2147483647 h 46"/>
                  <a:gd name="T34" fmla="*/ 2147483647 w 89"/>
                  <a:gd name="T35" fmla="*/ 2147483647 h 46"/>
                  <a:gd name="T36" fmla="*/ 2147483647 w 89"/>
                  <a:gd name="T37" fmla="*/ 2147483647 h 46"/>
                  <a:gd name="T38" fmla="*/ 2147483647 w 89"/>
                  <a:gd name="T39" fmla="*/ 2147483647 h 46"/>
                  <a:gd name="T40" fmla="*/ 2147483647 w 89"/>
                  <a:gd name="T41" fmla="*/ 2147483647 h 46"/>
                  <a:gd name="T42" fmla="*/ 2147483647 w 89"/>
                  <a:gd name="T43" fmla="*/ 2147483647 h 46"/>
                  <a:gd name="T44" fmla="*/ 2147483647 w 89"/>
                  <a:gd name="T45" fmla="*/ 2147483647 h 46"/>
                  <a:gd name="T46" fmla="*/ 2147483647 w 89"/>
                  <a:gd name="T47" fmla="*/ 2147483647 h 46"/>
                  <a:gd name="T48" fmla="*/ 2147483647 w 89"/>
                  <a:gd name="T49" fmla="*/ 2147483647 h 46"/>
                  <a:gd name="T50" fmla="*/ 2147483647 w 89"/>
                  <a:gd name="T51" fmla="*/ 2147483647 h 46"/>
                  <a:gd name="T52" fmla="*/ 2147483647 w 89"/>
                  <a:gd name="T53" fmla="*/ 2147483647 h 46"/>
                  <a:gd name="T54" fmla="*/ 2147483647 w 89"/>
                  <a:gd name="T55" fmla="*/ 2147483647 h 46"/>
                  <a:gd name="T56" fmla="*/ 2147483647 w 89"/>
                  <a:gd name="T57" fmla="*/ 2147483647 h 46"/>
                  <a:gd name="T58" fmla="*/ 2147483647 w 89"/>
                  <a:gd name="T59" fmla="*/ 2147483647 h 46"/>
                  <a:gd name="T60" fmla="*/ 2147483647 w 89"/>
                  <a:gd name="T61" fmla="*/ 2147483647 h 46"/>
                  <a:gd name="T62" fmla="*/ 0 w 89"/>
                  <a:gd name="T63" fmla="*/ 2147483647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46"/>
                  <a:gd name="T98" fmla="*/ 89 w 89"/>
                  <a:gd name="T99" fmla="*/ 46 h 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46">
                    <a:moveTo>
                      <a:pt x="0" y="14"/>
                    </a:moveTo>
                    <a:lnTo>
                      <a:pt x="8" y="16"/>
                    </a:lnTo>
                    <a:lnTo>
                      <a:pt x="14" y="19"/>
                    </a:lnTo>
                    <a:lnTo>
                      <a:pt x="16" y="25"/>
                    </a:lnTo>
                    <a:lnTo>
                      <a:pt x="18" y="29"/>
                    </a:lnTo>
                    <a:lnTo>
                      <a:pt x="20" y="29"/>
                    </a:lnTo>
                    <a:lnTo>
                      <a:pt x="20" y="35"/>
                    </a:lnTo>
                    <a:lnTo>
                      <a:pt x="18" y="40"/>
                    </a:lnTo>
                    <a:lnTo>
                      <a:pt x="21" y="42"/>
                    </a:lnTo>
                    <a:lnTo>
                      <a:pt x="25" y="40"/>
                    </a:lnTo>
                    <a:lnTo>
                      <a:pt x="29" y="40"/>
                    </a:lnTo>
                    <a:lnTo>
                      <a:pt x="31" y="40"/>
                    </a:lnTo>
                    <a:lnTo>
                      <a:pt x="35" y="42"/>
                    </a:lnTo>
                    <a:lnTo>
                      <a:pt x="37" y="44"/>
                    </a:lnTo>
                    <a:lnTo>
                      <a:pt x="41" y="44"/>
                    </a:lnTo>
                    <a:lnTo>
                      <a:pt x="44" y="42"/>
                    </a:lnTo>
                    <a:lnTo>
                      <a:pt x="46" y="44"/>
                    </a:lnTo>
                    <a:lnTo>
                      <a:pt x="46" y="46"/>
                    </a:lnTo>
                    <a:lnTo>
                      <a:pt x="50" y="46"/>
                    </a:lnTo>
                    <a:lnTo>
                      <a:pt x="54" y="46"/>
                    </a:lnTo>
                    <a:lnTo>
                      <a:pt x="60" y="44"/>
                    </a:lnTo>
                    <a:lnTo>
                      <a:pt x="64" y="46"/>
                    </a:lnTo>
                    <a:lnTo>
                      <a:pt x="66" y="46"/>
                    </a:lnTo>
                    <a:lnTo>
                      <a:pt x="68" y="44"/>
                    </a:lnTo>
                    <a:lnTo>
                      <a:pt x="71" y="40"/>
                    </a:lnTo>
                    <a:lnTo>
                      <a:pt x="73" y="39"/>
                    </a:lnTo>
                    <a:lnTo>
                      <a:pt x="75" y="39"/>
                    </a:lnTo>
                    <a:lnTo>
                      <a:pt x="81" y="40"/>
                    </a:lnTo>
                    <a:lnTo>
                      <a:pt x="83" y="42"/>
                    </a:lnTo>
                    <a:lnTo>
                      <a:pt x="85" y="46"/>
                    </a:lnTo>
                    <a:lnTo>
                      <a:pt x="89" y="46"/>
                    </a:lnTo>
                    <a:lnTo>
                      <a:pt x="89" y="42"/>
                    </a:lnTo>
                    <a:lnTo>
                      <a:pt x="87" y="40"/>
                    </a:lnTo>
                    <a:lnTo>
                      <a:pt x="87" y="37"/>
                    </a:lnTo>
                    <a:lnTo>
                      <a:pt x="89" y="35"/>
                    </a:lnTo>
                    <a:lnTo>
                      <a:pt x="89" y="33"/>
                    </a:lnTo>
                    <a:lnTo>
                      <a:pt x="85" y="31"/>
                    </a:lnTo>
                    <a:lnTo>
                      <a:pt x="83" y="29"/>
                    </a:lnTo>
                    <a:lnTo>
                      <a:pt x="79" y="29"/>
                    </a:lnTo>
                    <a:lnTo>
                      <a:pt x="77" y="27"/>
                    </a:lnTo>
                    <a:lnTo>
                      <a:pt x="77" y="23"/>
                    </a:lnTo>
                    <a:lnTo>
                      <a:pt x="75" y="23"/>
                    </a:lnTo>
                    <a:lnTo>
                      <a:pt x="73" y="21"/>
                    </a:lnTo>
                    <a:lnTo>
                      <a:pt x="69" y="17"/>
                    </a:lnTo>
                    <a:lnTo>
                      <a:pt x="68" y="16"/>
                    </a:lnTo>
                    <a:lnTo>
                      <a:pt x="66" y="14"/>
                    </a:lnTo>
                    <a:lnTo>
                      <a:pt x="62" y="14"/>
                    </a:lnTo>
                    <a:lnTo>
                      <a:pt x="58" y="16"/>
                    </a:lnTo>
                    <a:lnTo>
                      <a:pt x="56" y="16"/>
                    </a:lnTo>
                    <a:lnTo>
                      <a:pt x="52" y="16"/>
                    </a:lnTo>
                    <a:lnTo>
                      <a:pt x="46" y="17"/>
                    </a:lnTo>
                    <a:lnTo>
                      <a:pt x="41" y="14"/>
                    </a:lnTo>
                    <a:lnTo>
                      <a:pt x="37" y="10"/>
                    </a:lnTo>
                    <a:lnTo>
                      <a:pt x="33" y="6"/>
                    </a:lnTo>
                    <a:lnTo>
                      <a:pt x="31" y="6"/>
                    </a:lnTo>
                    <a:lnTo>
                      <a:pt x="25" y="6"/>
                    </a:lnTo>
                    <a:lnTo>
                      <a:pt x="21" y="6"/>
                    </a:lnTo>
                    <a:lnTo>
                      <a:pt x="16" y="4"/>
                    </a:lnTo>
                    <a:lnTo>
                      <a:pt x="12" y="2"/>
                    </a:lnTo>
                    <a:lnTo>
                      <a:pt x="8" y="0"/>
                    </a:lnTo>
                    <a:lnTo>
                      <a:pt x="2" y="2"/>
                    </a:lnTo>
                    <a:lnTo>
                      <a:pt x="0" y="8"/>
                    </a:lnTo>
                    <a:lnTo>
                      <a:pt x="0" y="12"/>
                    </a:lnTo>
                    <a:lnTo>
                      <a:pt x="0" y="1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47" name="Freeform 587">
                <a:extLst>
                  <a:ext uri="{FF2B5EF4-FFF2-40B4-BE49-F238E27FC236}">
                    <a16:creationId xmlns:a16="http://schemas.microsoft.com/office/drawing/2014/main" id="{52C31CEF-2B5E-1716-818A-FD7C91D67566}"/>
                  </a:ext>
                </a:extLst>
              </p:cNvPr>
              <p:cNvSpPr>
                <a:spLocks noEditPoints="1"/>
              </p:cNvSpPr>
              <p:nvPr/>
            </p:nvSpPr>
            <p:spPr bwMode="auto">
              <a:xfrm>
                <a:off x="5764213" y="2657475"/>
                <a:ext cx="130175" cy="122238"/>
              </a:xfrm>
              <a:custGeom>
                <a:avLst/>
                <a:gdLst>
                  <a:gd name="T0" fmla="*/ 0 w 63"/>
                  <a:gd name="T1" fmla="*/ 2147483647 h 59"/>
                  <a:gd name="T2" fmla="*/ 2147483647 w 63"/>
                  <a:gd name="T3" fmla="*/ 2147483647 h 59"/>
                  <a:gd name="T4" fmla="*/ 2147483647 w 63"/>
                  <a:gd name="T5" fmla="*/ 2147483647 h 59"/>
                  <a:gd name="T6" fmla="*/ 2147483647 w 63"/>
                  <a:gd name="T7" fmla="*/ 2147483647 h 59"/>
                  <a:gd name="T8" fmla="*/ 2147483647 w 63"/>
                  <a:gd name="T9" fmla="*/ 2147483647 h 59"/>
                  <a:gd name="T10" fmla="*/ 2147483647 w 63"/>
                  <a:gd name="T11" fmla="*/ 2147483647 h 59"/>
                  <a:gd name="T12" fmla="*/ 2147483647 w 63"/>
                  <a:gd name="T13" fmla="*/ 2147483647 h 59"/>
                  <a:gd name="T14" fmla="*/ 0 w 63"/>
                  <a:gd name="T15" fmla="*/ 2147483647 h 59"/>
                  <a:gd name="T16" fmla="*/ 2147483647 w 63"/>
                  <a:gd name="T17" fmla="*/ 2147483647 h 59"/>
                  <a:gd name="T18" fmla="*/ 2147483647 w 63"/>
                  <a:gd name="T19" fmla="*/ 2147483647 h 59"/>
                  <a:gd name="T20" fmla="*/ 2147483647 w 63"/>
                  <a:gd name="T21" fmla="*/ 2147483647 h 59"/>
                  <a:gd name="T22" fmla="*/ 2147483647 w 63"/>
                  <a:gd name="T23" fmla="*/ 2147483647 h 59"/>
                  <a:gd name="T24" fmla="*/ 2147483647 w 63"/>
                  <a:gd name="T25" fmla="*/ 2147483647 h 59"/>
                  <a:gd name="T26" fmla="*/ 2147483647 w 63"/>
                  <a:gd name="T27" fmla="*/ 2147483647 h 59"/>
                  <a:gd name="T28" fmla="*/ 2147483647 w 63"/>
                  <a:gd name="T29" fmla="*/ 2147483647 h 59"/>
                  <a:gd name="T30" fmla="*/ 2147483647 w 63"/>
                  <a:gd name="T31" fmla="*/ 2147483647 h 59"/>
                  <a:gd name="T32" fmla="*/ 2147483647 w 63"/>
                  <a:gd name="T33" fmla="*/ 2147483647 h 59"/>
                  <a:gd name="T34" fmla="*/ 2147483647 w 63"/>
                  <a:gd name="T35" fmla="*/ 2147483647 h 59"/>
                  <a:gd name="T36" fmla="*/ 2147483647 w 63"/>
                  <a:gd name="T37" fmla="*/ 2147483647 h 59"/>
                  <a:gd name="T38" fmla="*/ 2147483647 w 63"/>
                  <a:gd name="T39" fmla="*/ 2147483647 h 59"/>
                  <a:gd name="T40" fmla="*/ 2147483647 w 63"/>
                  <a:gd name="T41" fmla="*/ 2147483647 h 59"/>
                  <a:gd name="T42" fmla="*/ 2147483647 w 63"/>
                  <a:gd name="T43" fmla="*/ 2147483647 h 59"/>
                  <a:gd name="T44" fmla="*/ 2147483647 w 63"/>
                  <a:gd name="T45" fmla="*/ 2147483647 h 59"/>
                  <a:gd name="T46" fmla="*/ 2147483647 w 63"/>
                  <a:gd name="T47" fmla="*/ 2147483647 h 59"/>
                  <a:gd name="T48" fmla="*/ 0 w 63"/>
                  <a:gd name="T49" fmla="*/ 2147483647 h 59"/>
                  <a:gd name="T50" fmla="*/ 2147483647 w 63"/>
                  <a:gd name="T51" fmla="*/ 2147483647 h 59"/>
                  <a:gd name="T52" fmla="*/ 2147483647 w 63"/>
                  <a:gd name="T53" fmla="*/ 2147483647 h 59"/>
                  <a:gd name="T54" fmla="*/ 2147483647 w 63"/>
                  <a:gd name="T55" fmla="*/ 2147483647 h 59"/>
                  <a:gd name="T56" fmla="*/ 2147483647 w 63"/>
                  <a:gd name="T57" fmla="*/ 2147483647 h 59"/>
                  <a:gd name="T58" fmla="*/ 2147483647 w 63"/>
                  <a:gd name="T59" fmla="*/ 2147483647 h 59"/>
                  <a:gd name="T60" fmla="*/ 2147483647 w 63"/>
                  <a:gd name="T61" fmla="*/ 2147483647 h 59"/>
                  <a:gd name="T62" fmla="*/ 2147483647 w 63"/>
                  <a:gd name="T63" fmla="*/ 2147483647 h 59"/>
                  <a:gd name="T64" fmla="*/ 2147483647 w 63"/>
                  <a:gd name="T65" fmla="*/ 2147483647 h 59"/>
                  <a:gd name="T66" fmla="*/ 2147483647 w 63"/>
                  <a:gd name="T67" fmla="*/ 2147483647 h 59"/>
                  <a:gd name="T68" fmla="*/ 2147483647 w 63"/>
                  <a:gd name="T69" fmla="*/ 2147483647 h 59"/>
                  <a:gd name="T70" fmla="*/ 2147483647 w 63"/>
                  <a:gd name="T71" fmla="*/ 2147483647 h 59"/>
                  <a:gd name="T72" fmla="*/ 2147483647 w 63"/>
                  <a:gd name="T73" fmla="*/ 2147483647 h 59"/>
                  <a:gd name="T74" fmla="*/ 2147483647 w 63"/>
                  <a:gd name="T75" fmla="*/ 2147483647 h 59"/>
                  <a:gd name="T76" fmla="*/ 2147483647 w 63"/>
                  <a:gd name="T77" fmla="*/ 2147483647 h 59"/>
                  <a:gd name="T78" fmla="*/ 2147483647 w 63"/>
                  <a:gd name="T79" fmla="*/ 2147483647 h 59"/>
                  <a:gd name="T80" fmla="*/ 2147483647 w 63"/>
                  <a:gd name="T81" fmla="*/ 2147483647 h 59"/>
                  <a:gd name="T82" fmla="*/ 2147483647 w 63"/>
                  <a:gd name="T83" fmla="*/ 2147483647 h 59"/>
                  <a:gd name="T84" fmla="*/ 2147483647 w 63"/>
                  <a:gd name="T85" fmla="*/ 2147483647 h 59"/>
                  <a:gd name="T86" fmla="*/ 2147483647 w 63"/>
                  <a:gd name="T87" fmla="*/ 2147483647 h 59"/>
                  <a:gd name="T88" fmla="*/ 2147483647 w 63"/>
                  <a:gd name="T89" fmla="*/ 2147483647 h 59"/>
                  <a:gd name="T90" fmla="*/ 2147483647 w 63"/>
                  <a:gd name="T91" fmla="*/ 2147483647 h 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
                  <a:gd name="T139" fmla="*/ 0 h 59"/>
                  <a:gd name="T140" fmla="*/ 63 w 63"/>
                  <a:gd name="T141" fmla="*/ 59 h 5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 h="59">
                    <a:moveTo>
                      <a:pt x="0" y="40"/>
                    </a:moveTo>
                    <a:lnTo>
                      <a:pt x="0" y="42"/>
                    </a:lnTo>
                    <a:lnTo>
                      <a:pt x="2" y="46"/>
                    </a:lnTo>
                    <a:lnTo>
                      <a:pt x="3" y="48"/>
                    </a:lnTo>
                    <a:lnTo>
                      <a:pt x="5" y="52"/>
                    </a:lnTo>
                    <a:lnTo>
                      <a:pt x="9" y="52"/>
                    </a:lnTo>
                    <a:lnTo>
                      <a:pt x="11" y="53"/>
                    </a:lnTo>
                    <a:lnTo>
                      <a:pt x="15" y="53"/>
                    </a:lnTo>
                    <a:lnTo>
                      <a:pt x="17" y="53"/>
                    </a:lnTo>
                    <a:lnTo>
                      <a:pt x="15" y="50"/>
                    </a:lnTo>
                    <a:lnTo>
                      <a:pt x="13" y="46"/>
                    </a:lnTo>
                    <a:lnTo>
                      <a:pt x="9" y="42"/>
                    </a:lnTo>
                    <a:lnTo>
                      <a:pt x="7" y="42"/>
                    </a:lnTo>
                    <a:lnTo>
                      <a:pt x="7" y="40"/>
                    </a:lnTo>
                    <a:lnTo>
                      <a:pt x="3" y="40"/>
                    </a:lnTo>
                    <a:lnTo>
                      <a:pt x="0" y="40"/>
                    </a:lnTo>
                    <a:close/>
                    <a:moveTo>
                      <a:pt x="42" y="59"/>
                    </a:moveTo>
                    <a:lnTo>
                      <a:pt x="46" y="53"/>
                    </a:lnTo>
                    <a:lnTo>
                      <a:pt x="48" y="52"/>
                    </a:lnTo>
                    <a:lnTo>
                      <a:pt x="51" y="40"/>
                    </a:lnTo>
                    <a:lnTo>
                      <a:pt x="55" y="27"/>
                    </a:lnTo>
                    <a:lnTo>
                      <a:pt x="59" y="27"/>
                    </a:lnTo>
                    <a:lnTo>
                      <a:pt x="63" y="25"/>
                    </a:lnTo>
                    <a:lnTo>
                      <a:pt x="57" y="23"/>
                    </a:lnTo>
                    <a:lnTo>
                      <a:pt x="53" y="21"/>
                    </a:lnTo>
                    <a:lnTo>
                      <a:pt x="49" y="15"/>
                    </a:lnTo>
                    <a:lnTo>
                      <a:pt x="48" y="7"/>
                    </a:lnTo>
                    <a:lnTo>
                      <a:pt x="46" y="7"/>
                    </a:lnTo>
                    <a:lnTo>
                      <a:pt x="44" y="11"/>
                    </a:lnTo>
                    <a:lnTo>
                      <a:pt x="40" y="17"/>
                    </a:lnTo>
                    <a:lnTo>
                      <a:pt x="36" y="15"/>
                    </a:lnTo>
                    <a:lnTo>
                      <a:pt x="34" y="11"/>
                    </a:lnTo>
                    <a:lnTo>
                      <a:pt x="32" y="7"/>
                    </a:lnTo>
                    <a:lnTo>
                      <a:pt x="28" y="5"/>
                    </a:lnTo>
                    <a:lnTo>
                      <a:pt x="25" y="2"/>
                    </a:lnTo>
                    <a:lnTo>
                      <a:pt x="23" y="0"/>
                    </a:lnTo>
                    <a:lnTo>
                      <a:pt x="21" y="2"/>
                    </a:lnTo>
                    <a:lnTo>
                      <a:pt x="21" y="5"/>
                    </a:lnTo>
                    <a:lnTo>
                      <a:pt x="23" y="7"/>
                    </a:lnTo>
                    <a:lnTo>
                      <a:pt x="23" y="11"/>
                    </a:lnTo>
                    <a:lnTo>
                      <a:pt x="19" y="11"/>
                    </a:lnTo>
                    <a:lnTo>
                      <a:pt x="17" y="7"/>
                    </a:lnTo>
                    <a:lnTo>
                      <a:pt x="15" y="5"/>
                    </a:lnTo>
                    <a:lnTo>
                      <a:pt x="9" y="4"/>
                    </a:lnTo>
                    <a:lnTo>
                      <a:pt x="7" y="4"/>
                    </a:lnTo>
                    <a:lnTo>
                      <a:pt x="5" y="5"/>
                    </a:lnTo>
                    <a:lnTo>
                      <a:pt x="2" y="9"/>
                    </a:lnTo>
                    <a:lnTo>
                      <a:pt x="0" y="11"/>
                    </a:lnTo>
                    <a:lnTo>
                      <a:pt x="0" y="15"/>
                    </a:lnTo>
                    <a:lnTo>
                      <a:pt x="2" y="15"/>
                    </a:lnTo>
                    <a:lnTo>
                      <a:pt x="5" y="15"/>
                    </a:lnTo>
                    <a:lnTo>
                      <a:pt x="7" y="17"/>
                    </a:lnTo>
                    <a:lnTo>
                      <a:pt x="9" y="19"/>
                    </a:lnTo>
                    <a:lnTo>
                      <a:pt x="9" y="23"/>
                    </a:lnTo>
                    <a:lnTo>
                      <a:pt x="7" y="25"/>
                    </a:lnTo>
                    <a:lnTo>
                      <a:pt x="9" y="25"/>
                    </a:lnTo>
                    <a:lnTo>
                      <a:pt x="13" y="29"/>
                    </a:lnTo>
                    <a:lnTo>
                      <a:pt x="15" y="30"/>
                    </a:lnTo>
                    <a:lnTo>
                      <a:pt x="17" y="30"/>
                    </a:lnTo>
                    <a:lnTo>
                      <a:pt x="13" y="34"/>
                    </a:lnTo>
                    <a:lnTo>
                      <a:pt x="15" y="36"/>
                    </a:lnTo>
                    <a:lnTo>
                      <a:pt x="19" y="38"/>
                    </a:lnTo>
                    <a:lnTo>
                      <a:pt x="21" y="38"/>
                    </a:lnTo>
                    <a:lnTo>
                      <a:pt x="23" y="40"/>
                    </a:lnTo>
                    <a:lnTo>
                      <a:pt x="23" y="44"/>
                    </a:lnTo>
                    <a:lnTo>
                      <a:pt x="25" y="48"/>
                    </a:lnTo>
                    <a:lnTo>
                      <a:pt x="26" y="44"/>
                    </a:lnTo>
                    <a:lnTo>
                      <a:pt x="30" y="42"/>
                    </a:lnTo>
                    <a:lnTo>
                      <a:pt x="32" y="38"/>
                    </a:lnTo>
                    <a:lnTo>
                      <a:pt x="34" y="38"/>
                    </a:lnTo>
                    <a:lnTo>
                      <a:pt x="38" y="40"/>
                    </a:lnTo>
                    <a:lnTo>
                      <a:pt x="38" y="42"/>
                    </a:lnTo>
                    <a:lnTo>
                      <a:pt x="40" y="44"/>
                    </a:lnTo>
                    <a:lnTo>
                      <a:pt x="38" y="44"/>
                    </a:lnTo>
                    <a:lnTo>
                      <a:pt x="34" y="48"/>
                    </a:lnTo>
                    <a:lnTo>
                      <a:pt x="34" y="50"/>
                    </a:lnTo>
                    <a:lnTo>
                      <a:pt x="36" y="52"/>
                    </a:lnTo>
                    <a:lnTo>
                      <a:pt x="38" y="53"/>
                    </a:lnTo>
                    <a:lnTo>
                      <a:pt x="40" y="57"/>
                    </a:lnTo>
                    <a:lnTo>
                      <a:pt x="42" y="59"/>
                    </a:lnTo>
                    <a:close/>
                    <a:moveTo>
                      <a:pt x="28" y="36"/>
                    </a:moveTo>
                    <a:lnTo>
                      <a:pt x="23" y="30"/>
                    </a:lnTo>
                    <a:lnTo>
                      <a:pt x="19" y="23"/>
                    </a:lnTo>
                    <a:lnTo>
                      <a:pt x="25" y="21"/>
                    </a:lnTo>
                    <a:lnTo>
                      <a:pt x="26" y="25"/>
                    </a:lnTo>
                    <a:lnTo>
                      <a:pt x="25" y="25"/>
                    </a:lnTo>
                    <a:lnTo>
                      <a:pt x="26" y="30"/>
                    </a:lnTo>
                    <a:lnTo>
                      <a:pt x="30" y="30"/>
                    </a:lnTo>
                    <a:lnTo>
                      <a:pt x="32" y="34"/>
                    </a:lnTo>
                    <a:lnTo>
                      <a:pt x="30" y="36"/>
                    </a:lnTo>
                    <a:lnTo>
                      <a:pt x="28" y="36"/>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48" name="Freeform 603">
                <a:extLst>
                  <a:ext uri="{FF2B5EF4-FFF2-40B4-BE49-F238E27FC236}">
                    <a16:creationId xmlns:a16="http://schemas.microsoft.com/office/drawing/2014/main" id="{8AB036C0-C345-3583-ED48-BD49D1C95F50}"/>
                  </a:ext>
                </a:extLst>
              </p:cNvPr>
              <p:cNvSpPr>
                <a:spLocks noEditPoints="1"/>
              </p:cNvSpPr>
              <p:nvPr/>
            </p:nvSpPr>
            <p:spPr bwMode="auto">
              <a:xfrm>
                <a:off x="5721350" y="2674938"/>
                <a:ext cx="90488" cy="92075"/>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0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2147483647 w 43"/>
                  <a:gd name="T35" fmla="*/ 2147483647 h 44"/>
                  <a:gd name="T36" fmla="*/ 2147483647 w 43"/>
                  <a:gd name="T37" fmla="*/ 2147483647 h 44"/>
                  <a:gd name="T38" fmla="*/ 2147483647 w 43"/>
                  <a:gd name="T39" fmla="*/ 2147483647 h 44"/>
                  <a:gd name="T40" fmla="*/ 2147483647 w 43"/>
                  <a:gd name="T41" fmla="*/ 2147483647 h 44"/>
                  <a:gd name="T42" fmla="*/ 2147483647 w 43"/>
                  <a:gd name="T43" fmla="*/ 2147483647 h 44"/>
                  <a:gd name="T44" fmla="*/ 2147483647 w 43"/>
                  <a:gd name="T45" fmla="*/ 2147483647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2147483647 h 44"/>
                  <a:gd name="T56" fmla="*/ 2147483647 w 43"/>
                  <a:gd name="T57" fmla="*/ 2147483647 h 44"/>
                  <a:gd name="T58" fmla="*/ 2147483647 w 43"/>
                  <a:gd name="T59" fmla="*/ 2147483647 h 44"/>
                  <a:gd name="T60" fmla="*/ 2147483647 w 43"/>
                  <a:gd name="T61" fmla="*/ 2147483647 h 44"/>
                  <a:gd name="T62" fmla="*/ 2147483647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2147483647 w 43"/>
                  <a:gd name="T77" fmla="*/ 2147483647 h 44"/>
                  <a:gd name="T78" fmla="*/ 2147483647 w 43"/>
                  <a:gd name="T79" fmla="*/ 2147483647 h 44"/>
                  <a:gd name="T80" fmla="*/ 2147483647 w 43"/>
                  <a:gd name="T81" fmla="*/ 0 h 44"/>
                  <a:gd name="T82" fmla="*/ 2147483647 w 43"/>
                  <a:gd name="T83" fmla="*/ 2147483647 h 44"/>
                  <a:gd name="T84" fmla="*/ 2147483647 w 43"/>
                  <a:gd name="T85" fmla="*/ 2147483647 h 44"/>
                  <a:gd name="T86" fmla="*/ 2147483647 w 43"/>
                  <a:gd name="T87" fmla="*/ 2147483647 h 44"/>
                  <a:gd name="T88" fmla="*/ 2147483647 w 43"/>
                  <a:gd name="T89" fmla="*/ 2147483647 h 44"/>
                  <a:gd name="T90" fmla="*/ 2147483647 w 43"/>
                  <a:gd name="T91" fmla="*/ 2147483647 h 44"/>
                  <a:gd name="T92" fmla="*/ 2147483647 w 43"/>
                  <a:gd name="T93" fmla="*/ 2147483647 h 44"/>
                  <a:gd name="T94" fmla="*/ 2147483647 w 43"/>
                  <a:gd name="T95" fmla="*/ 2147483647 h 44"/>
                  <a:gd name="T96" fmla="*/ 2147483647 w 43"/>
                  <a:gd name="T97" fmla="*/ 2147483647 h 44"/>
                  <a:gd name="T98" fmla="*/ 2147483647 w 43"/>
                  <a:gd name="T99" fmla="*/ 2147483647 h 44"/>
                  <a:gd name="T100" fmla="*/ 2147483647 w 43"/>
                  <a:gd name="T101" fmla="*/ 2147483647 h 44"/>
                  <a:gd name="T102" fmla="*/ 2147483647 w 43"/>
                  <a:gd name="T103" fmla="*/ 2147483647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
                  <a:gd name="T157" fmla="*/ 0 h 44"/>
                  <a:gd name="T158" fmla="*/ 43 w 43"/>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 h="44">
                    <a:moveTo>
                      <a:pt x="4" y="2"/>
                    </a:moveTo>
                    <a:lnTo>
                      <a:pt x="4" y="6"/>
                    </a:lnTo>
                    <a:lnTo>
                      <a:pt x="4" y="12"/>
                    </a:lnTo>
                    <a:lnTo>
                      <a:pt x="2" y="14"/>
                    </a:lnTo>
                    <a:lnTo>
                      <a:pt x="0" y="18"/>
                    </a:lnTo>
                    <a:lnTo>
                      <a:pt x="6" y="21"/>
                    </a:lnTo>
                    <a:lnTo>
                      <a:pt x="14" y="25"/>
                    </a:lnTo>
                    <a:lnTo>
                      <a:pt x="18" y="29"/>
                    </a:lnTo>
                    <a:lnTo>
                      <a:pt x="18" y="33"/>
                    </a:lnTo>
                    <a:lnTo>
                      <a:pt x="20" y="31"/>
                    </a:lnTo>
                    <a:lnTo>
                      <a:pt x="23" y="31"/>
                    </a:lnTo>
                    <a:lnTo>
                      <a:pt x="27" y="31"/>
                    </a:lnTo>
                    <a:lnTo>
                      <a:pt x="27" y="33"/>
                    </a:lnTo>
                    <a:lnTo>
                      <a:pt x="29" y="33"/>
                    </a:lnTo>
                    <a:lnTo>
                      <a:pt x="33" y="37"/>
                    </a:lnTo>
                    <a:lnTo>
                      <a:pt x="35" y="41"/>
                    </a:lnTo>
                    <a:lnTo>
                      <a:pt x="37" y="44"/>
                    </a:lnTo>
                    <a:lnTo>
                      <a:pt x="37" y="43"/>
                    </a:lnTo>
                    <a:lnTo>
                      <a:pt x="41" y="41"/>
                    </a:lnTo>
                    <a:lnTo>
                      <a:pt x="43" y="39"/>
                    </a:lnTo>
                    <a:lnTo>
                      <a:pt x="43" y="35"/>
                    </a:lnTo>
                    <a:lnTo>
                      <a:pt x="43" y="31"/>
                    </a:lnTo>
                    <a:lnTo>
                      <a:pt x="41" y="29"/>
                    </a:lnTo>
                    <a:lnTo>
                      <a:pt x="39" y="29"/>
                    </a:lnTo>
                    <a:lnTo>
                      <a:pt x="35" y="27"/>
                    </a:lnTo>
                    <a:lnTo>
                      <a:pt x="33" y="25"/>
                    </a:lnTo>
                    <a:lnTo>
                      <a:pt x="37" y="21"/>
                    </a:lnTo>
                    <a:lnTo>
                      <a:pt x="35" y="21"/>
                    </a:lnTo>
                    <a:lnTo>
                      <a:pt x="33" y="20"/>
                    </a:lnTo>
                    <a:lnTo>
                      <a:pt x="29" y="16"/>
                    </a:lnTo>
                    <a:lnTo>
                      <a:pt x="27" y="16"/>
                    </a:lnTo>
                    <a:lnTo>
                      <a:pt x="29" y="14"/>
                    </a:lnTo>
                    <a:lnTo>
                      <a:pt x="29" y="10"/>
                    </a:lnTo>
                    <a:lnTo>
                      <a:pt x="27" y="8"/>
                    </a:lnTo>
                    <a:lnTo>
                      <a:pt x="25" y="6"/>
                    </a:lnTo>
                    <a:lnTo>
                      <a:pt x="22" y="6"/>
                    </a:lnTo>
                    <a:lnTo>
                      <a:pt x="20" y="6"/>
                    </a:lnTo>
                    <a:lnTo>
                      <a:pt x="20" y="2"/>
                    </a:lnTo>
                    <a:lnTo>
                      <a:pt x="18" y="2"/>
                    </a:lnTo>
                    <a:lnTo>
                      <a:pt x="14" y="0"/>
                    </a:lnTo>
                    <a:lnTo>
                      <a:pt x="8" y="2"/>
                    </a:lnTo>
                    <a:lnTo>
                      <a:pt x="4" y="2"/>
                    </a:lnTo>
                    <a:close/>
                    <a:moveTo>
                      <a:pt x="18" y="20"/>
                    </a:moveTo>
                    <a:lnTo>
                      <a:pt x="22" y="21"/>
                    </a:lnTo>
                    <a:lnTo>
                      <a:pt x="23" y="23"/>
                    </a:lnTo>
                    <a:lnTo>
                      <a:pt x="22" y="23"/>
                    </a:lnTo>
                    <a:lnTo>
                      <a:pt x="18" y="23"/>
                    </a:lnTo>
                    <a:lnTo>
                      <a:pt x="16" y="21"/>
                    </a:lnTo>
                    <a:lnTo>
                      <a:pt x="16" y="20"/>
                    </a:lnTo>
                    <a:lnTo>
                      <a:pt x="18" y="2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49" name="Freeform 226">
                <a:extLst>
                  <a:ext uri="{FF2B5EF4-FFF2-40B4-BE49-F238E27FC236}">
                    <a16:creationId xmlns:a16="http://schemas.microsoft.com/office/drawing/2014/main" id="{33B76E87-67C8-7EA2-AE39-96948132ACBB}"/>
                  </a:ext>
                </a:extLst>
              </p:cNvPr>
              <p:cNvSpPr>
                <a:spLocks/>
              </p:cNvSpPr>
              <p:nvPr/>
            </p:nvSpPr>
            <p:spPr bwMode="auto">
              <a:xfrm>
                <a:off x="4002088" y="1639888"/>
                <a:ext cx="25400" cy="9525"/>
              </a:xfrm>
              <a:custGeom>
                <a:avLst/>
                <a:gdLst>
                  <a:gd name="T0" fmla="*/ 0 w 16"/>
                  <a:gd name="T1" fmla="*/ 0 h 6"/>
                  <a:gd name="T2" fmla="*/ 0 w 16"/>
                  <a:gd name="T3" fmla="*/ 6 h 6"/>
                  <a:gd name="T4" fmla="*/ 5 w 16"/>
                  <a:gd name="T5" fmla="*/ 6 h 6"/>
                  <a:gd name="T6" fmla="*/ 16 w 16"/>
                  <a:gd name="T7" fmla="*/ 6 h 6"/>
                  <a:gd name="T8" fmla="*/ 13 w 16"/>
                  <a:gd name="T9" fmla="*/ 3 h 6"/>
                  <a:gd name="T10" fmla="*/ 13 w 16"/>
                  <a:gd name="T11" fmla="*/ 0 h 6"/>
                  <a:gd name="T12" fmla="*/ 5 w 16"/>
                  <a:gd name="T13" fmla="*/ 0 h 6"/>
                  <a:gd name="T14" fmla="*/ 0 w 16"/>
                  <a:gd name="T15" fmla="*/ 0 h 6"/>
                  <a:gd name="connsiteX0" fmla="*/ 0 w 10000"/>
                  <a:gd name="connsiteY0" fmla="*/ 0 h 10000"/>
                  <a:gd name="connsiteX1" fmla="*/ 0 w 10000"/>
                  <a:gd name="connsiteY1" fmla="*/ 10000 h 10000"/>
                  <a:gd name="connsiteX2" fmla="*/ 3125 w 10000"/>
                  <a:gd name="connsiteY2" fmla="*/ 10000 h 10000"/>
                  <a:gd name="connsiteX3" fmla="*/ 10000 w 10000"/>
                  <a:gd name="connsiteY3" fmla="*/ 10000 h 10000"/>
                  <a:gd name="connsiteX4" fmla="*/ 8125 w 10000"/>
                  <a:gd name="connsiteY4" fmla="*/ 5000 h 10000"/>
                  <a:gd name="connsiteX5" fmla="*/ 8125 w 10000"/>
                  <a:gd name="connsiteY5" fmla="*/ 0 h 10000"/>
                  <a:gd name="connsiteX6" fmla="*/ 3125 w 10000"/>
                  <a:gd name="connsiteY6" fmla="*/ 0 h 10000"/>
                  <a:gd name="connsiteX7" fmla="*/ 0 w 10000"/>
                  <a:gd name="connsiteY7" fmla="*/ 0 h 10000"/>
                  <a:gd name="connsiteX8" fmla="*/ 0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lnTo>
                      <a:pt x="0" y="10000"/>
                    </a:lnTo>
                    <a:lnTo>
                      <a:pt x="3125" y="10000"/>
                    </a:lnTo>
                    <a:lnTo>
                      <a:pt x="10000" y="10000"/>
                    </a:lnTo>
                    <a:lnTo>
                      <a:pt x="8125" y="5000"/>
                    </a:lnTo>
                    <a:lnTo>
                      <a:pt x="8125" y="0"/>
                    </a:lnTo>
                    <a:lnTo>
                      <a:pt x="3125" y="0"/>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0" name="Freeform 6">
                <a:extLst>
                  <a:ext uri="{FF2B5EF4-FFF2-40B4-BE49-F238E27FC236}">
                    <a16:creationId xmlns:a16="http://schemas.microsoft.com/office/drawing/2014/main" id="{0FC187C8-80E2-DA9B-260A-7F66C95BBF87}"/>
                  </a:ext>
                </a:extLst>
              </p:cNvPr>
              <p:cNvSpPr>
                <a:spLocks/>
              </p:cNvSpPr>
              <p:nvPr/>
            </p:nvSpPr>
            <p:spPr bwMode="auto">
              <a:xfrm>
                <a:off x="5295901" y="1482725"/>
                <a:ext cx="1038225" cy="1211262"/>
              </a:xfrm>
              <a:custGeom>
                <a:avLst/>
                <a:gdLst/>
                <a:ahLst/>
                <a:cxnLst/>
                <a:rect l="l" t="t" r="r" b="b"/>
                <a:pathLst>
                  <a:path w="1038225" h="1211262">
                    <a:moveTo>
                      <a:pt x="104775" y="0"/>
                    </a:moveTo>
                    <a:lnTo>
                      <a:pt x="117475" y="4762"/>
                    </a:lnTo>
                    <a:lnTo>
                      <a:pt x="127000" y="4762"/>
                    </a:lnTo>
                    <a:lnTo>
                      <a:pt x="131763" y="4762"/>
                    </a:lnTo>
                    <a:lnTo>
                      <a:pt x="139700" y="6350"/>
                    </a:lnTo>
                    <a:lnTo>
                      <a:pt x="147638" y="11112"/>
                    </a:lnTo>
                    <a:lnTo>
                      <a:pt x="134938" y="14287"/>
                    </a:lnTo>
                    <a:lnTo>
                      <a:pt x="134938" y="23812"/>
                    </a:lnTo>
                    <a:lnTo>
                      <a:pt x="165100" y="23812"/>
                    </a:lnTo>
                    <a:lnTo>
                      <a:pt x="195263" y="31750"/>
                    </a:lnTo>
                    <a:lnTo>
                      <a:pt x="200025" y="39687"/>
                    </a:lnTo>
                    <a:lnTo>
                      <a:pt x="207963" y="39687"/>
                    </a:lnTo>
                    <a:lnTo>
                      <a:pt x="215900" y="39687"/>
                    </a:lnTo>
                    <a:lnTo>
                      <a:pt x="220663" y="44450"/>
                    </a:lnTo>
                    <a:lnTo>
                      <a:pt x="225425" y="52387"/>
                    </a:lnTo>
                    <a:lnTo>
                      <a:pt x="231775" y="52387"/>
                    </a:lnTo>
                    <a:lnTo>
                      <a:pt x="242888" y="52387"/>
                    </a:lnTo>
                    <a:lnTo>
                      <a:pt x="274638" y="63500"/>
                    </a:lnTo>
                    <a:lnTo>
                      <a:pt x="307975" y="84137"/>
                    </a:lnTo>
                    <a:lnTo>
                      <a:pt x="307975" y="92075"/>
                    </a:lnTo>
                    <a:lnTo>
                      <a:pt x="311150" y="92075"/>
                    </a:lnTo>
                    <a:lnTo>
                      <a:pt x="320675" y="92075"/>
                    </a:lnTo>
                    <a:lnTo>
                      <a:pt x="320675" y="100012"/>
                    </a:lnTo>
                    <a:lnTo>
                      <a:pt x="330200" y="104775"/>
                    </a:lnTo>
                    <a:lnTo>
                      <a:pt x="347663" y="111125"/>
                    </a:lnTo>
                    <a:lnTo>
                      <a:pt x="347663" y="119062"/>
                    </a:lnTo>
                    <a:lnTo>
                      <a:pt x="355600" y="119062"/>
                    </a:lnTo>
                    <a:lnTo>
                      <a:pt x="360363" y="127000"/>
                    </a:lnTo>
                    <a:lnTo>
                      <a:pt x="360363" y="139700"/>
                    </a:lnTo>
                    <a:lnTo>
                      <a:pt x="360363" y="147637"/>
                    </a:lnTo>
                    <a:lnTo>
                      <a:pt x="355600" y="152400"/>
                    </a:lnTo>
                    <a:lnTo>
                      <a:pt x="342900" y="166687"/>
                    </a:lnTo>
                    <a:lnTo>
                      <a:pt x="330200" y="174625"/>
                    </a:lnTo>
                    <a:lnTo>
                      <a:pt x="320675" y="182562"/>
                    </a:lnTo>
                    <a:lnTo>
                      <a:pt x="307975" y="192087"/>
                    </a:lnTo>
                    <a:lnTo>
                      <a:pt x="282575" y="192087"/>
                    </a:lnTo>
                    <a:lnTo>
                      <a:pt x="252413" y="182562"/>
                    </a:lnTo>
                    <a:lnTo>
                      <a:pt x="225425" y="174625"/>
                    </a:lnTo>
                    <a:lnTo>
                      <a:pt x="200025" y="166687"/>
                    </a:lnTo>
                    <a:lnTo>
                      <a:pt x="200025" y="158750"/>
                    </a:lnTo>
                    <a:lnTo>
                      <a:pt x="200025" y="153987"/>
                    </a:lnTo>
                    <a:lnTo>
                      <a:pt x="192088" y="158750"/>
                    </a:lnTo>
                    <a:lnTo>
                      <a:pt x="187325" y="166687"/>
                    </a:lnTo>
                    <a:lnTo>
                      <a:pt x="179388" y="153987"/>
                    </a:lnTo>
                    <a:lnTo>
                      <a:pt x="173038" y="147637"/>
                    </a:lnTo>
                    <a:lnTo>
                      <a:pt x="168275" y="147637"/>
                    </a:lnTo>
                    <a:lnTo>
                      <a:pt x="165100" y="152400"/>
                    </a:lnTo>
                    <a:lnTo>
                      <a:pt x="131763" y="131762"/>
                    </a:lnTo>
                    <a:lnTo>
                      <a:pt x="139700" y="144462"/>
                    </a:lnTo>
                    <a:lnTo>
                      <a:pt x="147638" y="153987"/>
                    </a:lnTo>
                    <a:lnTo>
                      <a:pt x="152400" y="161925"/>
                    </a:lnTo>
                    <a:lnTo>
                      <a:pt x="152400" y="166687"/>
                    </a:lnTo>
                    <a:lnTo>
                      <a:pt x="152400" y="174625"/>
                    </a:lnTo>
                    <a:lnTo>
                      <a:pt x="160338" y="174625"/>
                    </a:lnTo>
                    <a:lnTo>
                      <a:pt x="168275" y="174625"/>
                    </a:lnTo>
                    <a:lnTo>
                      <a:pt x="165100" y="187325"/>
                    </a:lnTo>
                    <a:lnTo>
                      <a:pt x="187325" y="192087"/>
                    </a:lnTo>
                    <a:lnTo>
                      <a:pt x="212725" y="201612"/>
                    </a:lnTo>
                    <a:lnTo>
                      <a:pt x="212725" y="222250"/>
                    </a:lnTo>
                    <a:lnTo>
                      <a:pt x="212725" y="239712"/>
                    </a:lnTo>
                    <a:lnTo>
                      <a:pt x="215900" y="258762"/>
                    </a:lnTo>
                    <a:lnTo>
                      <a:pt x="225425" y="274637"/>
                    </a:lnTo>
                    <a:lnTo>
                      <a:pt x="231775" y="274637"/>
                    </a:lnTo>
                    <a:lnTo>
                      <a:pt x="239713" y="274637"/>
                    </a:lnTo>
                    <a:lnTo>
                      <a:pt x="239713" y="282575"/>
                    </a:lnTo>
                    <a:lnTo>
                      <a:pt x="239713" y="290512"/>
                    </a:lnTo>
                    <a:lnTo>
                      <a:pt x="242888" y="290512"/>
                    </a:lnTo>
                    <a:lnTo>
                      <a:pt x="255588" y="290512"/>
                    </a:lnTo>
                    <a:lnTo>
                      <a:pt x="274638" y="295275"/>
                    </a:lnTo>
                    <a:lnTo>
                      <a:pt x="274638" y="300037"/>
                    </a:lnTo>
                    <a:lnTo>
                      <a:pt x="282575" y="300037"/>
                    </a:lnTo>
                    <a:lnTo>
                      <a:pt x="287338" y="295275"/>
                    </a:lnTo>
                    <a:lnTo>
                      <a:pt x="290513" y="290512"/>
                    </a:lnTo>
                    <a:lnTo>
                      <a:pt x="290513" y="274637"/>
                    </a:lnTo>
                    <a:lnTo>
                      <a:pt x="290513" y="261937"/>
                    </a:lnTo>
                    <a:lnTo>
                      <a:pt x="282575" y="261937"/>
                    </a:lnTo>
                    <a:lnTo>
                      <a:pt x="279400" y="261937"/>
                    </a:lnTo>
                    <a:lnTo>
                      <a:pt x="273050" y="254000"/>
                    </a:lnTo>
                    <a:lnTo>
                      <a:pt x="268288" y="242887"/>
                    </a:lnTo>
                    <a:lnTo>
                      <a:pt x="268288" y="230187"/>
                    </a:lnTo>
                    <a:lnTo>
                      <a:pt x="273050" y="219075"/>
                    </a:lnTo>
                    <a:lnTo>
                      <a:pt x="307975" y="239712"/>
                    </a:lnTo>
                    <a:lnTo>
                      <a:pt x="342900" y="254000"/>
                    </a:lnTo>
                    <a:lnTo>
                      <a:pt x="350838" y="254000"/>
                    </a:lnTo>
                    <a:lnTo>
                      <a:pt x="355600" y="252412"/>
                    </a:lnTo>
                    <a:lnTo>
                      <a:pt x="350838" y="247650"/>
                    </a:lnTo>
                    <a:lnTo>
                      <a:pt x="350838" y="242887"/>
                    </a:lnTo>
                    <a:lnTo>
                      <a:pt x="338138" y="234950"/>
                    </a:lnTo>
                    <a:lnTo>
                      <a:pt x="334963" y="230187"/>
                    </a:lnTo>
                    <a:lnTo>
                      <a:pt x="330200" y="219075"/>
                    </a:lnTo>
                    <a:lnTo>
                      <a:pt x="330200" y="206375"/>
                    </a:lnTo>
                    <a:lnTo>
                      <a:pt x="355600" y="187325"/>
                    </a:lnTo>
                    <a:lnTo>
                      <a:pt x="377825" y="171450"/>
                    </a:lnTo>
                    <a:lnTo>
                      <a:pt x="385763" y="174625"/>
                    </a:lnTo>
                    <a:lnTo>
                      <a:pt x="390525" y="179387"/>
                    </a:lnTo>
                    <a:lnTo>
                      <a:pt x="395288" y="179387"/>
                    </a:lnTo>
                    <a:lnTo>
                      <a:pt x="403225" y="179387"/>
                    </a:lnTo>
                    <a:lnTo>
                      <a:pt x="411163" y="187325"/>
                    </a:lnTo>
                    <a:lnTo>
                      <a:pt x="415925" y="200025"/>
                    </a:lnTo>
                    <a:lnTo>
                      <a:pt x="419100" y="195262"/>
                    </a:lnTo>
                    <a:lnTo>
                      <a:pt x="419100" y="187325"/>
                    </a:lnTo>
                    <a:lnTo>
                      <a:pt x="422275" y="179387"/>
                    </a:lnTo>
                    <a:lnTo>
                      <a:pt x="425450" y="174625"/>
                    </a:lnTo>
                    <a:lnTo>
                      <a:pt x="430213" y="161925"/>
                    </a:lnTo>
                    <a:lnTo>
                      <a:pt x="434975" y="152400"/>
                    </a:lnTo>
                    <a:lnTo>
                      <a:pt x="438150" y="147637"/>
                    </a:lnTo>
                    <a:lnTo>
                      <a:pt x="434975" y="144462"/>
                    </a:lnTo>
                    <a:lnTo>
                      <a:pt x="434975" y="139700"/>
                    </a:lnTo>
                    <a:lnTo>
                      <a:pt x="425450" y="134937"/>
                    </a:lnTo>
                    <a:lnTo>
                      <a:pt x="425450" y="131762"/>
                    </a:lnTo>
                    <a:lnTo>
                      <a:pt x="430213" y="127000"/>
                    </a:lnTo>
                    <a:lnTo>
                      <a:pt x="438150" y="111125"/>
                    </a:lnTo>
                    <a:lnTo>
                      <a:pt x="442913" y="104775"/>
                    </a:lnTo>
                    <a:lnTo>
                      <a:pt x="442913" y="92075"/>
                    </a:lnTo>
                    <a:lnTo>
                      <a:pt x="438150" y="79375"/>
                    </a:lnTo>
                    <a:lnTo>
                      <a:pt x="434975" y="71437"/>
                    </a:lnTo>
                    <a:lnTo>
                      <a:pt x="425450" y="63500"/>
                    </a:lnTo>
                    <a:lnTo>
                      <a:pt x="442913" y="71437"/>
                    </a:lnTo>
                    <a:lnTo>
                      <a:pt x="455613" y="74612"/>
                    </a:lnTo>
                    <a:lnTo>
                      <a:pt x="466725" y="74612"/>
                    </a:lnTo>
                    <a:lnTo>
                      <a:pt x="477838" y="74612"/>
                    </a:lnTo>
                    <a:lnTo>
                      <a:pt x="495300" y="95250"/>
                    </a:lnTo>
                    <a:lnTo>
                      <a:pt x="511175" y="123825"/>
                    </a:lnTo>
                    <a:lnTo>
                      <a:pt x="503238" y="123825"/>
                    </a:lnTo>
                    <a:lnTo>
                      <a:pt x="498475" y="123825"/>
                    </a:lnTo>
                    <a:lnTo>
                      <a:pt x="490538" y="123825"/>
                    </a:lnTo>
                    <a:lnTo>
                      <a:pt x="477838" y="127000"/>
                    </a:lnTo>
                    <a:lnTo>
                      <a:pt x="473075" y="134937"/>
                    </a:lnTo>
                    <a:lnTo>
                      <a:pt x="471488" y="139700"/>
                    </a:lnTo>
                    <a:lnTo>
                      <a:pt x="473075" y="158750"/>
                    </a:lnTo>
                    <a:lnTo>
                      <a:pt x="482600" y="179387"/>
                    </a:lnTo>
                    <a:lnTo>
                      <a:pt x="498475" y="174625"/>
                    </a:lnTo>
                    <a:lnTo>
                      <a:pt x="514350" y="171450"/>
                    </a:lnTo>
                    <a:lnTo>
                      <a:pt x="519113" y="161925"/>
                    </a:lnTo>
                    <a:lnTo>
                      <a:pt x="520700" y="158750"/>
                    </a:lnTo>
                    <a:lnTo>
                      <a:pt x="525463" y="161925"/>
                    </a:lnTo>
                    <a:lnTo>
                      <a:pt x="530225" y="161925"/>
                    </a:lnTo>
                    <a:lnTo>
                      <a:pt x="533400" y="144462"/>
                    </a:lnTo>
                    <a:lnTo>
                      <a:pt x="538163" y="123825"/>
                    </a:lnTo>
                    <a:lnTo>
                      <a:pt x="546100" y="123825"/>
                    </a:lnTo>
                    <a:lnTo>
                      <a:pt x="558800" y="119062"/>
                    </a:lnTo>
                    <a:lnTo>
                      <a:pt x="558800" y="111125"/>
                    </a:lnTo>
                    <a:lnTo>
                      <a:pt x="566738" y="111125"/>
                    </a:lnTo>
                    <a:lnTo>
                      <a:pt x="573088" y="111125"/>
                    </a:lnTo>
                    <a:lnTo>
                      <a:pt x="593725" y="100012"/>
                    </a:lnTo>
                    <a:lnTo>
                      <a:pt x="614363" y="87312"/>
                    </a:lnTo>
                    <a:lnTo>
                      <a:pt x="620713" y="87312"/>
                    </a:lnTo>
                    <a:lnTo>
                      <a:pt x="628650" y="87312"/>
                    </a:lnTo>
                    <a:lnTo>
                      <a:pt x="628650" y="84137"/>
                    </a:lnTo>
                    <a:lnTo>
                      <a:pt x="633413" y="79375"/>
                    </a:lnTo>
                    <a:lnTo>
                      <a:pt x="646113" y="84137"/>
                    </a:lnTo>
                    <a:lnTo>
                      <a:pt x="654050" y="87312"/>
                    </a:lnTo>
                    <a:lnTo>
                      <a:pt x="654050" y="79375"/>
                    </a:lnTo>
                    <a:lnTo>
                      <a:pt x="654050" y="74612"/>
                    </a:lnTo>
                    <a:lnTo>
                      <a:pt x="666750" y="66675"/>
                    </a:lnTo>
                    <a:lnTo>
                      <a:pt x="681038" y="58737"/>
                    </a:lnTo>
                    <a:lnTo>
                      <a:pt x="681038" y="63500"/>
                    </a:lnTo>
                    <a:lnTo>
                      <a:pt x="676275" y="66675"/>
                    </a:lnTo>
                    <a:lnTo>
                      <a:pt x="681038" y="66675"/>
                    </a:lnTo>
                    <a:lnTo>
                      <a:pt x="688975" y="71437"/>
                    </a:lnTo>
                    <a:lnTo>
                      <a:pt x="688975" y="74612"/>
                    </a:lnTo>
                    <a:lnTo>
                      <a:pt x="693738" y="84137"/>
                    </a:lnTo>
                    <a:lnTo>
                      <a:pt x="693738" y="87312"/>
                    </a:lnTo>
                    <a:lnTo>
                      <a:pt x="676275" y="87312"/>
                    </a:lnTo>
                    <a:lnTo>
                      <a:pt x="676275" y="95250"/>
                    </a:lnTo>
                    <a:lnTo>
                      <a:pt x="688975" y="95250"/>
                    </a:lnTo>
                    <a:lnTo>
                      <a:pt x="706438" y="95250"/>
                    </a:lnTo>
                    <a:lnTo>
                      <a:pt x="709613" y="92075"/>
                    </a:lnTo>
                    <a:lnTo>
                      <a:pt x="714375" y="87312"/>
                    </a:lnTo>
                    <a:lnTo>
                      <a:pt x="715963" y="95250"/>
                    </a:lnTo>
                    <a:lnTo>
                      <a:pt x="723900" y="100012"/>
                    </a:lnTo>
                    <a:lnTo>
                      <a:pt x="723900" y="92075"/>
                    </a:lnTo>
                    <a:lnTo>
                      <a:pt x="723900" y="87312"/>
                    </a:lnTo>
                    <a:lnTo>
                      <a:pt x="733425" y="79375"/>
                    </a:lnTo>
                    <a:lnTo>
                      <a:pt x="749300" y="71437"/>
                    </a:lnTo>
                    <a:lnTo>
                      <a:pt x="768350" y="74612"/>
                    </a:lnTo>
                    <a:lnTo>
                      <a:pt x="781050" y="84137"/>
                    </a:lnTo>
                    <a:lnTo>
                      <a:pt x="784225" y="84137"/>
                    </a:lnTo>
                    <a:lnTo>
                      <a:pt x="793750" y="84137"/>
                    </a:lnTo>
                    <a:lnTo>
                      <a:pt x="793750" y="74612"/>
                    </a:lnTo>
                    <a:lnTo>
                      <a:pt x="788988" y="71437"/>
                    </a:lnTo>
                    <a:lnTo>
                      <a:pt x="793750" y="71437"/>
                    </a:lnTo>
                    <a:lnTo>
                      <a:pt x="796925" y="74612"/>
                    </a:lnTo>
                    <a:lnTo>
                      <a:pt x="814388" y="71437"/>
                    </a:lnTo>
                    <a:lnTo>
                      <a:pt x="831850" y="63500"/>
                    </a:lnTo>
                    <a:lnTo>
                      <a:pt x="828675" y="66675"/>
                    </a:lnTo>
                    <a:lnTo>
                      <a:pt x="823913" y="71437"/>
                    </a:lnTo>
                    <a:lnTo>
                      <a:pt x="828675" y="74612"/>
                    </a:lnTo>
                    <a:lnTo>
                      <a:pt x="828675" y="84137"/>
                    </a:lnTo>
                    <a:lnTo>
                      <a:pt x="841375" y="92075"/>
                    </a:lnTo>
                    <a:lnTo>
                      <a:pt x="844550" y="100012"/>
                    </a:lnTo>
                    <a:lnTo>
                      <a:pt x="844550" y="87312"/>
                    </a:lnTo>
                    <a:lnTo>
                      <a:pt x="844550" y="79375"/>
                    </a:lnTo>
                    <a:lnTo>
                      <a:pt x="849313" y="74612"/>
                    </a:lnTo>
                    <a:lnTo>
                      <a:pt x="854075" y="74612"/>
                    </a:lnTo>
                    <a:lnTo>
                      <a:pt x="857250" y="79375"/>
                    </a:lnTo>
                    <a:lnTo>
                      <a:pt x="862013" y="84137"/>
                    </a:lnTo>
                    <a:lnTo>
                      <a:pt x="868363" y="79375"/>
                    </a:lnTo>
                    <a:lnTo>
                      <a:pt x="871538" y="79375"/>
                    </a:lnTo>
                    <a:lnTo>
                      <a:pt x="871538" y="63500"/>
                    </a:lnTo>
                    <a:lnTo>
                      <a:pt x="871538" y="52387"/>
                    </a:lnTo>
                    <a:lnTo>
                      <a:pt x="868363" y="47625"/>
                    </a:lnTo>
                    <a:lnTo>
                      <a:pt x="865188" y="36512"/>
                    </a:lnTo>
                    <a:lnTo>
                      <a:pt x="868363" y="31750"/>
                    </a:lnTo>
                    <a:lnTo>
                      <a:pt x="868363" y="26987"/>
                    </a:lnTo>
                    <a:lnTo>
                      <a:pt x="889000" y="26987"/>
                    </a:lnTo>
                    <a:lnTo>
                      <a:pt x="909638" y="31750"/>
                    </a:lnTo>
                    <a:lnTo>
                      <a:pt x="909638" y="23812"/>
                    </a:lnTo>
                    <a:lnTo>
                      <a:pt x="912813" y="19050"/>
                    </a:lnTo>
                    <a:lnTo>
                      <a:pt x="919163" y="23812"/>
                    </a:lnTo>
                    <a:lnTo>
                      <a:pt x="923925" y="26987"/>
                    </a:lnTo>
                    <a:lnTo>
                      <a:pt x="949325" y="26987"/>
                    </a:lnTo>
                    <a:lnTo>
                      <a:pt x="976313" y="31750"/>
                    </a:lnTo>
                    <a:lnTo>
                      <a:pt x="971550" y="44450"/>
                    </a:lnTo>
                    <a:lnTo>
                      <a:pt x="971550" y="53975"/>
                    </a:lnTo>
                    <a:lnTo>
                      <a:pt x="979488" y="52387"/>
                    </a:lnTo>
                    <a:lnTo>
                      <a:pt x="979488" y="39687"/>
                    </a:lnTo>
                    <a:lnTo>
                      <a:pt x="984250" y="44450"/>
                    </a:lnTo>
                    <a:lnTo>
                      <a:pt x="987425" y="47625"/>
                    </a:lnTo>
                    <a:lnTo>
                      <a:pt x="996950" y="47625"/>
                    </a:lnTo>
                    <a:lnTo>
                      <a:pt x="1003300" y="47625"/>
                    </a:lnTo>
                    <a:lnTo>
                      <a:pt x="1003829" y="48683"/>
                    </a:lnTo>
                    <a:lnTo>
                      <a:pt x="1000125" y="52387"/>
                    </a:lnTo>
                    <a:lnTo>
                      <a:pt x="1004888" y="58737"/>
                    </a:lnTo>
                    <a:lnTo>
                      <a:pt x="1008856" y="58737"/>
                    </a:lnTo>
                    <a:lnTo>
                      <a:pt x="1009650" y="60325"/>
                    </a:lnTo>
                    <a:cubicBezTo>
                      <a:pt x="1011678" y="63165"/>
                      <a:pt x="1038225" y="93420"/>
                      <a:pt x="1038225" y="107950"/>
                    </a:cubicBezTo>
                    <a:cubicBezTo>
                      <a:pt x="1038225" y="122326"/>
                      <a:pt x="1036949" y="136867"/>
                      <a:pt x="1033463" y="150813"/>
                    </a:cubicBezTo>
                    <a:cubicBezTo>
                      <a:pt x="1031706" y="157841"/>
                      <a:pt x="1014447" y="176190"/>
                      <a:pt x="1009650" y="179388"/>
                    </a:cubicBezTo>
                    <a:cubicBezTo>
                      <a:pt x="1005473" y="182173"/>
                      <a:pt x="1000125" y="182563"/>
                      <a:pt x="995363" y="184150"/>
                    </a:cubicBezTo>
                    <a:cubicBezTo>
                      <a:pt x="972980" y="206533"/>
                      <a:pt x="978694" y="200025"/>
                      <a:pt x="969169" y="205581"/>
                    </a:cubicBezTo>
                    <a:cubicBezTo>
                      <a:pt x="959644" y="211137"/>
                      <a:pt x="945754" y="212329"/>
                      <a:pt x="938213" y="217488"/>
                    </a:cubicBezTo>
                    <a:cubicBezTo>
                      <a:pt x="930672" y="222648"/>
                      <a:pt x="930275" y="230585"/>
                      <a:pt x="923925" y="236538"/>
                    </a:cubicBezTo>
                    <a:cubicBezTo>
                      <a:pt x="917575" y="242491"/>
                      <a:pt x="902673" y="248087"/>
                      <a:pt x="900113" y="253206"/>
                    </a:cubicBezTo>
                    <a:cubicBezTo>
                      <a:pt x="896699" y="260034"/>
                      <a:pt x="906399" y="278066"/>
                      <a:pt x="904875" y="284163"/>
                    </a:cubicBezTo>
                    <a:cubicBezTo>
                      <a:pt x="903288" y="304800"/>
                      <a:pt x="902680" y="325537"/>
                      <a:pt x="900113" y="346075"/>
                    </a:cubicBezTo>
                    <a:cubicBezTo>
                      <a:pt x="899490" y="351057"/>
                      <a:pt x="896439" y="355462"/>
                      <a:pt x="895350" y="360363"/>
                    </a:cubicBezTo>
                    <a:cubicBezTo>
                      <a:pt x="893255" y="369789"/>
                      <a:pt x="892175" y="379413"/>
                      <a:pt x="890588" y="388938"/>
                    </a:cubicBezTo>
                    <a:cubicBezTo>
                      <a:pt x="889000" y="411163"/>
                      <a:pt x="889000" y="430213"/>
                      <a:pt x="885825" y="455613"/>
                    </a:cubicBezTo>
                    <a:cubicBezTo>
                      <a:pt x="882650" y="481013"/>
                      <a:pt x="877094" y="521890"/>
                      <a:pt x="871538" y="541337"/>
                    </a:cubicBezTo>
                    <a:cubicBezTo>
                      <a:pt x="865982" y="560784"/>
                      <a:pt x="852091" y="562768"/>
                      <a:pt x="852488" y="572293"/>
                    </a:cubicBezTo>
                    <a:cubicBezTo>
                      <a:pt x="852885" y="581818"/>
                      <a:pt x="884907" y="565529"/>
                      <a:pt x="873919" y="598488"/>
                    </a:cubicBezTo>
                    <a:lnTo>
                      <a:pt x="871985" y="603771"/>
                    </a:lnTo>
                    <a:cubicBezTo>
                      <a:pt x="869678" y="605855"/>
                      <a:pt x="866478" y="600571"/>
                      <a:pt x="864394" y="608012"/>
                    </a:cubicBezTo>
                    <a:cubicBezTo>
                      <a:pt x="859235" y="614362"/>
                      <a:pt x="855663" y="626666"/>
                      <a:pt x="854869" y="636588"/>
                    </a:cubicBezTo>
                    <a:cubicBezTo>
                      <a:pt x="854075" y="646510"/>
                      <a:pt x="839391" y="648097"/>
                      <a:pt x="845344" y="655638"/>
                    </a:cubicBezTo>
                    <a:cubicBezTo>
                      <a:pt x="851297" y="663179"/>
                      <a:pt x="883841" y="666751"/>
                      <a:pt x="890588" y="681832"/>
                    </a:cubicBezTo>
                    <a:cubicBezTo>
                      <a:pt x="892632" y="686401"/>
                      <a:pt x="892928" y="692900"/>
                      <a:pt x="892148" y="700087"/>
                    </a:cubicBezTo>
                    <a:lnTo>
                      <a:pt x="889000" y="700087"/>
                    </a:lnTo>
                    <a:lnTo>
                      <a:pt x="871538" y="693737"/>
                    </a:lnTo>
                    <a:lnTo>
                      <a:pt x="862013" y="700087"/>
                    </a:lnTo>
                    <a:lnTo>
                      <a:pt x="865188" y="708025"/>
                    </a:lnTo>
                    <a:lnTo>
                      <a:pt x="865188" y="720725"/>
                    </a:lnTo>
                    <a:lnTo>
                      <a:pt x="849313" y="733425"/>
                    </a:lnTo>
                    <a:lnTo>
                      <a:pt x="849313" y="747712"/>
                    </a:lnTo>
                    <a:lnTo>
                      <a:pt x="844550" y="760412"/>
                    </a:lnTo>
                    <a:lnTo>
                      <a:pt x="844550" y="773112"/>
                    </a:lnTo>
                    <a:lnTo>
                      <a:pt x="857250" y="788987"/>
                    </a:lnTo>
                    <a:lnTo>
                      <a:pt x="862013" y="795337"/>
                    </a:lnTo>
                    <a:lnTo>
                      <a:pt x="849313" y="812800"/>
                    </a:lnTo>
                    <a:lnTo>
                      <a:pt x="862013" y="823912"/>
                    </a:lnTo>
                    <a:lnTo>
                      <a:pt x="865188" y="823912"/>
                    </a:lnTo>
                    <a:lnTo>
                      <a:pt x="876300" y="833437"/>
                    </a:lnTo>
                    <a:lnTo>
                      <a:pt x="868363" y="842962"/>
                    </a:lnTo>
                    <a:lnTo>
                      <a:pt x="865188" y="847725"/>
                    </a:lnTo>
                    <a:lnTo>
                      <a:pt x="854075" y="847725"/>
                    </a:lnTo>
                    <a:lnTo>
                      <a:pt x="836613" y="842962"/>
                    </a:lnTo>
                    <a:lnTo>
                      <a:pt x="831850" y="836612"/>
                    </a:lnTo>
                    <a:lnTo>
                      <a:pt x="823913" y="823912"/>
                    </a:lnTo>
                    <a:lnTo>
                      <a:pt x="815975" y="823912"/>
                    </a:lnTo>
                    <a:lnTo>
                      <a:pt x="814388" y="828675"/>
                    </a:lnTo>
                    <a:lnTo>
                      <a:pt x="809625" y="823912"/>
                    </a:lnTo>
                    <a:lnTo>
                      <a:pt x="796925" y="820737"/>
                    </a:lnTo>
                    <a:lnTo>
                      <a:pt x="784225" y="828675"/>
                    </a:lnTo>
                    <a:lnTo>
                      <a:pt x="776288" y="833437"/>
                    </a:lnTo>
                    <a:lnTo>
                      <a:pt x="768350" y="833437"/>
                    </a:lnTo>
                    <a:lnTo>
                      <a:pt x="754063" y="828675"/>
                    </a:lnTo>
                    <a:lnTo>
                      <a:pt x="746125" y="828675"/>
                    </a:lnTo>
                    <a:lnTo>
                      <a:pt x="741363" y="828675"/>
                    </a:lnTo>
                    <a:lnTo>
                      <a:pt x="736600" y="836612"/>
                    </a:lnTo>
                    <a:lnTo>
                      <a:pt x="736600" y="847725"/>
                    </a:lnTo>
                    <a:lnTo>
                      <a:pt x="723900" y="842962"/>
                    </a:lnTo>
                    <a:lnTo>
                      <a:pt x="728663" y="836612"/>
                    </a:lnTo>
                    <a:lnTo>
                      <a:pt x="728663" y="828675"/>
                    </a:lnTo>
                    <a:lnTo>
                      <a:pt x="720725" y="823912"/>
                    </a:lnTo>
                    <a:lnTo>
                      <a:pt x="714375" y="823912"/>
                    </a:lnTo>
                    <a:lnTo>
                      <a:pt x="709613" y="820737"/>
                    </a:lnTo>
                    <a:lnTo>
                      <a:pt x="706438" y="812800"/>
                    </a:lnTo>
                    <a:lnTo>
                      <a:pt x="696913" y="808037"/>
                    </a:lnTo>
                    <a:lnTo>
                      <a:pt x="688975" y="803275"/>
                    </a:lnTo>
                    <a:lnTo>
                      <a:pt x="681038" y="800100"/>
                    </a:lnTo>
                    <a:lnTo>
                      <a:pt x="673100" y="800100"/>
                    </a:lnTo>
                    <a:lnTo>
                      <a:pt x="673100" y="795337"/>
                    </a:lnTo>
                    <a:lnTo>
                      <a:pt x="673100" y="788987"/>
                    </a:lnTo>
                    <a:lnTo>
                      <a:pt x="666750" y="781050"/>
                    </a:lnTo>
                    <a:lnTo>
                      <a:pt x="658813" y="781050"/>
                    </a:lnTo>
                    <a:lnTo>
                      <a:pt x="658813" y="785812"/>
                    </a:lnTo>
                    <a:lnTo>
                      <a:pt x="646113" y="788987"/>
                    </a:lnTo>
                    <a:lnTo>
                      <a:pt x="646113" y="781050"/>
                    </a:lnTo>
                    <a:lnTo>
                      <a:pt x="620713" y="785812"/>
                    </a:lnTo>
                    <a:lnTo>
                      <a:pt x="625475" y="788987"/>
                    </a:lnTo>
                    <a:lnTo>
                      <a:pt x="628650" y="793750"/>
                    </a:lnTo>
                    <a:lnTo>
                      <a:pt x="619125" y="803275"/>
                    </a:lnTo>
                    <a:lnTo>
                      <a:pt x="606425" y="812800"/>
                    </a:lnTo>
                    <a:lnTo>
                      <a:pt x="601663" y="815975"/>
                    </a:lnTo>
                    <a:lnTo>
                      <a:pt x="590550" y="812800"/>
                    </a:lnTo>
                    <a:lnTo>
                      <a:pt x="581025" y="815975"/>
                    </a:lnTo>
                    <a:lnTo>
                      <a:pt x="577850" y="823912"/>
                    </a:lnTo>
                    <a:lnTo>
                      <a:pt x="568325" y="828675"/>
                    </a:lnTo>
                    <a:lnTo>
                      <a:pt x="568325" y="841375"/>
                    </a:lnTo>
                    <a:lnTo>
                      <a:pt x="573088" y="852487"/>
                    </a:lnTo>
                    <a:lnTo>
                      <a:pt x="581025" y="855662"/>
                    </a:lnTo>
                    <a:lnTo>
                      <a:pt x="566738" y="868362"/>
                    </a:lnTo>
                    <a:lnTo>
                      <a:pt x="563563" y="860425"/>
                    </a:lnTo>
                    <a:lnTo>
                      <a:pt x="554038" y="847725"/>
                    </a:lnTo>
                    <a:lnTo>
                      <a:pt x="550863" y="847725"/>
                    </a:lnTo>
                    <a:lnTo>
                      <a:pt x="542925" y="855662"/>
                    </a:lnTo>
                    <a:lnTo>
                      <a:pt x="533400" y="860425"/>
                    </a:lnTo>
                    <a:lnTo>
                      <a:pt x="530225" y="863600"/>
                    </a:lnTo>
                    <a:lnTo>
                      <a:pt x="530225" y="881062"/>
                    </a:lnTo>
                    <a:lnTo>
                      <a:pt x="520700" y="889000"/>
                    </a:lnTo>
                    <a:lnTo>
                      <a:pt x="525463" y="889000"/>
                    </a:lnTo>
                    <a:lnTo>
                      <a:pt x="530225" y="895350"/>
                    </a:lnTo>
                    <a:lnTo>
                      <a:pt x="530225" y="900112"/>
                    </a:lnTo>
                    <a:lnTo>
                      <a:pt x="525463" y="903287"/>
                    </a:lnTo>
                    <a:lnTo>
                      <a:pt x="520700" y="908050"/>
                    </a:lnTo>
                    <a:lnTo>
                      <a:pt x="514350" y="920750"/>
                    </a:lnTo>
                    <a:lnTo>
                      <a:pt x="514350" y="923925"/>
                    </a:lnTo>
                    <a:lnTo>
                      <a:pt x="514350" y="928687"/>
                    </a:lnTo>
                    <a:lnTo>
                      <a:pt x="519113" y="933450"/>
                    </a:lnTo>
                    <a:lnTo>
                      <a:pt x="520700" y="933450"/>
                    </a:lnTo>
                    <a:lnTo>
                      <a:pt x="530225" y="942975"/>
                    </a:lnTo>
                    <a:lnTo>
                      <a:pt x="525463" y="955675"/>
                    </a:lnTo>
                    <a:lnTo>
                      <a:pt x="533400" y="955675"/>
                    </a:lnTo>
                    <a:lnTo>
                      <a:pt x="542925" y="950912"/>
                    </a:lnTo>
                    <a:lnTo>
                      <a:pt x="554038" y="981075"/>
                    </a:lnTo>
                    <a:lnTo>
                      <a:pt x="554038" y="984250"/>
                    </a:lnTo>
                    <a:lnTo>
                      <a:pt x="554038" y="990600"/>
                    </a:lnTo>
                    <a:lnTo>
                      <a:pt x="554038" y="998537"/>
                    </a:lnTo>
                    <a:lnTo>
                      <a:pt x="558800" y="1008062"/>
                    </a:lnTo>
                    <a:lnTo>
                      <a:pt x="558800" y="1016000"/>
                    </a:lnTo>
                    <a:lnTo>
                      <a:pt x="554038" y="1019175"/>
                    </a:lnTo>
                    <a:lnTo>
                      <a:pt x="546100" y="1031875"/>
                    </a:lnTo>
                    <a:lnTo>
                      <a:pt x="542925" y="1031875"/>
                    </a:lnTo>
                    <a:lnTo>
                      <a:pt x="542925" y="1028700"/>
                    </a:lnTo>
                    <a:lnTo>
                      <a:pt x="546100" y="1028700"/>
                    </a:lnTo>
                    <a:lnTo>
                      <a:pt x="538163" y="1019175"/>
                    </a:lnTo>
                    <a:lnTo>
                      <a:pt x="533400" y="1016000"/>
                    </a:lnTo>
                    <a:lnTo>
                      <a:pt x="530225" y="1023937"/>
                    </a:lnTo>
                    <a:lnTo>
                      <a:pt x="520700" y="1023937"/>
                    </a:lnTo>
                    <a:lnTo>
                      <a:pt x="511175" y="1063625"/>
                    </a:lnTo>
                    <a:lnTo>
                      <a:pt x="503238" y="1093787"/>
                    </a:lnTo>
                    <a:lnTo>
                      <a:pt x="514350" y="1093787"/>
                    </a:lnTo>
                    <a:lnTo>
                      <a:pt x="525463" y="1093787"/>
                    </a:lnTo>
                    <a:lnTo>
                      <a:pt x="520700" y="1106487"/>
                    </a:lnTo>
                    <a:lnTo>
                      <a:pt x="520700" y="1119187"/>
                    </a:lnTo>
                    <a:lnTo>
                      <a:pt x="530225" y="1119187"/>
                    </a:lnTo>
                    <a:lnTo>
                      <a:pt x="525463" y="1136650"/>
                    </a:lnTo>
                    <a:lnTo>
                      <a:pt x="530225" y="1150937"/>
                    </a:lnTo>
                    <a:lnTo>
                      <a:pt x="533400" y="1154112"/>
                    </a:lnTo>
                    <a:lnTo>
                      <a:pt x="542925" y="1158875"/>
                    </a:lnTo>
                    <a:lnTo>
                      <a:pt x="542925" y="1166812"/>
                    </a:lnTo>
                    <a:lnTo>
                      <a:pt x="546100" y="1174750"/>
                    </a:lnTo>
                    <a:lnTo>
                      <a:pt x="554038" y="1184275"/>
                    </a:lnTo>
                    <a:lnTo>
                      <a:pt x="563563" y="1190625"/>
                    </a:lnTo>
                    <a:lnTo>
                      <a:pt x="558800" y="1198562"/>
                    </a:lnTo>
                    <a:lnTo>
                      <a:pt x="550863" y="1211262"/>
                    </a:lnTo>
                    <a:lnTo>
                      <a:pt x="542925" y="1206500"/>
                    </a:lnTo>
                    <a:lnTo>
                      <a:pt x="538163" y="1198562"/>
                    </a:lnTo>
                    <a:lnTo>
                      <a:pt x="533400" y="1190625"/>
                    </a:lnTo>
                    <a:lnTo>
                      <a:pt x="525463" y="1185862"/>
                    </a:lnTo>
                    <a:lnTo>
                      <a:pt x="519113" y="1179512"/>
                    </a:lnTo>
                    <a:lnTo>
                      <a:pt x="514350" y="1174750"/>
                    </a:lnTo>
                    <a:lnTo>
                      <a:pt x="514350" y="1171575"/>
                    </a:lnTo>
                    <a:lnTo>
                      <a:pt x="506413" y="1166812"/>
                    </a:lnTo>
                    <a:lnTo>
                      <a:pt x="503238" y="1163637"/>
                    </a:lnTo>
                    <a:lnTo>
                      <a:pt x="495300" y="1163637"/>
                    </a:lnTo>
                    <a:lnTo>
                      <a:pt x="490538" y="1158875"/>
                    </a:lnTo>
                    <a:lnTo>
                      <a:pt x="490538" y="1150937"/>
                    </a:lnTo>
                    <a:lnTo>
                      <a:pt x="485775" y="1150937"/>
                    </a:lnTo>
                    <a:lnTo>
                      <a:pt x="482600" y="1146175"/>
                    </a:lnTo>
                    <a:lnTo>
                      <a:pt x="473075" y="1138237"/>
                    </a:lnTo>
                    <a:lnTo>
                      <a:pt x="471488" y="1136650"/>
                    </a:lnTo>
                    <a:lnTo>
                      <a:pt x="466725" y="1131887"/>
                    </a:lnTo>
                    <a:lnTo>
                      <a:pt x="458788" y="1131887"/>
                    </a:lnTo>
                    <a:lnTo>
                      <a:pt x="450850" y="1136650"/>
                    </a:lnTo>
                    <a:lnTo>
                      <a:pt x="446088" y="1136650"/>
                    </a:lnTo>
                    <a:lnTo>
                      <a:pt x="438150" y="1136650"/>
                    </a:lnTo>
                    <a:lnTo>
                      <a:pt x="425450" y="1138237"/>
                    </a:lnTo>
                    <a:lnTo>
                      <a:pt x="415925" y="1131887"/>
                    </a:lnTo>
                    <a:lnTo>
                      <a:pt x="407988" y="1123950"/>
                    </a:lnTo>
                    <a:lnTo>
                      <a:pt x="398463" y="1116012"/>
                    </a:lnTo>
                    <a:lnTo>
                      <a:pt x="395288" y="1116012"/>
                    </a:lnTo>
                    <a:lnTo>
                      <a:pt x="382588" y="1116012"/>
                    </a:lnTo>
                    <a:lnTo>
                      <a:pt x="374650" y="1116012"/>
                    </a:lnTo>
                    <a:lnTo>
                      <a:pt x="363538" y="1111250"/>
                    </a:lnTo>
                    <a:lnTo>
                      <a:pt x="355600" y="1106487"/>
                    </a:lnTo>
                    <a:lnTo>
                      <a:pt x="347663" y="1103312"/>
                    </a:lnTo>
                    <a:lnTo>
                      <a:pt x="334963" y="1106487"/>
                    </a:lnTo>
                    <a:lnTo>
                      <a:pt x="330200" y="1119187"/>
                    </a:lnTo>
                    <a:lnTo>
                      <a:pt x="330200" y="1131887"/>
                    </a:lnTo>
                    <a:lnTo>
                      <a:pt x="322263" y="1127125"/>
                    </a:lnTo>
                    <a:lnTo>
                      <a:pt x="315913" y="1123950"/>
                    </a:lnTo>
                    <a:lnTo>
                      <a:pt x="303213" y="1106487"/>
                    </a:lnTo>
                    <a:lnTo>
                      <a:pt x="290513" y="1090612"/>
                    </a:lnTo>
                    <a:lnTo>
                      <a:pt x="282575" y="1090612"/>
                    </a:lnTo>
                    <a:lnTo>
                      <a:pt x="279400" y="1089025"/>
                    </a:lnTo>
                    <a:lnTo>
                      <a:pt x="279400" y="1079500"/>
                    </a:lnTo>
                    <a:lnTo>
                      <a:pt x="273050" y="1079500"/>
                    </a:lnTo>
                    <a:lnTo>
                      <a:pt x="268288" y="1079500"/>
                    </a:lnTo>
                    <a:lnTo>
                      <a:pt x="263525" y="1071562"/>
                    </a:lnTo>
                    <a:lnTo>
                      <a:pt x="263525" y="1063625"/>
                    </a:lnTo>
                    <a:lnTo>
                      <a:pt x="247650" y="1058862"/>
                    </a:lnTo>
                    <a:lnTo>
                      <a:pt x="239713" y="1055687"/>
                    </a:lnTo>
                    <a:lnTo>
                      <a:pt x="255588" y="1055687"/>
                    </a:lnTo>
                    <a:lnTo>
                      <a:pt x="273050" y="1050925"/>
                    </a:lnTo>
                    <a:lnTo>
                      <a:pt x="273050" y="1042987"/>
                    </a:lnTo>
                    <a:lnTo>
                      <a:pt x="273050" y="1038225"/>
                    </a:lnTo>
                    <a:lnTo>
                      <a:pt x="279400" y="1038225"/>
                    </a:lnTo>
                    <a:lnTo>
                      <a:pt x="279400" y="1036637"/>
                    </a:lnTo>
                    <a:lnTo>
                      <a:pt x="279400" y="1031875"/>
                    </a:lnTo>
                    <a:lnTo>
                      <a:pt x="282575" y="1028700"/>
                    </a:lnTo>
                    <a:lnTo>
                      <a:pt x="274638" y="1028700"/>
                    </a:lnTo>
                    <a:lnTo>
                      <a:pt x="268288" y="1023937"/>
                    </a:lnTo>
                    <a:lnTo>
                      <a:pt x="268288" y="1016000"/>
                    </a:lnTo>
                    <a:lnTo>
                      <a:pt x="274638" y="1016000"/>
                    </a:lnTo>
                    <a:lnTo>
                      <a:pt x="287338" y="1016000"/>
                    </a:lnTo>
                    <a:lnTo>
                      <a:pt x="287338" y="1008062"/>
                    </a:lnTo>
                    <a:lnTo>
                      <a:pt x="287338" y="1003300"/>
                    </a:lnTo>
                    <a:lnTo>
                      <a:pt x="300038" y="995362"/>
                    </a:lnTo>
                    <a:lnTo>
                      <a:pt x="315913" y="990600"/>
                    </a:lnTo>
                    <a:lnTo>
                      <a:pt x="315913" y="984250"/>
                    </a:lnTo>
                    <a:lnTo>
                      <a:pt x="300038" y="984250"/>
                    </a:lnTo>
                    <a:lnTo>
                      <a:pt x="287338" y="989012"/>
                    </a:lnTo>
                    <a:lnTo>
                      <a:pt x="282575" y="990600"/>
                    </a:lnTo>
                    <a:lnTo>
                      <a:pt x="287338" y="976312"/>
                    </a:lnTo>
                    <a:lnTo>
                      <a:pt x="295275" y="963612"/>
                    </a:lnTo>
                    <a:lnTo>
                      <a:pt x="307975" y="963612"/>
                    </a:lnTo>
                    <a:lnTo>
                      <a:pt x="320675" y="958850"/>
                    </a:lnTo>
                    <a:lnTo>
                      <a:pt x="315913" y="947737"/>
                    </a:lnTo>
                    <a:lnTo>
                      <a:pt x="311150" y="933450"/>
                    </a:lnTo>
                    <a:lnTo>
                      <a:pt x="311150" y="928687"/>
                    </a:lnTo>
                    <a:lnTo>
                      <a:pt x="311150" y="923925"/>
                    </a:lnTo>
                    <a:lnTo>
                      <a:pt x="311150" y="911225"/>
                    </a:lnTo>
                    <a:lnTo>
                      <a:pt x="303213" y="903287"/>
                    </a:lnTo>
                    <a:lnTo>
                      <a:pt x="303213" y="900112"/>
                    </a:lnTo>
                    <a:lnTo>
                      <a:pt x="311150" y="890587"/>
                    </a:lnTo>
                    <a:lnTo>
                      <a:pt x="311150" y="889000"/>
                    </a:lnTo>
                    <a:lnTo>
                      <a:pt x="307975" y="889000"/>
                    </a:lnTo>
                    <a:lnTo>
                      <a:pt x="307975" y="881062"/>
                    </a:lnTo>
                    <a:lnTo>
                      <a:pt x="303213" y="873125"/>
                    </a:lnTo>
                    <a:lnTo>
                      <a:pt x="300038" y="868362"/>
                    </a:lnTo>
                    <a:lnTo>
                      <a:pt x="290513" y="863600"/>
                    </a:lnTo>
                    <a:lnTo>
                      <a:pt x="282575" y="860425"/>
                    </a:lnTo>
                    <a:lnTo>
                      <a:pt x="274638" y="855662"/>
                    </a:lnTo>
                    <a:lnTo>
                      <a:pt x="273050" y="855662"/>
                    </a:lnTo>
                    <a:lnTo>
                      <a:pt x="273050" y="852487"/>
                    </a:lnTo>
                    <a:lnTo>
                      <a:pt x="263525" y="847725"/>
                    </a:lnTo>
                    <a:lnTo>
                      <a:pt x="260350" y="847725"/>
                    </a:lnTo>
                    <a:lnTo>
                      <a:pt x="255588" y="847725"/>
                    </a:lnTo>
                    <a:lnTo>
                      <a:pt x="247650" y="852487"/>
                    </a:lnTo>
                    <a:lnTo>
                      <a:pt x="234950" y="855662"/>
                    </a:lnTo>
                    <a:lnTo>
                      <a:pt x="231775" y="855662"/>
                    </a:lnTo>
                    <a:lnTo>
                      <a:pt x="231775" y="847725"/>
                    </a:lnTo>
                    <a:lnTo>
                      <a:pt x="225425" y="841375"/>
                    </a:lnTo>
                    <a:lnTo>
                      <a:pt x="220663" y="841375"/>
                    </a:lnTo>
                    <a:lnTo>
                      <a:pt x="220663" y="836612"/>
                    </a:lnTo>
                    <a:lnTo>
                      <a:pt x="215900" y="836612"/>
                    </a:lnTo>
                    <a:lnTo>
                      <a:pt x="212725" y="828675"/>
                    </a:lnTo>
                    <a:lnTo>
                      <a:pt x="203200" y="823912"/>
                    </a:lnTo>
                    <a:lnTo>
                      <a:pt x="195263" y="823912"/>
                    </a:lnTo>
                    <a:lnTo>
                      <a:pt x="187325" y="820737"/>
                    </a:lnTo>
                    <a:lnTo>
                      <a:pt x="179388" y="820737"/>
                    </a:lnTo>
                    <a:lnTo>
                      <a:pt x="173038" y="820737"/>
                    </a:lnTo>
                    <a:lnTo>
                      <a:pt x="165100" y="812800"/>
                    </a:lnTo>
                    <a:lnTo>
                      <a:pt x="165100" y="808037"/>
                    </a:lnTo>
                    <a:lnTo>
                      <a:pt x="160338" y="800100"/>
                    </a:lnTo>
                    <a:lnTo>
                      <a:pt x="155575" y="795337"/>
                    </a:lnTo>
                    <a:lnTo>
                      <a:pt x="155575" y="793750"/>
                    </a:lnTo>
                    <a:lnTo>
                      <a:pt x="152400" y="785812"/>
                    </a:lnTo>
                    <a:lnTo>
                      <a:pt x="147638" y="781050"/>
                    </a:lnTo>
                    <a:lnTo>
                      <a:pt x="139700" y="781050"/>
                    </a:lnTo>
                    <a:lnTo>
                      <a:pt x="134938" y="776287"/>
                    </a:lnTo>
                    <a:lnTo>
                      <a:pt x="127000" y="781050"/>
                    </a:lnTo>
                    <a:lnTo>
                      <a:pt x="125413" y="785812"/>
                    </a:lnTo>
                    <a:lnTo>
                      <a:pt x="120650" y="785812"/>
                    </a:lnTo>
                    <a:lnTo>
                      <a:pt x="117475" y="781050"/>
                    </a:lnTo>
                    <a:lnTo>
                      <a:pt x="112713" y="776287"/>
                    </a:lnTo>
                    <a:lnTo>
                      <a:pt x="112713" y="742950"/>
                    </a:lnTo>
                    <a:lnTo>
                      <a:pt x="107950" y="741362"/>
                    </a:lnTo>
                    <a:lnTo>
                      <a:pt x="104775" y="733425"/>
                    </a:lnTo>
                    <a:lnTo>
                      <a:pt x="112713" y="728662"/>
                    </a:lnTo>
                    <a:lnTo>
                      <a:pt x="120650" y="728662"/>
                    </a:lnTo>
                    <a:lnTo>
                      <a:pt x="125413" y="725487"/>
                    </a:lnTo>
                    <a:lnTo>
                      <a:pt x="125413" y="720725"/>
                    </a:lnTo>
                    <a:lnTo>
                      <a:pt x="125413" y="715962"/>
                    </a:lnTo>
                    <a:lnTo>
                      <a:pt x="120650" y="708025"/>
                    </a:lnTo>
                    <a:lnTo>
                      <a:pt x="112713" y="700087"/>
                    </a:lnTo>
                    <a:lnTo>
                      <a:pt x="104775" y="695325"/>
                    </a:lnTo>
                    <a:lnTo>
                      <a:pt x="100013" y="685800"/>
                    </a:lnTo>
                    <a:lnTo>
                      <a:pt x="100013" y="673100"/>
                    </a:lnTo>
                    <a:lnTo>
                      <a:pt x="100013" y="660400"/>
                    </a:lnTo>
                    <a:lnTo>
                      <a:pt x="96838" y="652462"/>
                    </a:lnTo>
                    <a:lnTo>
                      <a:pt x="92075" y="646112"/>
                    </a:lnTo>
                    <a:lnTo>
                      <a:pt x="84138" y="638175"/>
                    </a:lnTo>
                    <a:lnTo>
                      <a:pt x="79375" y="633412"/>
                    </a:lnTo>
                    <a:lnTo>
                      <a:pt x="73025" y="630237"/>
                    </a:lnTo>
                    <a:lnTo>
                      <a:pt x="65088" y="625475"/>
                    </a:lnTo>
                    <a:lnTo>
                      <a:pt x="60325" y="625475"/>
                    </a:lnTo>
                    <a:lnTo>
                      <a:pt x="57150" y="625475"/>
                    </a:lnTo>
                    <a:lnTo>
                      <a:pt x="49213" y="630237"/>
                    </a:lnTo>
                    <a:lnTo>
                      <a:pt x="44450" y="625475"/>
                    </a:lnTo>
                    <a:lnTo>
                      <a:pt x="39688" y="620712"/>
                    </a:lnTo>
                    <a:lnTo>
                      <a:pt x="36513" y="608012"/>
                    </a:lnTo>
                    <a:lnTo>
                      <a:pt x="31750" y="604837"/>
                    </a:lnTo>
                    <a:lnTo>
                      <a:pt x="26988" y="596900"/>
                    </a:lnTo>
                    <a:lnTo>
                      <a:pt x="22225" y="596900"/>
                    </a:lnTo>
                    <a:lnTo>
                      <a:pt x="17463" y="593725"/>
                    </a:lnTo>
                    <a:lnTo>
                      <a:pt x="17463" y="581025"/>
                    </a:lnTo>
                    <a:lnTo>
                      <a:pt x="17463" y="573087"/>
                    </a:lnTo>
                    <a:lnTo>
                      <a:pt x="9525" y="573087"/>
                    </a:lnTo>
                    <a:lnTo>
                      <a:pt x="4763" y="573087"/>
                    </a:lnTo>
                    <a:lnTo>
                      <a:pt x="0" y="565150"/>
                    </a:lnTo>
                    <a:lnTo>
                      <a:pt x="0" y="560387"/>
                    </a:lnTo>
                    <a:lnTo>
                      <a:pt x="0" y="552450"/>
                    </a:lnTo>
                    <a:lnTo>
                      <a:pt x="4763" y="546100"/>
                    </a:lnTo>
                    <a:lnTo>
                      <a:pt x="9525" y="542925"/>
                    </a:lnTo>
                    <a:lnTo>
                      <a:pt x="12700" y="538162"/>
                    </a:lnTo>
                    <a:lnTo>
                      <a:pt x="17463" y="542925"/>
                    </a:lnTo>
                    <a:lnTo>
                      <a:pt x="22225" y="533400"/>
                    </a:lnTo>
                    <a:lnTo>
                      <a:pt x="25400" y="530225"/>
                    </a:lnTo>
                    <a:lnTo>
                      <a:pt x="22225" y="517525"/>
                    </a:lnTo>
                    <a:lnTo>
                      <a:pt x="22225" y="504825"/>
                    </a:lnTo>
                    <a:lnTo>
                      <a:pt x="26988" y="496887"/>
                    </a:lnTo>
                    <a:lnTo>
                      <a:pt x="26988" y="495300"/>
                    </a:lnTo>
                    <a:lnTo>
                      <a:pt x="31750" y="490537"/>
                    </a:lnTo>
                    <a:lnTo>
                      <a:pt x="26988" y="482600"/>
                    </a:lnTo>
                    <a:lnTo>
                      <a:pt x="26988" y="477837"/>
                    </a:lnTo>
                    <a:lnTo>
                      <a:pt x="26988" y="469900"/>
                    </a:lnTo>
                    <a:lnTo>
                      <a:pt x="26988" y="465137"/>
                    </a:lnTo>
                    <a:lnTo>
                      <a:pt x="39688" y="469900"/>
                    </a:lnTo>
                    <a:lnTo>
                      <a:pt x="57150" y="469900"/>
                    </a:lnTo>
                    <a:lnTo>
                      <a:pt x="57150" y="465137"/>
                    </a:lnTo>
                    <a:lnTo>
                      <a:pt x="60325" y="461962"/>
                    </a:lnTo>
                    <a:lnTo>
                      <a:pt x="77788" y="457200"/>
                    </a:lnTo>
                    <a:lnTo>
                      <a:pt x="79375" y="457200"/>
                    </a:lnTo>
                    <a:lnTo>
                      <a:pt x="77788" y="449262"/>
                    </a:lnTo>
                    <a:lnTo>
                      <a:pt x="73025" y="446087"/>
                    </a:lnTo>
                    <a:lnTo>
                      <a:pt x="60325" y="446087"/>
                    </a:lnTo>
                    <a:lnTo>
                      <a:pt x="52388" y="449262"/>
                    </a:lnTo>
                    <a:lnTo>
                      <a:pt x="39688" y="442912"/>
                    </a:lnTo>
                    <a:lnTo>
                      <a:pt x="26988" y="430212"/>
                    </a:lnTo>
                    <a:lnTo>
                      <a:pt x="31750" y="425450"/>
                    </a:lnTo>
                    <a:lnTo>
                      <a:pt x="31750" y="417512"/>
                    </a:lnTo>
                    <a:lnTo>
                      <a:pt x="22225" y="422275"/>
                    </a:lnTo>
                    <a:lnTo>
                      <a:pt x="12700" y="425450"/>
                    </a:lnTo>
                    <a:lnTo>
                      <a:pt x="9525" y="425450"/>
                    </a:lnTo>
                    <a:lnTo>
                      <a:pt x="26988" y="404812"/>
                    </a:lnTo>
                    <a:lnTo>
                      <a:pt x="73025" y="377825"/>
                    </a:lnTo>
                    <a:lnTo>
                      <a:pt x="120650" y="347662"/>
                    </a:lnTo>
                    <a:lnTo>
                      <a:pt x="117475" y="339725"/>
                    </a:lnTo>
                    <a:lnTo>
                      <a:pt x="117475" y="327025"/>
                    </a:lnTo>
                    <a:lnTo>
                      <a:pt x="107950" y="322262"/>
                    </a:lnTo>
                    <a:lnTo>
                      <a:pt x="96838" y="317500"/>
                    </a:lnTo>
                    <a:lnTo>
                      <a:pt x="92075" y="309562"/>
                    </a:lnTo>
                    <a:lnTo>
                      <a:pt x="92075" y="301625"/>
                    </a:lnTo>
                    <a:lnTo>
                      <a:pt x="96838" y="295275"/>
                    </a:lnTo>
                    <a:lnTo>
                      <a:pt x="100013" y="287337"/>
                    </a:lnTo>
                    <a:lnTo>
                      <a:pt x="100013" y="279400"/>
                    </a:lnTo>
                    <a:lnTo>
                      <a:pt x="96838" y="266700"/>
                    </a:lnTo>
                    <a:lnTo>
                      <a:pt x="96838" y="258762"/>
                    </a:lnTo>
                    <a:lnTo>
                      <a:pt x="87313" y="254000"/>
                    </a:lnTo>
                    <a:lnTo>
                      <a:pt x="84138" y="242887"/>
                    </a:lnTo>
                    <a:lnTo>
                      <a:pt x="79375" y="239712"/>
                    </a:lnTo>
                    <a:lnTo>
                      <a:pt x="79375" y="234950"/>
                    </a:lnTo>
                    <a:lnTo>
                      <a:pt x="77788" y="222250"/>
                    </a:lnTo>
                    <a:lnTo>
                      <a:pt x="77788" y="214312"/>
                    </a:lnTo>
                    <a:lnTo>
                      <a:pt x="79375" y="206375"/>
                    </a:lnTo>
                    <a:lnTo>
                      <a:pt x="79375" y="200025"/>
                    </a:lnTo>
                    <a:lnTo>
                      <a:pt x="79375" y="195262"/>
                    </a:lnTo>
                    <a:lnTo>
                      <a:pt x="79375" y="182562"/>
                    </a:lnTo>
                    <a:lnTo>
                      <a:pt x="77788" y="179387"/>
                    </a:lnTo>
                    <a:lnTo>
                      <a:pt x="69850" y="153987"/>
                    </a:lnTo>
                    <a:lnTo>
                      <a:pt x="60325" y="127000"/>
                    </a:lnTo>
                    <a:lnTo>
                      <a:pt x="69850" y="114300"/>
                    </a:lnTo>
                    <a:lnTo>
                      <a:pt x="77788" y="104775"/>
                    </a:lnTo>
                    <a:lnTo>
                      <a:pt x="77788" y="87312"/>
                    </a:lnTo>
                    <a:lnTo>
                      <a:pt x="73025" y="79375"/>
                    </a:lnTo>
                    <a:lnTo>
                      <a:pt x="69850" y="84137"/>
                    </a:lnTo>
                    <a:lnTo>
                      <a:pt x="65088" y="79375"/>
                    </a:lnTo>
                    <a:lnTo>
                      <a:pt x="60325" y="58737"/>
                    </a:lnTo>
                    <a:lnTo>
                      <a:pt x="65088" y="47625"/>
                    </a:lnTo>
                    <a:lnTo>
                      <a:pt x="73025" y="36512"/>
                    </a:lnTo>
                    <a:lnTo>
                      <a:pt x="73025" y="44450"/>
                    </a:lnTo>
                    <a:lnTo>
                      <a:pt x="79375" y="44450"/>
                    </a:lnTo>
                    <a:lnTo>
                      <a:pt x="84138" y="36512"/>
                    </a:lnTo>
                    <a:lnTo>
                      <a:pt x="84138" y="23812"/>
                    </a:lnTo>
                    <a:lnTo>
                      <a:pt x="84138" y="19050"/>
                    </a:lnTo>
                    <a:lnTo>
                      <a:pt x="79375" y="19050"/>
                    </a:lnTo>
                    <a:lnTo>
                      <a:pt x="87313" y="14287"/>
                    </a:lnTo>
                    <a:lnTo>
                      <a:pt x="92075" y="11112"/>
                    </a:lnTo>
                    <a:lnTo>
                      <a:pt x="100013" y="476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1" name="Freeform 419">
                <a:extLst>
                  <a:ext uri="{FF2B5EF4-FFF2-40B4-BE49-F238E27FC236}">
                    <a16:creationId xmlns:a16="http://schemas.microsoft.com/office/drawing/2014/main" id="{097D555D-365C-0B55-9DFF-3F1B375812DB}"/>
                  </a:ext>
                </a:extLst>
              </p:cNvPr>
              <p:cNvSpPr>
                <a:spLocks/>
              </p:cNvSpPr>
              <p:nvPr/>
            </p:nvSpPr>
            <p:spPr bwMode="auto">
              <a:xfrm>
                <a:off x="5859463" y="1501775"/>
                <a:ext cx="30162" cy="34925"/>
              </a:xfrm>
              <a:custGeom>
                <a:avLst/>
                <a:gdLst>
                  <a:gd name="T0" fmla="*/ 2147483647 w 15"/>
                  <a:gd name="T1" fmla="*/ 0 h 17"/>
                  <a:gd name="T2" fmla="*/ 2147483647 w 15"/>
                  <a:gd name="T3" fmla="*/ 2147483647 h 17"/>
                  <a:gd name="T4" fmla="*/ 0 w 15"/>
                  <a:gd name="T5" fmla="*/ 2147483647 h 17"/>
                  <a:gd name="T6" fmla="*/ 0 w 15"/>
                  <a:gd name="T7" fmla="*/ 2147483647 h 17"/>
                  <a:gd name="T8" fmla="*/ 0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2147483647 h 17"/>
                  <a:gd name="T26" fmla="*/ 2147483647 w 15"/>
                  <a:gd name="T27" fmla="*/ 2147483647 h 17"/>
                  <a:gd name="T28" fmla="*/ 2147483647 w 1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7"/>
                  <a:gd name="T47" fmla="*/ 15 w 1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7">
                    <a:moveTo>
                      <a:pt x="5" y="0"/>
                    </a:moveTo>
                    <a:lnTo>
                      <a:pt x="3" y="2"/>
                    </a:lnTo>
                    <a:lnTo>
                      <a:pt x="0" y="4"/>
                    </a:lnTo>
                    <a:lnTo>
                      <a:pt x="0" y="8"/>
                    </a:lnTo>
                    <a:lnTo>
                      <a:pt x="0" y="14"/>
                    </a:lnTo>
                    <a:lnTo>
                      <a:pt x="2" y="16"/>
                    </a:lnTo>
                    <a:lnTo>
                      <a:pt x="3" y="17"/>
                    </a:lnTo>
                    <a:lnTo>
                      <a:pt x="7" y="17"/>
                    </a:lnTo>
                    <a:lnTo>
                      <a:pt x="9" y="16"/>
                    </a:lnTo>
                    <a:lnTo>
                      <a:pt x="11" y="14"/>
                    </a:lnTo>
                    <a:lnTo>
                      <a:pt x="15" y="12"/>
                    </a:lnTo>
                    <a:lnTo>
                      <a:pt x="15" y="8"/>
                    </a:lnTo>
                    <a:lnTo>
                      <a:pt x="15" y="4"/>
                    </a:lnTo>
                    <a:lnTo>
                      <a:pt x="9" y="2"/>
                    </a:lnTo>
                    <a:lnTo>
                      <a:pt x="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2" name="Freeform 420">
                <a:extLst>
                  <a:ext uri="{FF2B5EF4-FFF2-40B4-BE49-F238E27FC236}">
                    <a16:creationId xmlns:a16="http://schemas.microsoft.com/office/drawing/2014/main" id="{8C242775-88B0-D6F6-3166-A336D47EC768}"/>
                  </a:ext>
                </a:extLst>
              </p:cNvPr>
              <p:cNvSpPr>
                <a:spLocks/>
              </p:cNvSpPr>
              <p:nvPr/>
            </p:nvSpPr>
            <p:spPr bwMode="auto">
              <a:xfrm>
                <a:off x="6111875" y="1465263"/>
                <a:ext cx="46038" cy="36512"/>
              </a:xfrm>
              <a:custGeom>
                <a:avLst/>
                <a:gdLst>
                  <a:gd name="T0" fmla="*/ 0 w 22"/>
                  <a:gd name="T1" fmla="*/ 0 h 17"/>
                  <a:gd name="T2" fmla="*/ 0 w 22"/>
                  <a:gd name="T3" fmla="*/ 2147483647 h 17"/>
                  <a:gd name="T4" fmla="*/ 0 w 22"/>
                  <a:gd name="T5" fmla="*/ 2147483647 h 17"/>
                  <a:gd name="T6" fmla="*/ 2147483647 w 22"/>
                  <a:gd name="T7" fmla="*/ 2147483647 h 17"/>
                  <a:gd name="T8" fmla="*/ 2147483647 w 22"/>
                  <a:gd name="T9" fmla="*/ 2147483647 h 17"/>
                  <a:gd name="T10" fmla="*/ 2147483647 w 22"/>
                  <a:gd name="T11" fmla="*/ 2147483647 h 17"/>
                  <a:gd name="T12" fmla="*/ 2147483647 w 22"/>
                  <a:gd name="T13" fmla="*/ 2147483647 h 17"/>
                  <a:gd name="T14" fmla="*/ 2147483647 w 22"/>
                  <a:gd name="T15" fmla="*/ 2147483647 h 17"/>
                  <a:gd name="T16" fmla="*/ 2147483647 w 22"/>
                  <a:gd name="T17" fmla="*/ 2147483647 h 17"/>
                  <a:gd name="T18" fmla="*/ 2147483647 w 22"/>
                  <a:gd name="T19" fmla="*/ 2147483647 h 17"/>
                  <a:gd name="T20" fmla="*/ 2147483647 w 22"/>
                  <a:gd name="T21" fmla="*/ 2147483647 h 17"/>
                  <a:gd name="T22" fmla="*/ 2147483647 w 22"/>
                  <a:gd name="T23" fmla="*/ 0 h 17"/>
                  <a:gd name="T24" fmla="*/ 2147483647 w 22"/>
                  <a:gd name="T25" fmla="*/ 0 h 17"/>
                  <a:gd name="T26" fmla="*/ 0 w 22"/>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7"/>
                  <a:gd name="T44" fmla="*/ 22 w 2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7">
                    <a:moveTo>
                      <a:pt x="0" y="0"/>
                    </a:moveTo>
                    <a:lnTo>
                      <a:pt x="0" y="6"/>
                    </a:lnTo>
                    <a:lnTo>
                      <a:pt x="0" y="11"/>
                    </a:lnTo>
                    <a:lnTo>
                      <a:pt x="6" y="13"/>
                    </a:lnTo>
                    <a:lnTo>
                      <a:pt x="12" y="13"/>
                    </a:lnTo>
                    <a:lnTo>
                      <a:pt x="12" y="17"/>
                    </a:lnTo>
                    <a:lnTo>
                      <a:pt x="16" y="17"/>
                    </a:lnTo>
                    <a:lnTo>
                      <a:pt x="22" y="17"/>
                    </a:lnTo>
                    <a:lnTo>
                      <a:pt x="22" y="13"/>
                    </a:lnTo>
                    <a:lnTo>
                      <a:pt x="22" y="10"/>
                    </a:lnTo>
                    <a:lnTo>
                      <a:pt x="14" y="4"/>
                    </a:lnTo>
                    <a:lnTo>
                      <a:pt x="8" y="0"/>
                    </a:lnTo>
                    <a:lnTo>
                      <a:pt x="4"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3" name="Freeform 225">
                <a:extLst>
                  <a:ext uri="{FF2B5EF4-FFF2-40B4-BE49-F238E27FC236}">
                    <a16:creationId xmlns:a16="http://schemas.microsoft.com/office/drawing/2014/main" id="{CA144AE4-D84B-D644-68B9-D4FAD0CE3FD8}"/>
                  </a:ext>
                </a:extLst>
              </p:cNvPr>
              <p:cNvSpPr>
                <a:spLocks/>
              </p:cNvSpPr>
              <p:nvPr/>
            </p:nvSpPr>
            <p:spPr bwMode="auto">
              <a:xfrm>
                <a:off x="3970338" y="1644650"/>
                <a:ext cx="271462" cy="138113"/>
              </a:xfrm>
              <a:custGeom>
                <a:avLst/>
                <a:gdLst>
                  <a:gd name="T0" fmla="*/ 129 w 171"/>
                  <a:gd name="T1" fmla="*/ 5 h 87"/>
                  <a:gd name="T2" fmla="*/ 118 w 171"/>
                  <a:gd name="T3" fmla="*/ 8 h 87"/>
                  <a:gd name="T4" fmla="*/ 113 w 171"/>
                  <a:gd name="T5" fmla="*/ 13 h 87"/>
                  <a:gd name="T6" fmla="*/ 104 w 171"/>
                  <a:gd name="T7" fmla="*/ 16 h 87"/>
                  <a:gd name="T8" fmla="*/ 96 w 171"/>
                  <a:gd name="T9" fmla="*/ 11 h 87"/>
                  <a:gd name="T10" fmla="*/ 99 w 171"/>
                  <a:gd name="T11" fmla="*/ 21 h 87"/>
                  <a:gd name="T12" fmla="*/ 91 w 171"/>
                  <a:gd name="T13" fmla="*/ 18 h 87"/>
                  <a:gd name="T14" fmla="*/ 88 w 171"/>
                  <a:gd name="T15" fmla="*/ 5 h 87"/>
                  <a:gd name="T16" fmla="*/ 86 w 171"/>
                  <a:gd name="T17" fmla="*/ 11 h 87"/>
                  <a:gd name="T18" fmla="*/ 78 w 171"/>
                  <a:gd name="T19" fmla="*/ 11 h 87"/>
                  <a:gd name="T20" fmla="*/ 76 w 171"/>
                  <a:gd name="T21" fmla="*/ 16 h 87"/>
                  <a:gd name="T22" fmla="*/ 71 w 171"/>
                  <a:gd name="T23" fmla="*/ 21 h 87"/>
                  <a:gd name="T24" fmla="*/ 69 w 171"/>
                  <a:gd name="T25" fmla="*/ 11 h 87"/>
                  <a:gd name="T26" fmla="*/ 63 w 171"/>
                  <a:gd name="T27" fmla="*/ 18 h 87"/>
                  <a:gd name="T28" fmla="*/ 53 w 171"/>
                  <a:gd name="T29" fmla="*/ 28 h 87"/>
                  <a:gd name="T30" fmla="*/ 48 w 171"/>
                  <a:gd name="T31" fmla="*/ 35 h 87"/>
                  <a:gd name="T32" fmla="*/ 48 w 171"/>
                  <a:gd name="T33" fmla="*/ 25 h 87"/>
                  <a:gd name="T34" fmla="*/ 48 w 171"/>
                  <a:gd name="T35" fmla="*/ 16 h 87"/>
                  <a:gd name="T36" fmla="*/ 41 w 171"/>
                  <a:gd name="T37" fmla="*/ 11 h 87"/>
                  <a:gd name="T38" fmla="*/ 36 w 171"/>
                  <a:gd name="T39" fmla="*/ 8 h 87"/>
                  <a:gd name="T40" fmla="*/ 31 w 171"/>
                  <a:gd name="T41" fmla="*/ 11 h 87"/>
                  <a:gd name="T42" fmla="*/ 36 w 171"/>
                  <a:gd name="T43" fmla="*/ 16 h 87"/>
                  <a:gd name="T44" fmla="*/ 36 w 171"/>
                  <a:gd name="T45" fmla="*/ 21 h 87"/>
                  <a:gd name="T46" fmla="*/ 25 w 171"/>
                  <a:gd name="T47" fmla="*/ 16 h 87"/>
                  <a:gd name="T48" fmla="*/ 18 w 171"/>
                  <a:gd name="T49" fmla="*/ 18 h 87"/>
                  <a:gd name="T50" fmla="*/ 18 w 171"/>
                  <a:gd name="T51" fmla="*/ 24 h 87"/>
                  <a:gd name="T52" fmla="*/ 8 w 171"/>
                  <a:gd name="T53" fmla="*/ 28 h 87"/>
                  <a:gd name="T54" fmla="*/ 0 w 171"/>
                  <a:gd name="T55" fmla="*/ 33 h 87"/>
                  <a:gd name="T56" fmla="*/ 14 w 171"/>
                  <a:gd name="T57" fmla="*/ 35 h 87"/>
                  <a:gd name="T58" fmla="*/ 28 w 171"/>
                  <a:gd name="T59" fmla="*/ 25 h 87"/>
                  <a:gd name="T60" fmla="*/ 36 w 171"/>
                  <a:gd name="T61" fmla="*/ 41 h 87"/>
                  <a:gd name="T62" fmla="*/ 20 w 171"/>
                  <a:gd name="T63" fmla="*/ 41 h 87"/>
                  <a:gd name="T64" fmla="*/ 18 w 171"/>
                  <a:gd name="T65" fmla="*/ 46 h 87"/>
                  <a:gd name="T66" fmla="*/ 6 w 171"/>
                  <a:gd name="T67" fmla="*/ 49 h 87"/>
                  <a:gd name="T68" fmla="*/ 18 w 171"/>
                  <a:gd name="T69" fmla="*/ 51 h 87"/>
                  <a:gd name="T70" fmla="*/ 36 w 171"/>
                  <a:gd name="T71" fmla="*/ 56 h 87"/>
                  <a:gd name="T72" fmla="*/ 33 w 171"/>
                  <a:gd name="T73" fmla="*/ 66 h 87"/>
                  <a:gd name="T74" fmla="*/ 28 w 171"/>
                  <a:gd name="T75" fmla="*/ 71 h 87"/>
                  <a:gd name="T76" fmla="*/ 36 w 171"/>
                  <a:gd name="T77" fmla="*/ 73 h 87"/>
                  <a:gd name="T78" fmla="*/ 44 w 171"/>
                  <a:gd name="T79" fmla="*/ 71 h 87"/>
                  <a:gd name="T80" fmla="*/ 58 w 171"/>
                  <a:gd name="T81" fmla="*/ 73 h 87"/>
                  <a:gd name="T82" fmla="*/ 69 w 171"/>
                  <a:gd name="T83" fmla="*/ 79 h 87"/>
                  <a:gd name="T84" fmla="*/ 63 w 171"/>
                  <a:gd name="T85" fmla="*/ 84 h 87"/>
                  <a:gd name="T86" fmla="*/ 99 w 171"/>
                  <a:gd name="T87" fmla="*/ 87 h 87"/>
                  <a:gd name="T88" fmla="*/ 101 w 171"/>
                  <a:gd name="T89" fmla="*/ 79 h 87"/>
                  <a:gd name="T90" fmla="*/ 107 w 171"/>
                  <a:gd name="T91" fmla="*/ 73 h 87"/>
                  <a:gd name="T92" fmla="*/ 116 w 171"/>
                  <a:gd name="T93" fmla="*/ 73 h 87"/>
                  <a:gd name="T94" fmla="*/ 121 w 171"/>
                  <a:gd name="T95" fmla="*/ 73 h 87"/>
                  <a:gd name="T96" fmla="*/ 131 w 171"/>
                  <a:gd name="T97" fmla="*/ 68 h 87"/>
                  <a:gd name="T98" fmla="*/ 141 w 171"/>
                  <a:gd name="T99" fmla="*/ 63 h 87"/>
                  <a:gd name="T100" fmla="*/ 156 w 171"/>
                  <a:gd name="T101" fmla="*/ 54 h 87"/>
                  <a:gd name="T102" fmla="*/ 162 w 171"/>
                  <a:gd name="T103" fmla="*/ 46 h 87"/>
                  <a:gd name="T104" fmla="*/ 167 w 171"/>
                  <a:gd name="T105" fmla="*/ 49 h 87"/>
                  <a:gd name="T106" fmla="*/ 169 w 171"/>
                  <a:gd name="T107" fmla="*/ 35 h 87"/>
                  <a:gd name="T108" fmla="*/ 162 w 171"/>
                  <a:gd name="T109" fmla="*/ 25 h 87"/>
                  <a:gd name="T110" fmla="*/ 154 w 171"/>
                  <a:gd name="T111" fmla="*/ 25 h 87"/>
                  <a:gd name="T112" fmla="*/ 151 w 171"/>
                  <a:gd name="T113" fmla="*/ 24 h 87"/>
                  <a:gd name="T114" fmla="*/ 151 w 171"/>
                  <a:gd name="T115" fmla="*/ 16 h 87"/>
                  <a:gd name="T116" fmla="*/ 151 w 171"/>
                  <a:gd name="T117" fmla="*/ 8 h 87"/>
                  <a:gd name="T118" fmla="*/ 154 w 171"/>
                  <a:gd name="T119" fmla="*/ 5 h 87"/>
                  <a:gd name="T120" fmla="*/ 146 w 171"/>
                  <a:gd name="T121" fmla="*/ 11 h 87"/>
                  <a:gd name="T122" fmla="*/ 141 w 171"/>
                  <a:gd name="T123" fmla="*/ 5 h 87"/>
                  <a:gd name="T124" fmla="*/ 134 w 171"/>
                  <a:gd name="T1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87">
                    <a:moveTo>
                      <a:pt x="129" y="0"/>
                    </a:moveTo>
                    <a:lnTo>
                      <a:pt x="129" y="5"/>
                    </a:lnTo>
                    <a:lnTo>
                      <a:pt x="129" y="11"/>
                    </a:lnTo>
                    <a:lnTo>
                      <a:pt x="118" y="8"/>
                    </a:lnTo>
                    <a:lnTo>
                      <a:pt x="113" y="8"/>
                    </a:lnTo>
                    <a:lnTo>
                      <a:pt x="113" y="13"/>
                    </a:lnTo>
                    <a:lnTo>
                      <a:pt x="107" y="13"/>
                    </a:lnTo>
                    <a:lnTo>
                      <a:pt x="104" y="16"/>
                    </a:lnTo>
                    <a:lnTo>
                      <a:pt x="101" y="13"/>
                    </a:lnTo>
                    <a:lnTo>
                      <a:pt x="96" y="11"/>
                    </a:lnTo>
                    <a:lnTo>
                      <a:pt x="96" y="16"/>
                    </a:lnTo>
                    <a:lnTo>
                      <a:pt x="99" y="21"/>
                    </a:lnTo>
                    <a:lnTo>
                      <a:pt x="93" y="21"/>
                    </a:lnTo>
                    <a:lnTo>
                      <a:pt x="91" y="18"/>
                    </a:lnTo>
                    <a:lnTo>
                      <a:pt x="88" y="11"/>
                    </a:lnTo>
                    <a:lnTo>
                      <a:pt x="88" y="5"/>
                    </a:lnTo>
                    <a:lnTo>
                      <a:pt x="86" y="8"/>
                    </a:lnTo>
                    <a:lnTo>
                      <a:pt x="86" y="11"/>
                    </a:lnTo>
                    <a:lnTo>
                      <a:pt x="80" y="11"/>
                    </a:lnTo>
                    <a:lnTo>
                      <a:pt x="78" y="11"/>
                    </a:lnTo>
                    <a:lnTo>
                      <a:pt x="78" y="13"/>
                    </a:lnTo>
                    <a:lnTo>
                      <a:pt x="76" y="16"/>
                    </a:lnTo>
                    <a:lnTo>
                      <a:pt x="76" y="21"/>
                    </a:lnTo>
                    <a:lnTo>
                      <a:pt x="71" y="21"/>
                    </a:lnTo>
                    <a:lnTo>
                      <a:pt x="69" y="16"/>
                    </a:lnTo>
                    <a:lnTo>
                      <a:pt x="69" y="11"/>
                    </a:lnTo>
                    <a:lnTo>
                      <a:pt x="63" y="11"/>
                    </a:lnTo>
                    <a:lnTo>
                      <a:pt x="63" y="18"/>
                    </a:lnTo>
                    <a:lnTo>
                      <a:pt x="63" y="28"/>
                    </a:lnTo>
                    <a:lnTo>
                      <a:pt x="53" y="28"/>
                    </a:lnTo>
                    <a:lnTo>
                      <a:pt x="50" y="33"/>
                    </a:lnTo>
                    <a:lnTo>
                      <a:pt x="48" y="35"/>
                    </a:lnTo>
                    <a:lnTo>
                      <a:pt x="46" y="28"/>
                    </a:lnTo>
                    <a:lnTo>
                      <a:pt x="48" y="25"/>
                    </a:lnTo>
                    <a:lnTo>
                      <a:pt x="48" y="18"/>
                    </a:lnTo>
                    <a:lnTo>
                      <a:pt x="48" y="16"/>
                    </a:lnTo>
                    <a:lnTo>
                      <a:pt x="44" y="16"/>
                    </a:lnTo>
                    <a:lnTo>
                      <a:pt x="41" y="11"/>
                    </a:lnTo>
                    <a:lnTo>
                      <a:pt x="38" y="8"/>
                    </a:lnTo>
                    <a:lnTo>
                      <a:pt x="36" y="8"/>
                    </a:lnTo>
                    <a:lnTo>
                      <a:pt x="28" y="8"/>
                    </a:lnTo>
                    <a:lnTo>
                      <a:pt x="31" y="11"/>
                    </a:lnTo>
                    <a:lnTo>
                      <a:pt x="33" y="13"/>
                    </a:lnTo>
                    <a:lnTo>
                      <a:pt x="36" y="16"/>
                    </a:lnTo>
                    <a:lnTo>
                      <a:pt x="36" y="18"/>
                    </a:lnTo>
                    <a:lnTo>
                      <a:pt x="36" y="21"/>
                    </a:lnTo>
                    <a:lnTo>
                      <a:pt x="33" y="21"/>
                    </a:lnTo>
                    <a:lnTo>
                      <a:pt x="25" y="16"/>
                    </a:lnTo>
                    <a:lnTo>
                      <a:pt x="20" y="16"/>
                    </a:lnTo>
                    <a:lnTo>
                      <a:pt x="18" y="18"/>
                    </a:lnTo>
                    <a:lnTo>
                      <a:pt x="15" y="18"/>
                    </a:lnTo>
                    <a:lnTo>
                      <a:pt x="18" y="24"/>
                    </a:lnTo>
                    <a:lnTo>
                      <a:pt x="14" y="25"/>
                    </a:lnTo>
                    <a:lnTo>
                      <a:pt x="8" y="28"/>
                    </a:lnTo>
                    <a:lnTo>
                      <a:pt x="6" y="30"/>
                    </a:lnTo>
                    <a:lnTo>
                      <a:pt x="0" y="33"/>
                    </a:lnTo>
                    <a:lnTo>
                      <a:pt x="6" y="35"/>
                    </a:lnTo>
                    <a:lnTo>
                      <a:pt x="14" y="35"/>
                    </a:lnTo>
                    <a:lnTo>
                      <a:pt x="20" y="30"/>
                    </a:lnTo>
                    <a:lnTo>
                      <a:pt x="28" y="25"/>
                    </a:lnTo>
                    <a:lnTo>
                      <a:pt x="31" y="30"/>
                    </a:lnTo>
                    <a:lnTo>
                      <a:pt x="36" y="41"/>
                    </a:lnTo>
                    <a:lnTo>
                      <a:pt x="28" y="41"/>
                    </a:lnTo>
                    <a:lnTo>
                      <a:pt x="20" y="41"/>
                    </a:lnTo>
                    <a:lnTo>
                      <a:pt x="18" y="43"/>
                    </a:lnTo>
                    <a:lnTo>
                      <a:pt x="18" y="46"/>
                    </a:lnTo>
                    <a:lnTo>
                      <a:pt x="11" y="49"/>
                    </a:lnTo>
                    <a:lnTo>
                      <a:pt x="6" y="49"/>
                    </a:lnTo>
                    <a:lnTo>
                      <a:pt x="8" y="54"/>
                    </a:lnTo>
                    <a:lnTo>
                      <a:pt x="18" y="51"/>
                    </a:lnTo>
                    <a:lnTo>
                      <a:pt x="31" y="51"/>
                    </a:lnTo>
                    <a:lnTo>
                      <a:pt x="36" y="56"/>
                    </a:lnTo>
                    <a:lnTo>
                      <a:pt x="44" y="63"/>
                    </a:lnTo>
                    <a:lnTo>
                      <a:pt x="33" y="66"/>
                    </a:lnTo>
                    <a:lnTo>
                      <a:pt x="25" y="68"/>
                    </a:lnTo>
                    <a:lnTo>
                      <a:pt x="28" y="71"/>
                    </a:lnTo>
                    <a:lnTo>
                      <a:pt x="31" y="76"/>
                    </a:lnTo>
                    <a:lnTo>
                      <a:pt x="36" y="73"/>
                    </a:lnTo>
                    <a:lnTo>
                      <a:pt x="41" y="73"/>
                    </a:lnTo>
                    <a:lnTo>
                      <a:pt x="44" y="71"/>
                    </a:lnTo>
                    <a:lnTo>
                      <a:pt x="50" y="71"/>
                    </a:lnTo>
                    <a:lnTo>
                      <a:pt x="58" y="73"/>
                    </a:lnTo>
                    <a:lnTo>
                      <a:pt x="69" y="76"/>
                    </a:lnTo>
                    <a:lnTo>
                      <a:pt x="69" y="79"/>
                    </a:lnTo>
                    <a:lnTo>
                      <a:pt x="66" y="81"/>
                    </a:lnTo>
                    <a:lnTo>
                      <a:pt x="63" y="84"/>
                    </a:lnTo>
                    <a:lnTo>
                      <a:pt x="63" y="87"/>
                    </a:lnTo>
                    <a:lnTo>
                      <a:pt x="99" y="87"/>
                    </a:lnTo>
                    <a:lnTo>
                      <a:pt x="101" y="81"/>
                    </a:lnTo>
                    <a:lnTo>
                      <a:pt x="101" y="79"/>
                    </a:lnTo>
                    <a:lnTo>
                      <a:pt x="99" y="71"/>
                    </a:lnTo>
                    <a:lnTo>
                      <a:pt x="107" y="73"/>
                    </a:lnTo>
                    <a:lnTo>
                      <a:pt x="113" y="76"/>
                    </a:lnTo>
                    <a:lnTo>
                      <a:pt x="116" y="73"/>
                    </a:lnTo>
                    <a:lnTo>
                      <a:pt x="121" y="71"/>
                    </a:lnTo>
                    <a:lnTo>
                      <a:pt x="121" y="73"/>
                    </a:lnTo>
                    <a:lnTo>
                      <a:pt x="126" y="73"/>
                    </a:lnTo>
                    <a:lnTo>
                      <a:pt x="131" y="68"/>
                    </a:lnTo>
                    <a:lnTo>
                      <a:pt x="139" y="63"/>
                    </a:lnTo>
                    <a:lnTo>
                      <a:pt x="141" y="63"/>
                    </a:lnTo>
                    <a:lnTo>
                      <a:pt x="146" y="63"/>
                    </a:lnTo>
                    <a:lnTo>
                      <a:pt x="156" y="54"/>
                    </a:lnTo>
                    <a:lnTo>
                      <a:pt x="164" y="43"/>
                    </a:lnTo>
                    <a:lnTo>
                      <a:pt x="162" y="46"/>
                    </a:lnTo>
                    <a:lnTo>
                      <a:pt x="167" y="46"/>
                    </a:lnTo>
                    <a:lnTo>
                      <a:pt x="167" y="49"/>
                    </a:lnTo>
                    <a:lnTo>
                      <a:pt x="171" y="46"/>
                    </a:lnTo>
                    <a:lnTo>
                      <a:pt x="169" y="35"/>
                    </a:lnTo>
                    <a:lnTo>
                      <a:pt x="169" y="28"/>
                    </a:lnTo>
                    <a:lnTo>
                      <a:pt x="162" y="25"/>
                    </a:lnTo>
                    <a:lnTo>
                      <a:pt x="159" y="24"/>
                    </a:lnTo>
                    <a:lnTo>
                      <a:pt x="154" y="25"/>
                    </a:lnTo>
                    <a:lnTo>
                      <a:pt x="151" y="28"/>
                    </a:lnTo>
                    <a:lnTo>
                      <a:pt x="151" y="24"/>
                    </a:lnTo>
                    <a:lnTo>
                      <a:pt x="154" y="21"/>
                    </a:lnTo>
                    <a:lnTo>
                      <a:pt x="151" y="16"/>
                    </a:lnTo>
                    <a:lnTo>
                      <a:pt x="148" y="13"/>
                    </a:lnTo>
                    <a:lnTo>
                      <a:pt x="151" y="8"/>
                    </a:lnTo>
                    <a:lnTo>
                      <a:pt x="156" y="5"/>
                    </a:lnTo>
                    <a:lnTo>
                      <a:pt x="154" y="5"/>
                    </a:lnTo>
                    <a:lnTo>
                      <a:pt x="146" y="8"/>
                    </a:lnTo>
                    <a:lnTo>
                      <a:pt x="146" y="11"/>
                    </a:lnTo>
                    <a:lnTo>
                      <a:pt x="143" y="11"/>
                    </a:lnTo>
                    <a:lnTo>
                      <a:pt x="141" y="5"/>
                    </a:lnTo>
                    <a:lnTo>
                      <a:pt x="139" y="3"/>
                    </a:lnTo>
                    <a:lnTo>
                      <a:pt x="134" y="0"/>
                    </a:lnTo>
                    <a:lnTo>
                      <a:pt x="129"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4" name="Freeform 157">
                <a:extLst>
                  <a:ext uri="{FF2B5EF4-FFF2-40B4-BE49-F238E27FC236}">
                    <a16:creationId xmlns:a16="http://schemas.microsoft.com/office/drawing/2014/main" id="{C3AFD3E0-959A-F3B9-924F-4B4D4B3FE739}"/>
                  </a:ext>
                </a:extLst>
              </p:cNvPr>
              <p:cNvSpPr>
                <a:spLocks/>
              </p:cNvSpPr>
              <p:nvPr/>
            </p:nvSpPr>
            <p:spPr bwMode="auto">
              <a:xfrm>
                <a:off x="4799013" y="2030413"/>
                <a:ext cx="77788" cy="146050"/>
              </a:xfrm>
              <a:custGeom>
                <a:avLst/>
                <a:gdLst>
                  <a:gd name="T0" fmla="*/ 28 w 49"/>
                  <a:gd name="T1" fmla="*/ 79 h 92"/>
                  <a:gd name="T2" fmla="*/ 33 w 49"/>
                  <a:gd name="T3" fmla="*/ 73 h 92"/>
                  <a:gd name="T4" fmla="*/ 38 w 49"/>
                  <a:gd name="T5" fmla="*/ 79 h 92"/>
                  <a:gd name="T6" fmla="*/ 46 w 49"/>
                  <a:gd name="T7" fmla="*/ 87 h 92"/>
                  <a:gd name="T8" fmla="*/ 46 w 49"/>
                  <a:gd name="T9" fmla="*/ 79 h 92"/>
                  <a:gd name="T10" fmla="*/ 38 w 49"/>
                  <a:gd name="T11" fmla="*/ 66 h 92"/>
                  <a:gd name="T12" fmla="*/ 38 w 49"/>
                  <a:gd name="T13" fmla="*/ 57 h 92"/>
                  <a:gd name="T14" fmla="*/ 43 w 49"/>
                  <a:gd name="T15" fmla="*/ 49 h 92"/>
                  <a:gd name="T16" fmla="*/ 49 w 49"/>
                  <a:gd name="T17" fmla="*/ 44 h 92"/>
                  <a:gd name="T18" fmla="*/ 43 w 49"/>
                  <a:gd name="T19" fmla="*/ 41 h 92"/>
                  <a:gd name="T20" fmla="*/ 41 w 49"/>
                  <a:gd name="T21" fmla="*/ 30 h 92"/>
                  <a:gd name="T22" fmla="*/ 33 w 49"/>
                  <a:gd name="T23" fmla="*/ 24 h 92"/>
                  <a:gd name="T24" fmla="*/ 38 w 49"/>
                  <a:gd name="T25" fmla="*/ 21 h 92"/>
                  <a:gd name="T26" fmla="*/ 43 w 49"/>
                  <a:gd name="T27" fmla="*/ 8 h 92"/>
                  <a:gd name="T28" fmla="*/ 36 w 49"/>
                  <a:gd name="T29" fmla="*/ 3 h 92"/>
                  <a:gd name="T30" fmla="*/ 28 w 49"/>
                  <a:gd name="T31" fmla="*/ 13 h 92"/>
                  <a:gd name="T32" fmla="*/ 19 w 49"/>
                  <a:gd name="T33" fmla="*/ 19 h 92"/>
                  <a:gd name="T34" fmla="*/ 8 w 49"/>
                  <a:gd name="T35" fmla="*/ 24 h 92"/>
                  <a:gd name="T36" fmla="*/ 6 w 49"/>
                  <a:gd name="T37" fmla="*/ 30 h 92"/>
                  <a:gd name="T38" fmla="*/ 11 w 49"/>
                  <a:gd name="T39" fmla="*/ 27 h 92"/>
                  <a:gd name="T40" fmla="*/ 14 w 49"/>
                  <a:gd name="T41" fmla="*/ 30 h 92"/>
                  <a:gd name="T42" fmla="*/ 19 w 49"/>
                  <a:gd name="T43" fmla="*/ 29 h 92"/>
                  <a:gd name="T44" fmla="*/ 21 w 49"/>
                  <a:gd name="T45" fmla="*/ 24 h 92"/>
                  <a:gd name="T46" fmla="*/ 25 w 49"/>
                  <a:gd name="T47" fmla="*/ 29 h 92"/>
                  <a:gd name="T48" fmla="*/ 23 w 49"/>
                  <a:gd name="T49" fmla="*/ 33 h 92"/>
                  <a:gd name="T50" fmla="*/ 19 w 49"/>
                  <a:gd name="T51" fmla="*/ 36 h 92"/>
                  <a:gd name="T52" fmla="*/ 0 w 49"/>
                  <a:gd name="T53" fmla="*/ 41 h 92"/>
                  <a:gd name="T54" fmla="*/ 0 w 49"/>
                  <a:gd name="T55" fmla="*/ 51 h 92"/>
                  <a:gd name="T56" fmla="*/ 8 w 49"/>
                  <a:gd name="T57" fmla="*/ 54 h 92"/>
                  <a:gd name="T58" fmla="*/ 6 w 49"/>
                  <a:gd name="T59" fmla="*/ 63 h 92"/>
                  <a:gd name="T60" fmla="*/ 14 w 49"/>
                  <a:gd name="T61" fmla="*/ 73 h 92"/>
                  <a:gd name="T62" fmla="*/ 14 w 49"/>
                  <a:gd name="T63" fmla="*/ 7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92">
                    <a:moveTo>
                      <a:pt x="14" y="79"/>
                    </a:moveTo>
                    <a:lnTo>
                      <a:pt x="28" y="79"/>
                    </a:lnTo>
                    <a:lnTo>
                      <a:pt x="30" y="71"/>
                    </a:lnTo>
                    <a:lnTo>
                      <a:pt x="33" y="73"/>
                    </a:lnTo>
                    <a:lnTo>
                      <a:pt x="36" y="76"/>
                    </a:lnTo>
                    <a:lnTo>
                      <a:pt x="38" y="79"/>
                    </a:lnTo>
                    <a:lnTo>
                      <a:pt x="43" y="79"/>
                    </a:lnTo>
                    <a:lnTo>
                      <a:pt x="46" y="87"/>
                    </a:lnTo>
                    <a:lnTo>
                      <a:pt x="49" y="92"/>
                    </a:lnTo>
                    <a:lnTo>
                      <a:pt x="46" y="79"/>
                    </a:lnTo>
                    <a:lnTo>
                      <a:pt x="43" y="66"/>
                    </a:lnTo>
                    <a:lnTo>
                      <a:pt x="38" y="66"/>
                    </a:lnTo>
                    <a:lnTo>
                      <a:pt x="36" y="66"/>
                    </a:lnTo>
                    <a:lnTo>
                      <a:pt x="38" y="57"/>
                    </a:lnTo>
                    <a:lnTo>
                      <a:pt x="41" y="46"/>
                    </a:lnTo>
                    <a:lnTo>
                      <a:pt x="43" y="49"/>
                    </a:lnTo>
                    <a:lnTo>
                      <a:pt x="49" y="49"/>
                    </a:lnTo>
                    <a:lnTo>
                      <a:pt x="49" y="44"/>
                    </a:lnTo>
                    <a:lnTo>
                      <a:pt x="49" y="41"/>
                    </a:lnTo>
                    <a:lnTo>
                      <a:pt x="43" y="41"/>
                    </a:lnTo>
                    <a:lnTo>
                      <a:pt x="41" y="41"/>
                    </a:lnTo>
                    <a:lnTo>
                      <a:pt x="41" y="30"/>
                    </a:lnTo>
                    <a:lnTo>
                      <a:pt x="41" y="24"/>
                    </a:lnTo>
                    <a:lnTo>
                      <a:pt x="33" y="24"/>
                    </a:lnTo>
                    <a:lnTo>
                      <a:pt x="30" y="21"/>
                    </a:lnTo>
                    <a:lnTo>
                      <a:pt x="38" y="21"/>
                    </a:lnTo>
                    <a:lnTo>
                      <a:pt x="43" y="16"/>
                    </a:lnTo>
                    <a:lnTo>
                      <a:pt x="43" y="8"/>
                    </a:lnTo>
                    <a:lnTo>
                      <a:pt x="43" y="0"/>
                    </a:lnTo>
                    <a:lnTo>
                      <a:pt x="36" y="3"/>
                    </a:lnTo>
                    <a:lnTo>
                      <a:pt x="30" y="8"/>
                    </a:lnTo>
                    <a:lnTo>
                      <a:pt x="28" y="13"/>
                    </a:lnTo>
                    <a:lnTo>
                      <a:pt x="25" y="19"/>
                    </a:lnTo>
                    <a:lnTo>
                      <a:pt x="19" y="19"/>
                    </a:lnTo>
                    <a:lnTo>
                      <a:pt x="14" y="19"/>
                    </a:lnTo>
                    <a:lnTo>
                      <a:pt x="8" y="24"/>
                    </a:lnTo>
                    <a:lnTo>
                      <a:pt x="3" y="29"/>
                    </a:lnTo>
                    <a:lnTo>
                      <a:pt x="6" y="30"/>
                    </a:lnTo>
                    <a:lnTo>
                      <a:pt x="8" y="33"/>
                    </a:lnTo>
                    <a:lnTo>
                      <a:pt x="11" y="27"/>
                    </a:lnTo>
                    <a:lnTo>
                      <a:pt x="16" y="27"/>
                    </a:lnTo>
                    <a:lnTo>
                      <a:pt x="14" y="30"/>
                    </a:lnTo>
                    <a:lnTo>
                      <a:pt x="16" y="33"/>
                    </a:lnTo>
                    <a:lnTo>
                      <a:pt x="19" y="29"/>
                    </a:lnTo>
                    <a:lnTo>
                      <a:pt x="16" y="24"/>
                    </a:lnTo>
                    <a:lnTo>
                      <a:pt x="21" y="24"/>
                    </a:lnTo>
                    <a:lnTo>
                      <a:pt x="25" y="24"/>
                    </a:lnTo>
                    <a:lnTo>
                      <a:pt x="25" y="29"/>
                    </a:lnTo>
                    <a:lnTo>
                      <a:pt x="25" y="33"/>
                    </a:lnTo>
                    <a:lnTo>
                      <a:pt x="23" y="33"/>
                    </a:lnTo>
                    <a:lnTo>
                      <a:pt x="21" y="30"/>
                    </a:lnTo>
                    <a:lnTo>
                      <a:pt x="19" y="36"/>
                    </a:lnTo>
                    <a:lnTo>
                      <a:pt x="16" y="41"/>
                    </a:lnTo>
                    <a:lnTo>
                      <a:pt x="0" y="41"/>
                    </a:lnTo>
                    <a:lnTo>
                      <a:pt x="0" y="46"/>
                    </a:lnTo>
                    <a:lnTo>
                      <a:pt x="0" y="51"/>
                    </a:lnTo>
                    <a:lnTo>
                      <a:pt x="6" y="51"/>
                    </a:lnTo>
                    <a:lnTo>
                      <a:pt x="8" y="54"/>
                    </a:lnTo>
                    <a:lnTo>
                      <a:pt x="8" y="59"/>
                    </a:lnTo>
                    <a:lnTo>
                      <a:pt x="6" y="63"/>
                    </a:lnTo>
                    <a:lnTo>
                      <a:pt x="6" y="71"/>
                    </a:lnTo>
                    <a:lnTo>
                      <a:pt x="14" y="73"/>
                    </a:lnTo>
                    <a:lnTo>
                      <a:pt x="14" y="76"/>
                    </a:lnTo>
                    <a:lnTo>
                      <a:pt x="14" y="79"/>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5" name="Freeform 158">
                <a:extLst>
                  <a:ext uri="{FF2B5EF4-FFF2-40B4-BE49-F238E27FC236}">
                    <a16:creationId xmlns:a16="http://schemas.microsoft.com/office/drawing/2014/main" id="{FA48EDA8-AE15-AB4B-E90B-104209FB10A2}"/>
                  </a:ext>
                </a:extLst>
              </p:cNvPr>
              <p:cNvSpPr>
                <a:spLocks/>
              </p:cNvSpPr>
              <p:nvPr/>
            </p:nvSpPr>
            <p:spPr bwMode="auto">
              <a:xfrm>
                <a:off x="4883150" y="2163763"/>
                <a:ext cx="31750" cy="19050"/>
              </a:xfrm>
              <a:custGeom>
                <a:avLst/>
                <a:gdLst>
                  <a:gd name="T0" fmla="*/ 13 w 20"/>
                  <a:gd name="T1" fmla="*/ 0 h 12"/>
                  <a:gd name="T2" fmla="*/ 7 w 20"/>
                  <a:gd name="T3" fmla="*/ 0 h 12"/>
                  <a:gd name="T4" fmla="*/ 0 w 20"/>
                  <a:gd name="T5" fmla="*/ 3 h 12"/>
                  <a:gd name="T6" fmla="*/ 0 w 20"/>
                  <a:gd name="T7" fmla="*/ 5 h 12"/>
                  <a:gd name="T8" fmla="*/ 0 w 20"/>
                  <a:gd name="T9" fmla="*/ 9 h 12"/>
                  <a:gd name="T10" fmla="*/ 2 w 20"/>
                  <a:gd name="T11" fmla="*/ 12 h 12"/>
                  <a:gd name="T12" fmla="*/ 7 w 20"/>
                  <a:gd name="T13" fmla="*/ 12 h 12"/>
                  <a:gd name="T14" fmla="*/ 13 w 20"/>
                  <a:gd name="T15" fmla="*/ 9 h 12"/>
                  <a:gd name="T16" fmla="*/ 20 w 20"/>
                  <a:gd name="T17" fmla="*/ 5 h 12"/>
                  <a:gd name="T18" fmla="*/ 20 w 20"/>
                  <a:gd name="T19" fmla="*/ 3 h 12"/>
                  <a:gd name="T20" fmla="*/ 20 w 20"/>
                  <a:gd name="T21" fmla="*/ 0 h 12"/>
                  <a:gd name="T22" fmla="*/ 18 w 20"/>
                  <a:gd name="T23" fmla="*/ 0 h 12"/>
                  <a:gd name="T24" fmla="*/ 13 w 20"/>
                  <a:gd name="T25" fmla="*/ 0 h 12"/>
                  <a:gd name="connsiteX0" fmla="*/ 6500 w 10000"/>
                  <a:gd name="connsiteY0" fmla="*/ 0 h 10000"/>
                  <a:gd name="connsiteX1" fmla="*/ 3500 w 10000"/>
                  <a:gd name="connsiteY1" fmla="*/ 0 h 10000"/>
                  <a:gd name="connsiteX2" fmla="*/ 0 w 10000"/>
                  <a:gd name="connsiteY2" fmla="*/ 2500 h 10000"/>
                  <a:gd name="connsiteX3" fmla="*/ 0 w 10000"/>
                  <a:gd name="connsiteY3" fmla="*/ 4167 h 10000"/>
                  <a:gd name="connsiteX4" fmla="*/ 0 w 10000"/>
                  <a:gd name="connsiteY4" fmla="*/ 7500 h 10000"/>
                  <a:gd name="connsiteX5" fmla="*/ 1000 w 10000"/>
                  <a:gd name="connsiteY5" fmla="*/ 10000 h 10000"/>
                  <a:gd name="connsiteX6" fmla="*/ 3500 w 10000"/>
                  <a:gd name="connsiteY6" fmla="*/ 10000 h 10000"/>
                  <a:gd name="connsiteX7" fmla="*/ 6500 w 10000"/>
                  <a:gd name="connsiteY7" fmla="*/ 7500 h 10000"/>
                  <a:gd name="connsiteX8" fmla="*/ 10000 w 10000"/>
                  <a:gd name="connsiteY8" fmla="*/ 4167 h 10000"/>
                  <a:gd name="connsiteX9" fmla="*/ 10000 w 10000"/>
                  <a:gd name="connsiteY9" fmla="*/ 2500 h 10000"/>
                  <a:gd name="connsiteX10" fmla="*/ 10000 w 10000"/>
                  <a:gd name="connsiteY10" fmla="*/ 0 h 10000"/>
                  <a:gd name="connsiteX11" fmla="*/ 9000 w 10000"/>
                  <a:gd name="connsiteY11" fmla="*/ 0 h 10000"/>
                  <a:gd name="connsiteX12" fmla="*/ 6500 w 10000"/>
                  <a:gd name="connsiteY12" fmla="*/ 0 h 10000"/>
                  <a:gd name="connsiteX13" fmla="*/ 6500 w 10000"/>
                  <a:gd name="connsiteY13"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0">
                    <a:moveTo>
                      <a:pt x="6500" y="0"/>
                    </a:moveTo>
                    <a:lnTo>
                      <a:pt x="3500" y="0"/>
                    </a:lnTo>
                    <a:lnTo>
                      <a:pt x="0" y="2500"/>
                    </a:lnTo>
                    <a:lnTo>
                      <a:pt x="0" y="4167"/>
                    </a:lnTo>
                    <a:lnTo>
                      <a:pt x="0" y="7500"/>
                    </a:lnTo>
                    <a:lnTo>
                      <a:pt x="1000" y="10000"/>
                    </a:lnTo>
                    <a:lnTo>
                      <a:pt x="3500" y="10000"/>
                    </a:lnTo>
                    <a:lnTo>
                      <a:pt x="6500" y="7500"/>
                    </a:lnTo>
                    <a:lnTo>
                      <a:pt x="10000" y="4167"/>
                    </a:lnTo>
                    <a:lnTo>
                      <a:pt x="10000" y="2500"/>
                    </a:lnTo>
                    <a:lnTo>
                      <a:pt x="10000" y="0"/>
                    </a:lnTo>
                    <a:lnTo>
                      <a:pt x="9000" y="0"/>
                    </a:lnTo>
                    <a:lnTo>
                      <a:pt x="6500" y="0"/>
                    </a:lnTo>
                    <a:lnTo>
                      <a:pt x="6500" y="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6" name="Freeform 159">
                <a:extLst>
                  <a:ext uri="{FF2B5EF4-FFF2-40B4-BE49-F238E27FC236}">
                    <a16:creationId xmlns:a16="http://schemas.microsoft.com/office/drawing/2014/main" id="{5AE2CA13-8608-B624-8082-6B94150C262D}"/>
                  </a:ext>
                </a:extLst>
              </p:cNvPr>
              <p:cNvSpPr>
                <a:spLocks/>
              </p:cNvSpPr>
              <p:nvPr/>
            </p:nvSpPr>
            <p:spPr bwMode="auto">
              <a:xfrm>
                <a:off x="4876800" y="2108200"/>
                <a:ext cx="38100" cy="47625"/>
              </a:xfrm>
              <a:custGeom>
                <a:avLst/>
                <a:gdLst>
                  <a:gd name="T0" fmla="*/ 17 w 24"/>
                  <a:gd name="T1" fmla="*/ 0 h 30"/>
                  <a:gd name="T2" fmla="*/ 11 w 24"/>
                  <a:gd name="T3" fmla="*/ 8 h 30"/>
                  <a:gd name="T4" fmla="*/ 14 w 24"/>
                  <a:gd name="T5" fmla="*/ 8 h 30"/>
                  <a:gd name="T6" fmla="*/ 14 w 24"/>
                  <a:gd name="T7" fmla="*/ 13 h 30"/>
                  <a:gd name="T8" fmla="*/ 6 w 24"/>
                  <a:gd name="T9" fmla="*/ 8 h 30"/>
                  <a:gd name="T10" fmla="*/ 4 w 24"/>
                  <a:gd name="T11" fmla="*/ 10 h 30"/>
                  <a:gd name="T12" fmla="*/ 0 w 24"/>
                  <a:gd name="T13" fmla="*/ 14 h 30"/>
                  <a:gd name="T14" fmla="*/ 2 w 24"/>
                  <a:gd name="T15" fmla="*/ 19 h 30"/>
                  <a:gd name="T16" fmla="*/ 4 w 24"/>
                  <a:gd name="T17" fmla="*/ 22 h 30"/>
                  <a:gd name="T18" fmla="*/ 6 w 24"/>
                  <a:gd name="T19" fmla="*/ 27 h 30"/>
                  <a:gd name="T20" fmla="*/ 14 w 24"/>
                  <a:gd name="T21" fmla="*/ 27 h 30"/>
                  <a:gd name="T22" fmla="*/ 14 w 24"/>
                  <a:gd name="T23" fmla="*/ 30 h 30"/>
                  <a:gd name="T24" fmla="*/ 17 w 24"/>
                  <a:gd name="T25" fmla="*/ 27 h 30"/>
                  <a:gd name="T26" fmla="*/ 24 w 24"/>
                  <a:gd name="T27" fmla="*/ 24 h 30"/>
                  <a:gd name="T28" fmla="*/ 24 w 24"/>
                  <a:gd name="T29" fmla="*/ 14 h 30"/>
                  <a:gd name="T30" fmla="*/ 24 w 24"/>
                  <a:gd name="T31" fmla="*/ 0 h 30"/>
                  <a:gd name="T32" fmla="*/ 19 w 24"/>
                  <a:gd name="T33" fmla="*/ 0 h 30"/>
                  <a:gd name="T34" fmla="*/ 17 w 24"/>
                  <a:gd name="T35" fmla="*/ 0 h 30"/>
                  <a:gd name="connsiteX0" fmla="*/ 7083 w 10000"/>
                  <a:gd name="connsiteY0" fmla="*/ 0 h 10000"/>
                  <a:gd name="connsiteX1" fmla="*/ 4583 w 10000"/>
                  <a:gd name="connsiteY1" fmla="*/ 2667 h 10000"/>
                  <a:gd name="connsiteX2" fmla="*/ 5833 w 10000"/>
                  <a:gd name="connsiteY2" fmla="*/ 2667 h 10000"/>
                  <a:gd name="connsiteX3" fmla="*/ 5833 w 10000"/>
                  <a:gd name="connsiteY3" fmla="*/ 4333 h 10000"/>
                  <a:gd name="connsiteX4" fmla="*/ 2500 w 10000"/>
                  <a:gd name="connsiteY4" fmla="*/ 2667 h 10000"/>
                  <a:gd name="connsiteX5" fmla="*/ 1667 w 10000"/>
                  <a:gd name="connsiteY5" fmla="*/ 3333 h 10000"/>
                  <a:gd name="connsiteX6" fmla="*/ 0 w 10000"/>
                  <a:gd name="connsiteY6" fmla="*/ 4667 h 10000"/>
                  <a:gd name="connsiteX7" fmla="*/ 833 w 10000"/>
                  <a:gd name="connsiteY7" fmla="*/ 6333 h 10000"/>
                  <a:gd name="connsiteX8" fmla="*/ 1667 w 10000"/>
                  <a:gd name="connsiteY8" fmla="*/ 7333 h 10000"/>
                  <a:gd name="connsiteX9" fmla="*/ 2500 w 10000"/>
                  <a:gd name="connsiteY9" fmla="*/ 9000 h 10000"/>
                  <a:gd name="connsiteX10" fmla="*/ 5833 w 10000"/>
                  <a:gd name="connsiteY10" fmla="*/ 9000 h 10000"/>
                  <a:gd name="connsiteX11" fmla="*/ 5833 w 10000"/>
                  <a:gd name="connsiteY11" fmla="*/ 10000 h 10000"/>
                  <a:gd name="connsiteX12" fmla="*/ 7083 w 10000"/>
                  <a:gd name="connsiteY12" fmla="*/ 9000 h 10000"/>
                  <a:gd name="connsiteX13" fmla="*/ 10000 w 10000"/>
                  <a:gd name="connsiteY13" fmla="*/ 8000 h 10000"/>
                  <a:gd name="connsiteX14" fmla="*/ 10000 w 10000"/>
                  <a:gd name="connsiteY14" fmla="*/ 4667 h 10000"/>
                  <a:gd name="connsiteX15" fmla="*/ 10000 w 10000"/>
                  <a:gd name="connsiteY15" fmla="*/ 0 h 10000"/>
                  <a:gd name="connsiteX16" fmla="*/ 7917 w 10000"/>
                  <a:gd name="connsiteY16" fmla="*/ 0 h 10000"/>
                  <a:gd name="connsiteX17" fmla="*/ 7083 w 10000"/>
                  <a:gd name="connsiteY17" fmla="*/ 0 h 10000"/>
                  <a:gd name="connsiteX18" fmla="*/ 7083 w 10000"/>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7083" y="0"/>
                    </a:moveTo>
                    <a:lnTo>
                      <a:pt x="4583" y="2667"/>
                    </a:lnTo>
                    <a:lnTo>
                      <a:pt x="5833" y="2667"/>
                    </a:lnTo>
                    <a:lnTo>
                      <a:pt x="5833" y="4333"/>
                    </a:lnTo>
                    <a:lnTo>
                      <a:pt x="2500" y="2667"/>
                    </a:lnTo>
                    <a:lnTo>
                      <a:pt x="1667" y="3333"/>
                    </a:lnTo>
                    <a:lnTo>
                      <a:pt x="0" y="4667"/>
                    </a:lnTo>
                    <a:lnTo>
                      <a:pt x="833" y="6333"/>
                    </a:lnTo>
                    <a:lnTo>
                      <a:pt x="1667" y="7333"/>
                    </a:lnTo>
                    <a:lnTo>
                      <a:pt x="2500" y="9000"/>
                    </a:lnTo>
                    <a:lnTo>
                      <a:pt x="5833" y="9000"/>
                    </a:lnTo>
                    <a:lnTo>
                      <a:pt x="5833" y="10000"/>
                    </a:lnTo>
                    <a:lnTo>
                      <a:pt x="7083" y="9000"/>
                    </a:lnTo>
                    <a:lnTo>
                      <a:pt x="10000" y="8000"/>
                    </a:lnTo>
                    <a:lnTo>
                      <a:pt x="10000" y="4667"/>
                    </a:lnTo>
                    <a:lnTo>
                      <a:pt x="10000" y="0"/>
                    </a:lnTo>
                    <a:lnTo>
                      <a:pt x="7917" y="0"/>
                    </a:lnTo>
                    <a:lnTo>
                      <a:pt x="7083" y="0"/>
                    </a:lnTo>
                    <a:lnTo>
                      <a:pt x="7083" y="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7" name="Freeform 145">
                <a:extLst>
                  <a:ext uri="{FF2B5EF4-FFF2-40B4-BE49-F238E27FC236}">
                    <a16:creationId xmlns:a16="http://schemas.microsoft.com/office/drawing/2014/main" id="{10BA39FA-E54C-C879-1F99-B1A0CD35ACA8}"/>
                  </a:ext>
                </a:extLst>
              </p:cNvPr>
              <p:cNvSpPr>
                <a:spLocks/>
              </p:cNvSpPr>
              <p:nvPr/>
            </p:nvSpPr>
            <p:spPr bwMode="auto">
              <a:xfrm>
                <a:off x="4887912" y="1535113"/>
                <a:ext cx="322263" cy="601663"/>
              </a:xfrm>
              <a:custGeom>
                <a:avLst/>
                <a:gdLst>
                  <a:gd name="T0" fmla="*/ 0 w 203"/>
                  <a:gd name="T1" fmla="*/ 307 h 379"/>
                  <a:gd name="T2" fmla="*/ 3 w 203"/>
                  <a:gd name="T3" fmla="*/ 321 h 379"/>
                  <a:gd name="T4" fmla="*/ 25 w 203"/>
                  <a:gd name="T5" fmla="*/ 354 h 379"/>
                  <a:gd name="T6" fmla="*/ 19 w 203"/>
                  <a:gd name="T7" fmla="*/ 364 h 379"/>
                  <a:gd name="T8" fmla="*/ 24 w 203"/>
                  <a:gd name="T9" fmla="*/ 372 h 379"/>
                  <a:gd name="T10" fmla="*/ 33 w 203"/>
                  <a:gd name="T11" fmla="*/ 379 h 379"/>
                  <a:gd name="T12" fmla="*/ 46 w 203"/>
                  <a:gd name="T13" fmla="*/ 367 h 379"/>
                  <a:gd name="T14" fmla="*/ 61 w 203"/>
                  <a:gd name="T15" fmla="*/ 357 h 379"/>
                  <a:gd name="T16" fmla="*/ 84 w 203"/>
                  <a:gd name="T17" fmla="*/ 357 h 379"/>
                  <a:gd name="T18" fmla="*/ 87 w 203"/>
                  <a:gd name="T19" fmla="*/ 346 h 379"/>
                  <a:gd name="T20" fmla="*/ 84 w 203"/>
                  <a:gd name="T21" fmla="*/ 329 h 379"/>
                  <a:gd name="T22" fmla="*/ 88 w 203"/>
                  <a:gd name="T23" fmla="*/ 304 h 379"/>
                  <a:gd name="T24" fmla="*/ 91 w 203"/>
                  <a:gd name="T25" fmla="*/ 291 h 379"/>
                  <a:gd name="T26" fmla="*/ 117 w 203"/>
                  <a:gd name="T27" fmla="*/ 281 h 379"/>
                  <a:gd name="T28" fmla="*/ 117 w 203"/>
                  <a:gd name="T29" fmla="*/ 274 h 379"/>
                  <a:gd name="T30" fmla="*/ 127 w 203"/>
                  <a:gd name="T31" fmla="*/ 264 h 379"/>
                  <a:gd name="T32" fmla="*/ 107 w 203"/>
                  <a:gd name="T33" fmla="*/ 244 h 379"/>
                  <a:gd name="T34" fmla="*/ 96 w 203"/>
                  <a:gd name="T35" fmla="*/ 219 h 379"/>
                  <a:gd name="T36" fmla="*/ 99 w 203"/>
                  <a:gd name="T37" fmla="*/ 201 h 379"/>
                  <a:gd name="T38" fmla="*/ 99 w 203"/>
                  <a:gd name="T39" fmla="*/ 190 h 379"/>
                  <a:gd name="T40" fmla="*/ 109 w 203"/>
                  <a:gd name="T41" fmla="*/ 184 h 379"/>
                  <a:gd name="T42" fmla="*/ 115 w 203"/>
                  <a:gd name="T43" fmla="*/ 171 h 379"/>
                  <a:gd name="T44" fmla="*/ 124 w 203"/>
                  <a:gd name="T45" fmla="*/ 154 h 379"/>
                  <a:gd name="T46" fmla="*/ 154 w 203"/>
                  <a:gd name="T47" fmla="*/ 138 h 379"/>
                  <a:gd name="T48" fmla="*/ 165 w 203"/>
                  <a:gd name="T49" fmla="*/ 124 h 379"/>
                  <a:gd name="T50" fmla="*/ 170 w 203"/>
                  <a:gd name="T51" fmla="*/ 100 h 379"/>
                  <a:gd name="T52" fmla="*/ 180 w 203"/>
                  <a:gd name="T53" fmla="*/ 93 h 379"/>
                  <a:gd name="T54" fmla="*/ 182 w 203"/>
                  <a:gd name="T55" fmla="*/ 80 h 379"/>
                  <a:gd name="T56" fmla="*/ 197 w 203"/>
                  <a:gd name="T57" fmla="*/ 86 h 379"/>
                  <a:gd name="T58" fmla="*/ 197 w 203"/>
                  <a:gd name="T59" fmla="*/ 72 h 379"/>
                  <a:gd name="T60" fmla="*/ 200 w 203"/>
                  <a:gd name="T61" fmla="*/ 55 h 379"/>
                  <a:gd name="T62" fmla="*/ 197 w 203"/>
                  <a:gd name="T63" fmla="*/ 42 h 379"/>
                  <a:gd name="T64" fmla="*/ 195 w 203"/>
                  <a:gd name="T65" fmla="*/ 31 h 379"/>
                  <a:gd name="T66" fmla="*/ 182 w 203"/>
                  <a:gd name="T67" fmla="*/ 18 h 379"/>
                  <a:gd name="T68" fmla="*/ 165 w 203"/>
                  <a:gd name="T69" fmla="*/ 4 h 379"/>
                  <a:gd name="T70" fmla="*/ 145 w 203"/>
                  <a:gd name="T71" fmla="*/ 0 h 379"/>
                  <a:gd name="T72" fmla="*/ 145 w 203"/>
                  <a:gd name="T73" fmla="*/ 20 h 379"/>
                  <a:gd name="T74" fmla="*/ 129 w 203"/>
                  <a:gd name="T75" fmla="*/ 23 h 379"/>
                  <a:gd name="T76" fmla="*/ 121 w 203"/>
                  <a:gd name="T77" fmla="*/ 31 h 379"/>
                  <a:gd name="T78" fmla="*/ 112 w 203"/>
                  <a:gd name="T79" fmla="*/ 25 h 379"/>
                  <a:gd name="T80" fmla="*/ 102 w 203"/>
                  <a:gd name="T81" fmla="*/ 37 h 379"/>
                  <a:gd name="T82" fmla="*/ 96 w 203"/>
                  <a:gd name="T83" fmla="*/ 53 h 379"/>
                  <a:gd name="T84" fmla="*/ 87 w 203"/>
                  <a:gd name="T85" fmla="*/ 63 h 379"/>
                  <a:gd name="T86" fmla="*/ 77 w 203"/>
                  <a:gd name="T87" fmla="*/ 75 h 379"/>
                  <a:gd name="T88" fmla="*/ 61 w 203"/>
                  <a:gd name="T89" fmla="*/ 100 h 379"/>
                  <a:gd name="T90" fmla="*/ 58 w 203"/>
                  <a:gd name="T91" fmla="*/ 124 h 379"/>
                  <a:gd name="T92" fmla="*/ 49 w 203"/>
                  <a:gd name="T93" fmla="*/ 126 h 379"/>
                  <a:gd name="T94" fmla="*/ 28 w 203"/>
                  <a:gd name="T95" fmla="*/ 135 h 379"/>
                  <a:gd name="T96" fmla="*/ 16 w 203"/>
                  <a:gd name="T97" fmla="*/ 156 h 379"/>
                  <a:gd name="T98" fmla="*/ 14 w 203"/>
                  <a:gd name="T99" fmla="*/ 171 h 379"/>
                  <a:gd name="T100" fmla="*/ 14 w 203"/>
                  <a:gd name="T101" fmla="*/ 193 h 379"/>
                  <a:gd name="T102" fmla="*/ 14 w 203"/>
                  <a:gd name="T103" fmla="*/ 209 h 379"/>
                  <a:gd name="T104" fmla="*/ 19 w 203"/>
                  <a:gd name="T105" fmla="*/ 223 h 379"/>
                  <a:gd name="T106" fmla="*/ 11 w 203"/>
                  <a:gd name="T107" fmla="*/ 228 h 379"/>
                  <a:gd name="T108" fmla="*/ 8 w 203"/>
                  <a:gd name="T109" fmla="*/ 247 h 379"/>
                  <a:gd name="T110" fmla="*/ 14 w 203"/>
                  <a:gd name="T111" fmla="*/ 256 h 379"/>
                  <a:gd name="T112" fmla="*/ 6 w 203"/>
                  <a:gd name="T113" fmla="*/ 264 h 379"/>
                  <a:gd name="T114" fmla="*/ 6 w 203"/>
                  <a:gd name="T115" fmla="*/ 277 h 379"/>
                  <a:gd name="T116" fmla="*/ 6 w 203"/>
                  <a:gd name="T117" fmla="*/ 28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379">
                    <a:moveTo>
                      <a:pt x="0" y="291"/>
                    </a:moveTo>
                    <a:lnTo>
                      <a:pt x="0" y="299"/>
                    </a:lnTo>
                    <a:lnTo>
                      <a:pt x="0" y="307"/>
                    </a:lnTo>
                    <a:lnTo>
                      <a:pt x="6" y="307"/>
                    </a:lnTo>
                    <a:lnTo>
                      <a:pt x="3" y="313"/>
                    </a:lnTo>
                    <a:lnTo>
                      <a:pt x="3" y="321"/>
                    </a:lnTo>
                    <a:lnTo>
                      <a:pt x="14" y="334"/>
                    </a:lnTo>
                    <a:lnTo>
                      <a:pt x="28" y="349"/>
                    </a:lnTo>
                    <a:lnTo>
                      <a:pt x="25" y="354"/>
                    </a:lnTo>
                    <a:lnTo>
                      <a:pt x="24" y="359"/>
                    </a:lnTo>
                    <a:lnTo>
                      <a:pt x="19" y="359"/>
                    </a:lnTo>
                    <a:lnTo>
                      <a:pt x="19" y="364"/>
                    </a:lnTo>
                    <a:lnTo>
                      <a:pt x="19" y="370"/>
                    </a:lnTo>
                    <a:lnTo>
                      <a:pt x="21" y="370"/>
                    </a:lnTo>
                    <a:lnTo>
                      <a:pt x="24" y="372"/>
                    </a:lnTo>
                    <a:lnTo>
                      <a:pt x="24" y="376"/>
                    </a:lnTo>
                    <a:lnTo>
                      <a:pt x="21" y="379"/>
                    </a:lnTo>
                    <a:lnTo>
                      <a:pt x="33" y="379"/>
                    </a:lnTo>
                    <a:lnTo>
                      <a:pt x="46" y="379"/>
                    </a:lnTo>
                    <a:lnTo>
                      <a:pt x="46" y="372"/>
                    </a:lnTo>
                    <a:lnTo>
                      <a:pt x="46" y="367"/>
                    </a:lnTo>
                    <a:lnTo>
                      <a:pt x="49" y="362"/>
                    </a:lnTo>
                    <a:lnTo>
                      <a:pt x="54" y="357"/>
                    </a:lnTo>
                    <a:lnTo>
                      <a:pt x="61" y="357"/>
                    </a:lnTo>
                    <a:lnTo>
                      <a:pt x="69" y="359"/>
                    </a:lnTo>
                    <a:lnTo>
                      <a:pt x="77" y="359"/>
                    </a:lnTo>
                    <a:lnTo>
                      <a:pt x="84" y="357"/>
                    </a:lnTo>
                    <a:lnTo>
                      <a:pt x="87" y="349"/>
                    </a:lnTo>
                    <a:lnTo>
                      <a:pt x="88" y="344"/>
                    </a:lnTo>
                    <a:lnTo>
                      <a:pt x="87" y="346"/>
                    </a:lnTo>
                    <a:lnTo>
                      <a:pt x="84" y="349"/>
                    </a:lnTo>
                    <a:lnTo>
                      <a:pt x="82" y="342"/>
                    </a:lnTo>
                    <a:lnTo>
                      <a:pt x="84" y="329"/>
                    </a:lnTo>
                    <a:lnTo>
                      <a:pt x="87" y="324"/>
                    </a:lnTo>
                    <a:lnTo>
                      <a:pt x="88" y="313"/>
                    </a:lnTo>
                    <a:lnTo>
                      <a:pt x="88" y="304"/>
                    </a:lnTo>
                    <a:lnTo>
                      <a:pt x="87" y="299"/>
                    </a:lnTo>
                    <a:lnTo>
                      <a:pt x="88" y="294"/>
                    </a:lnTo>
                    <a:lnTo>
                      <a:pt x="91" y="291"/>
                    </a:lnTo>
                    <a:lnTo>
                      <a:pt x="102" y="291"/>
                    </a:lnTo>
                    <a:lnTo>
                      <a:pt x="109" y="291"/>
                    </a:lnTo>
                    <a:lnTo>
                      <a:pt x="117" y="281"/>
                    </a:lnTo>
                    <a:lnTo>
                      <a:pt x="121" y="281"/>
                    </a:lnTo>
                    <a:lnTo>
                      <a:pt x="119" y="277"/>
                    </a:lnTo>
                    <a:lnTo>
                      <a:pt x="117" y="274"/>
                    </a:lnTo>
                    <a:lnTo>
                      <a:pt x="121" y="271"/>
                    </a:lnTo>
                    <a:lnTo>
                      <a:pt x="127" y="269"/>
                    </a:lnTo>
                    <a:lnTo>
                      <a:pt x="127" y="264"/>
                    </a:lnTo>
                    <a:lnTo>
                      <a:pt x="119" y="253"/>
                    </a:lnTo>
                    <a:lnTo>
                      <a:pt x="115" y="247"/>
                    </a:lnTo>
                    <a:lnTo>
                      <a:pt x="107" y="244"/>
                    </a:lnTo>
                    <a:lnTo>
                      <a:pt x="96" y="241"/>
                    </a:lnTo>
                    <a:lnTo>
                      <a:pt x="96" y="231"/>
                    </a:lnTo>
                    <a:lnTo>
                      <a:pt x="96" y="219"/>
                    </a:lnTo>
                    <a:lnTo>
                      <a:pt x="96" y="209"/>
                    </a:lnTo>
                    <a:lnTo>
                      <a:pt x="94" y="201"/>
                    </a:lnTo>
                    <a:lnTo>
                      <a:pt x="99" y="201"/>
                    </a:lnTo>
                    <a:lnTo>
                      <a:pt x="99" y="196"/>
                    </a:lnTo>
                    <a:lnTo>
                      <a:pt x="102" y="193"/>
                    </a:lnTo>
                    <a:lnTo>
                      <a:pt x="99" y="190"/>
                    </a:lnTo>
                    <a:lnTo>
                      <a:pt x="99" y="186"/>
                    </a:lnTo>
                    <a:lnTo>
                      <a:pt x="104" y="184"/>
                    </a:lnTo>
                    <a:lnTo>
                      <a:pt x="109" y="184"/>
                    </a:lnTo>
                    <a:lnTo>
                      <a:pt x="109" y="176"/>
                    </a:lnTo>
                    <a:lnTo>
                      <a:pt x="109" y="173"/>
                    </a:lnTo>
                    <a:lnTo>
                      <a:pt x="115" y="171"/>
                    </a:lnTo>
                    <a:lnTo>
                      <a:pt x="119" y="171"/>
                    </a:lnTo>
                    <a:lnTo>
                      <a:pt x="121" y="160"/>
                    </a:lnTo>
                    <a:lnTo>
                      <a:pt x="124" y="154"/>
                    </a:lnTo>
                    <a:lnTo>
                      <a:pt x="137" y="148"/>
                    </a:lnTo>
                    <a:lnTo>
                      <a:pt x="151" y="146"/>
                    </a:lnTo>
                    <a:lnTo>
                      <a:pt x="154" y="138"/>
                    </a:lnTo>
                    <a:lnTo>
                      <a:pt x="159" y="133"/>
                    </a:lnTo>
                    <a:lnTo>
                      <a:pt x="165" y="133"/>
                    </a:lnTo>
                    <a:lnTo>
                      <a:pt x="165" y="124"/>
                    </a:lnTo>
                    <a:lnTo>
                      <a:pt x="162" y="110"/>
                    </a:lnTo>
                    <a:lnTo>
                      <a:pt x="165" y="105"/>
                    </a:lnTo>
                    <a:lnTo>
                      <a:pt x="170" y="100"/>
                    </a:lnTo>
                    <a:lnTo>
                      <a:pt x="170" y="95"/>
                    </a:lnTo>
                    <a:lnTo>
                      <a:pt x="175" y="93"/>
                    </a:lnTo>
                    <a:lnTo>
                      <a:pt x="180" y="93"/>
                    </a:lnTo>
                    <a:lnTo>
                      <a:pt x="182" y="88"/>
                    </a:lnTo>
                    <a:lnTo>
                      <a:pt x="182" y="83"/>
                    </a:lnTo>
                    <a:lnTo>
                      <a:pt x="182" y="80"/>
                    </a:lnTo>
                    <a:lnTo>
                      <a:pt x="190" y="80"/>
                    </a:lnTo>
                    <a:lnTo>
                      <a:pt x="192" y="86"/>
                    </a:lnTo>
                    <a:lnTo>
                      <a:pt x="197" y="86"/>
                    </a:lnTo>
                    <a:lnTo>
                      <a:pt x="203" y="86"/>
                    </a:lnTo>
                    <a:lnTo>
                      <a:pt x="200" y="75"/>
                    </a:lnTo>
                    <a:lnTo>
                      <a:pt x="197" y="72"/>
                    </a:lnTo>
                    <a:lnTo>
                      <a:pt x="197" y="67"/>
                    </a:lnTo>
                    <a:lnTo>
                      <a:pt x="200" y="63"/>
                    </a:lnTo>
                    <a:lnTo>
                      <a:pt x="200" y="55"/>
                    </a:lnTo>
                    <a:lnTo>
                      <a:pt x="200" y="50"/>
                    </a:lnTo>
                    <a:lnTo>
                      <a:pt x="197" y="48"/>
                    </a:lnTo>
                    <a:lnTo>
                      <a:pt x="197" y="42"/>
                    </a:lnTo>
                    <a:lnTo>
                      <a:pt x="197" y="37"/>
                    </a:lnTo>
                    <a:lnTo>
                      <a:pt x="197" y="33"/>
                    </a:lnTo>
                    <a:lnTo>
                      <a:pt x="195" y="31"/>
                    </a:lnTo>
                    <a:lnTo>
                      <a:pt x="190" y="25"/>
                    </a:lnTo>
                    <a:lnTo>
                      <a:pt x="187" y="20"/>
                    </a:lnTo>
                    <a:lnTo>
                      <a:pt x="182" y="18"/>
                    </a:lnTo>
                    <a:lnTo>
                      <a:pt x="175" y="15"/>
                    </a:lnTo>
                    <a:lnTo>
                      <a:pt x="167" y="12"/>
                    </a:lnTo>
                    <a:lnTo>
                      <a:pt x="165" y="4"/>
                    </a:lnTo>
                    <a:lnTo>
                      <a:pt x="159" y="2"/>
                    </a:lnTo>
                    <a:lnTo>
                      <a:pt x="154" y="0"/>
                    </a:lnTo>
                    <a:lnTo>
                      <a:pt x="145" y="0"/>
                    </a:lnTo>
                    <a:lnTo>
                      <a:pt x="150" y="4"/>
                    </a:lnTo>
                    <a:lnTo>
                      <a:pt x="148" y="18"/>
                    </a:lnTo>
                    <a:lnTo>
                      <a:pt x="145" y="20"/>
                    </a:lnTo>
                    <a:lnTo>
                      <a:pt x="140" y="25"/>
                    </a:lnTo>
                    <a:lnTo>
                      <a:pt x="134" y="23"/>
                    </a:lnTo>
                    <a:lnTo>
                      <a:pt x="129" y="23"/>
                    </a:lnTo>
                    <a:lnTo>
                      <a:pt x="124" y="23"/>
                    </a:lnTo>
                    <a:lnTo>
                      <a:pt x="124" y="25"/>
                    </a:lnTo>
                    <a:lnTo>
                      <a:pt x="121" y="31"/>
                    </a:lnTo>
                    <a:lnTo>
                      <a:pt x="121" y="35"/>
                    </a:lnTo>
                    <a:lnTo>
                      <a:pt x="119" y="33"/>
                    </a:lnTo>
                    <a:lnTo>
                      <a:pt x="112" y="25"/>
                    </a:lnTo>
                    <a:lnTo>
                      <a:pt x="109" y="28"/>
                    </a:lnTo>
                    <a:lnTo>
                      <a:pt x="104" y="33"/>
                    </a:lnTo>
                    <a:lnTo>
                      <a:pt x="102" y="37"/>
                    </a:lnTo>
                    <a:lnTo>
                      <a:pt x="102" y="45"/>
                    </a:lnTo>
                    <a:lnTo>
                      <a:pt x="99" y="50"/>
                    </a:lnTo>
                    <a:lnTo>
                      <a:pt x="96" y="53"/>
                    </a:lnTo>
                    <a:lnTo>
                      <a:pt x="91" y="55"/>
                    </a:lnTo>
                    <a:lnTo>
                      <a:pt x="88" y="61"/>
                    </a:lnTo>
                    <a:lnTo>
                      <a:pt x="87" y="63"/>
                    </a:lnTo>
                    <a:lnTo>
                      <a:pt x="82" y="63"/>
                    </a:lnTo>
                    <a:lnTo>
                      <a:pt x="77" y="67"/>
                    </a:lnTo>
                    <a:lnTo>
                      <a:pt x="77" y="75"/>
                    </a:lnTo>
                    <a:lnTo>
                      <a:pt x="74" y="88"/>
                    </a:lnTo>
                    <a:lnTo>
                      <a:pt x="69" y="97"/>
                    </a:lnTo>
                    <a:lnTo>
                      <a:pt x="61" y="100"/>
                    </a:lnTo>
                    <a:lnTo>
                      <a:pt x="58" y="105"/>
                    </a:lnTo>
                    <a:lnTo>
                      <a:pt x="58" y="113"/>
                    </a:lnTo>
                    <a:lnTo>
                      <a:pt x="58" y="124"/>
                    </a:lnTo>
                    <a:lnTo>
                      <a:pt x="57" y="130"/>
                    </a:lnTo>
                    <a:lnTo>
                      <a:pt x="54" y="133"/>
                    </a:lnTo>
                    <a:lnTo>
                      <a:pt x="49" y="126"/>
                    </a:lnTo>
                    <a:lnTo>
                      <a:pt x="41" y="124"/>
                    </a:lnTo>
                    <a:lnTo>
                      <a:pt x="33" y="127"/>
                    </a:lnTo>
                    <a:lnTo>
                      <a:pt x="28" y="135"/>
                    </a:lnTo>
                    <a:lnTo>
                      <a:pt x="25" y="141"/>
                    </a:lnTo>
                    <a:lnTo>
                      <a:pt x="21" y="148"/>
                    </a:lnTo>
                    <a:lnTo>
                      <a:pt x="16" y="156"/>
                    </a:lnTo>
                    <a:lnTo>
                      <a:pt x="14" y="160"/>
                    </a:lnTo>
                    <a:lnTo>
                      <a:pt x="14" y="165"/>
                    </a:lnTo>
                    <a:lnTo>
                      <a:pt x="14" y="171"/>
                    </a:lnTo>
                    <a:lnTo>
                      <a:pt x="14" y="179"/>
                    </a:lnTo>
                    <a:lnTo>
                      <a:pt x="14" y="186"/>
                    </a:lnTo>
                    <a:lnTo>
                      <a:pt x="14" y="193"/>
                    </a:lnTo>
                    <a:lnTo>
                      <a:pt x="14" y="201"/>
                    </a:lnTo>
                    <a:lnTo>
                      <a:pt x="11" y="206"/>
                    </a:lnTo>
                    <a:lnTo>
                      <a:pt x="14" y="209"/>
                    </a:lnTo>
                    <a:lnTo>
                      <a:pt x="16" y="211"/>
                    </a:lnTo>
                    <a:lnTo>
                      <a:pt x="19" y="216"/>
                    </a:lnTo>
                    <a:lnTo>
                      <a:pt x="19" y="223"/>
                    </a:lnTo>
                    <a:lnTo>
                      <a:pt x="16" y="228"/>
                    </a:lnTo>
                    <a:lnTo>
                      <a:pt x="14" y="231"/>
                    </a:lnTo>
                    <a:lnTo>
                      <a:pt x="11" y="228"/>
                    </a:lnTo>
                    <a:lnTo>
                      <a:pt x="11" y="234"/>
                    </a:lnTo>
                    <a:lnTo>
                      <a:pt x="11" y="241"/>
                    </a:lnTo>
                    <a:lnTo>
                      <a:pt x="8" y="247"/>
                    </a:lnTo>
                    <a:lnTo>
                      <a:pt x="11" y="249"/>
                    </a:lnTo>
                    <a:lnTo>
                      <a:pt x="14" y="253"/>
                    </a:lnTo>
                    <a:lnTo>
                      <a:pt x="14" y="256"/>
                    </a:lnTo>
                    <a:lnTo>
                      <a:pt x="11" y="258"/>
                    </a:lnTo>
                    <a:lnTo>
                      <a:pt x="8" y="261"/>
                    </a:lnTo>
                    <a:lnTo>
                      <a:pt x="6" y="264"/>
                    </a:lnTo>
                    <a:lnTo>
                      <a:pt x="3" y="266"/>
                    </a:lnTo>
                    <a:lnTo>
                      <a:pt x="3" y="271"/>
                    </a:lnTo>
                    <a:lnTo>
                      <a:pt x="6" y="277"/>
                    </a:lnTo>
                    <a:lnTo>
                      <a:pt x="8" y="279"/>
                    </a:lnTo>
                    <a:lnTo>
                      <a:pt x="8" y="286"/>
                    </a:lnTo>
                    <a:lnTo>
                      <a:pt x="6" y="288"/>
                    </a:lnTo>
                    <a:lnTo>
                      <a:pt x="0" y="288"/>
                    </a:lnTo>
                    <a:lnTo>
                      <a:pt x="0" y="291"/>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8" name="Freeform 147">
                <a:extLst>
                  <a:ext uri="{FF2B5EF4-FFF2-40B4-BE49-F238E27FC236}">
                    <a16:creationId xmlns:a16="http://schemas.microsoft.com/office/drawing/2014/main" id="{0CF9F0AA-35F3-AA20-9941-D2672ACE25F0}"/>
                  </a:ext>
                </a:extLst>
              </p:cNvPr>
              <p:cNvSpPr>
                <a:spLocks/>
              </p:cNvSpPr>
              <p:nvPr/>
            </p:nvSpPr>
            <p:spPr bwMode="auto">
              <a:xfrm>
                <a:off x="4973637" y="2144713"/>
                <a:ext cx="11113" cy="17463"/>
              </a:xfrm>
              <a:custGeom>
                <a:avLst/>
                <a:gdLst>
                  <a:gd name="T0" fmla="*/ 0 w 7"/>
                  <a:gd name="T1" fmla="*/ 0 h 11"/>
                  <a:gd name="T2" fmla="*/ 0 w 7"/>
                  <a:gd name="T3" fmla="*/ 5 h 11"/>
                  <a:gd name="T4" fmla="*/ 3 w 7"/>
                  <a:gd name="T5" fmla="*/ 11 h 11"/>
                  <a:gd name="T6" fmla="*/ 4 w 7"/>
                  <a:gd name="T7" fmla="*/ 11 h 11"/>
                  <a:gd name="T8" fmla="*/ 7 w 7"/>
                  <a:gd name="T9" fmla="*/ 11 h 11"/>
                  <a:gd name="T10" fmla="*/ 7 w 7"/>
                  <a:gd name="T11" fmla="*/ 8 h 11"/>
                  <a:gd name="T12" fmla="*/ 3 w 7"/>
                  <a:gd name="T13" fmla="*/ 3 h 11"/>
                  <a:gd name="T14" fmla="*/ 0 w 7"/>
                  <a:gd name="T15" fmla="*/ 0 h 11"/>
                  <a:gd name="connsiteX0" fmla="*/ 0 w 10000"/>
                  <a:gd name="connsiteY0" fmla="*/ 0 h 10000"/>
                  <a:gd name="connsiteX1" fmla="*/ 0 w 10000"/>
                  <a:gd name="connsiteY1" fmla="*/ 4545 h 10000"/>
                  <a:gd name="connsiteX2" fmla="*/ 4286 w 10000"/>
                  <a:gd name="connsiteY2" fmla="*/ 10000 h 10000"/>
                  <a:gd name="connsiteX3" fmla="*/ 5714 w 10000"/>
                  <a:gd name="connsiteY3" fmla="*/ 10000 h 10000"/>
                  <a:gd name="connsiteX4" fmla="*/ 10000 w 10000"/>
                  <a:gd name="connsiteY4" fmla="*/ 10000 h 10000"/>
                  <a:gd name="connsiteX5" fmla="*/ 10000 w 10000"/>
                  <a:gd name="connsiteY5" fmla="*/ 7273 h 10000"/>
                  <a:gd name="connsiteX6" fmla="*/ 4286 w 10000"/>
                  <a:gd name="connsiteY6" fmla="*/ 2727 h 10000"/>
                  <a:gd name="connsiteX7" fmla="*/ 0 w 10000"/>
                  <a:gd name="connsiteY7" fmla="*/ 0 h 10000"/>
                  <a:gd name="connsiteX8" fmla="*/ 0 w 10000"/>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lnTo>
                      <a:pt x="0" y="4545"/>
                    </a:lnTo>
                    <a:lnTo>
                      <a:pt x="4286" y="10000"/>
                    </a:lnTo>
                    <a:lnTo>
                      <a:pt x="5714" y="10000"/>
                    </a:lnTo>
                    <a:lnTo>
                      <a:pt x="10000" y="10000"/>
                    </a:lnTo>
                    <a:lnTo>
                      <a:pt x="10000" y="7273"/>
                    </a:lnTo>
                    <a:lnTo>
                      <a:pt x="4286" y="2727"/>
                    </a:lnTo>
                    <a:lnTo>
                      <a:pt x="0"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59" name="Freeform 148">
                <a:extLst>
                  <a:ext uri="{FF2B5EF4-FFF2-40B4-BE49-F238E27FC236}">
                    <a16:creationId xmlns:a16="http://schemas.microsoft.com/office/drawing/2014/main" id="{6AA115DC-F875-91F6-5199-A5EDCFD75235}"/>
                  </a:ext>
                </a:extLst>
              </p:cNvPr>
              <p:cNvSpPr>
                <a:spLocks/>
              </p:cNvSpPr>
              <p:nvPr/>
            </p:nvSpPr>
            <p:spPr bwMode="auto">
              <a:xfrm>
                <a:off x="5060949" y="2036763"/>
                <a:ext cx="23813" cy="47625"/>
              </a:xfrm>
              <a:custGeom>
                <a:avLst/>
                <a:gdLst>
                  <a:gd name="T0" fmla="*/ 15 w 15"/>
                  <a:gd name="T1" fmla="*/ 0 h 30"/>
                  <a:gd name="T2" fmla="*/ 15 w 15"/>
                  <a:gd name="T3" fmla="*/ 5 h 30"/>
                  <a:gd name="T4" fmla="*/ 10 w 15"/>
                  <a:gd name="T5" fmla="*/ 5 h 30"/>
                  <a:gd name="T6" fmla="*/ 8 w 15"/>
                  <a:gd name="T7" fmla="*/ 5 h 30"/>
                  <a:gd name="T8" fmla="*/ 3 w 15"/>
                  <a:gd name="T9" fmla="*/ 16 h 30"/>
                  <a:gd name="T10" fmla="*/ 0 w 15"/>
                  <a:gd name="T11" fmla="*/ 28 h 30"/>
                  <a:gd name="T12" fmla="*/ 8 w 15"/>
                  <a:gd name="T13" fmla="*/ 30 h 30"/>
                  <a:gd name="T14" fmla="*/ 15 w 15"/>
                  <a:gd name="T15" fmla="*/ 13 h 30"/>
                  <a:gd name="T16" fmla="*/ 15 w 15"/>
                  <a:gd name="T17" fmla="*/ 0 h 30"/>
                  <a:gd name="connsiteX0" fmla="*/ 10000 w 10000"/>
                  <a:gd name="connsiteY0" fmla="*/ 0 h 10000"/>
                  <a:gd name="connsiteX1" fmla="*/ 10000 w 10000"/>
                  <a:gd name="connsiteY1" fmla="*/ 1667 h 10000"/>
                  <a:gd name="connsiteX2" fmla="*/ 6667 w 10000"/>
                  <a:gd name="connsiteY2" fmla="*/ 1667 h 10000"/>
                  <a:gd name="connsiteX3" fmla="*/ 5333 w 10000"/>
                  <a:gd name="connsiteY3" fmla="*/ 1667 h 10000"/>
                  <a:gd name="connsiteX4" fmla="*/ 2000 w 10000"/>
                  <a:gd name="connsiteY4" fmla="*/ 5333 h 10000"/>
                  <a:gd name="connsiteX5" fmla="*/ 0 w 10000"/>
                  <a:gd name="connsiteY5" fmla="*/ 9333 h 10000"/>
                  <a:gd name="connsiteX6" fmla="*/ 5333 w 10000"/>
                  <a:gd name="connsiteY6" fmla="*/ 10000 h 10000"/>
                  <a:gd name="connsiteX7" fmla="*/ 10000 w 10000"/>
                  <a:gd name="connsiteY7" fmla="*/ 4333 h 10000"/>
                  <a:gd name="connsiteX8" fmla="*/ 10000 w 10000"/>
                  <a:gd name="connsiteY8" fmla="*/ 0 h 10000"/>
                  <a:gd name="connsiteX9" fmla="*/ 1000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10000" y="0"/>
                    </a:moveTo>
                    <a:lnTo>
                      <a:pt x="10000" y="1667"/>
                    </a:lnTo>
                    <a:lnTo>
                      <a:pt x="6667" y="1667"/>
                    </a:lnTo>
                    <a:lnTo>
                      <a:pt x="5333" y="1667"/>
                    </a:lnTo>
                    <a:lnTo>
                      <a:pt x="2000" y="5333"/>
                    </a:lnTo>
                    <a:lnTo>
                      <a:pt x="0" y="9333"/>
                    </a:lnTo>
                    <a:lnTo>
                      <a:pt x="5333" y="10000"/>
                    </a:lnTo>
                    <a:lnTo>
                      <a:pt x="10000" y="4333"/>
                    </a:lnTo>
                    <a:lnTo>
                      <a:pt x="10000" y="0"/>
                    </a:lnTo>
                    <a:lnTo>
                      <a:pt x="10000"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0" name="Freeform 138">
                <a:extLst>
                  <a:ext uri="{FF2B5EF4-FFF2-40B4-BE49-F238E27FC236}">
                    <a16:creationId xmlns:a16="http://schemas.microsoft.com/office/drawing/2014/main" id="{DCAC869C-FC22-7967-0C07-CC6067C9749D}"/>
                  </a:ext>
                </a:extLst>
              </p:cNvPr>
              <p:cNvSpPr>
                <a:spLocks/>
              </p:cNvSpPr>
              <p:nvPr/>
            </p:nvSpPr>
            <p:spPr bwMode="auto">
              <a:xfrm>
                <a:off x="5133975" y="1477963"/>
                <a:ext cx="282575" cy="461963"/>
              </a:xfrm>
              <a:custGeom>
                <a:avLst/>
                <a:gdLst>
                  <a:gd name="T0" fmla="*/ 141 w 178"/>
                  <a:gd name="T1" fmla="*/ 23 h 291"/>
                  <a:gd name="T2" fmla="*/ 125 w 178"/>
                  <a:gd name="T3" fmla="*/ 7 h 291"/>
                  <a:gd name="T4" fmla="*/ 108 w 178"/>
                  <a:gd name="T5" fmla="*/ 7 h 291"/>
                  <a:gd name="T6" fmla="*/ 95 w 178"/>
                  <a:gd name="T7" fmla="*/ 10 h 291"/>
                  <a:gd name="T8" fmla="*/ 86 w 178"/>
                  <a:gd name="T9" fmla="*/ 20 h 291"/>
                  <a:gd name="T10" fmla="*/ 83 w 178"/>
                  <a:gd name="T11" fmla="*/ 31 h 291"/>
                  <a:gd name="T12" fmla="*/ 76 w 178"/>
                  <a:gd name="T13" fmla="*/ 45 h 291"/>
                  <a:gd name="T14" fmla="*/ 63 w 178"/>
                  <a:gd name="T15" fmla="*/ 45 h 291"/>
                  <a:gd name="T16" fmla="*/ 51 w 178"/>
                  <a:gd name="T17" fmla="*/ 45 h 291"/>
                  <a:gd name="T18" fmla="*/ 16 w 178"/>
                  <a:gd name="T19" fmla="*/ 25 h 291"/>
                  <a:gd name="T20" fmla="*/ 8 w 178"/>
                  <a:gd name="T21" fmla="*/ 31 h 291"/>
                  <a:gd name="T22" fmla="*/ 11 w 178"/>
                  <a:gd name="T23" fmla="*/ 40 h 291"/>
                  <a:gd name="T24" fmla="*/ 28 w 178"/>
                  <a:gd name="T25" fmla="*/ 53 h 291"/>
                  <a:gd name="T26" fmla="*/ 41 w 178"/>
                  <a:gd name="T27" fmla="*/ 66 h 291"/>
                  <a:gd name="T28" fmla="*/ 43 w 178"/>
                  <a:gd name="T29" fmla="*/ 78 h 291"/>
                  <a:gd name="T30" fmla="*/ 46 w 178"/>
                  <a:gd name="T31" fmla="*/ 91 h 291"/>
                  <a:gd name="T32" fmla="*/ 43 w 178"/>
                  <a:gd name="T33" fmla="*/ 108 h 291"/>
                  <a:gd name="T34" fmla="*/ 59 w 178"/>
                  <a:gd name="T35" fmla="*/ 121 h 291"/>
                  <a:gd name="T36" fmla="*/ 73 w 178"/>
                  <a:gd name="T37" fmla="*/ 143 h 291"/>
                  <a:gd name="T38" fmla="*/ 54 w 178"/>
                  <a:gd name="T39" fmla="*/ 165 h 291"/>
                  <a:gd name="T40" fmla="*/ 30 w 178"/>
                  <a:gd name="T41" fmla="*/ 189 h 291"/>
                  <a:gd name="T42" fmla="*/ 28 w 178"/>
                  <a:gd name="T43" fmla="*/ 195 h 291"/>
                  <a:gd name="T44" fmla="*/ 18 w 178"/>
                  <a:gd name="T45" fmla="*/ 209 h 291"/>
                  <a:gd name="T46" fmla="*/ 24 w 178"/>
                  <a:gd name="T47" fmla="*/ 231 h 291"/>
                  <a:gd name="T48" fmla="*/ 21 w 178"/>
                  <a:gd name="T49" fmla="*/ 254 h 291"/>
                  <a:gd name="T50" fmla="*/ 26 w 178"/>
                  <a:gd name="T51" fmla="*/ 258 h 291"/>
                  <a:gd name="T52" fmla="*/ 28 w 178"/>
                  <a:gd name="T53" fmla="*/ 266 h 291"/>
                  <a:gd name="T54" fmla="*/ 38 w 178"/>
                  <a:gd name="T55" fmla="*/ 269 h 291"/>
                  <a:gd name="T56" fmla="*/ 43 w 178"/>
                  <a:gd name="T57" fmla="*/ 277 h 291"/>
                  <a:gd name="T58" fmla="*/ 33 w 178"/>
                  <a:gd name="T59" fmla="*/ 286 h 291"/>
                  <a:gd name="T60" fmla="*/ 43 w 178"/>
                  <a:gd name="T61" fmla="*/ 282 h 291"/>
                  <a:gd name="T62" fmla="*/ 48 w 178"/>
                  <a:gd name="T63" fmla="*/ 284 h 291"/>
                  <a:gd name="T64" fmla="*/ 56 w 178"/>
                  <a:gd name="T65" fmla="*/ 291 h 291"/>
                  <a:gd name="T66" fmla="*/ 70 w 178"/>
                  <a:gd name="T67" fmla="*/ 282 h 291"/>
                  <a:gd name="T68" fmla="*/ 86 w 178"/>
                  <a:gd name="T69" fmla="*/ 277 h 291"/>
                  <a:gd name="T70" fmla="*/ 98 w 178"/>
                  <a:gd name="T71" fmla="*/ 269 h 291"/>
                  <a:gd name="T72" fmla="*/ 149 w 178"/>
                  <a:gd name="T73" fmla="*/ 241 h 291"/>
                  <a:gd name="T74" fmla="*/ 176 w 178"/>
                  <a:gd name="T75" fmla="*/ 209 h 291"/>
                  <a:gd name="T76" fmla="*/ 160 w 178"/>
                  <a:gd name="T77" fmla="*/ 198 h 291"/>
                  <a:gd name="T78" fmla="*/ 165 w 178"/>
                  <a:gd name="T79" fmla="*/ 184 h 291"/>
                  <a:gd name="T80" fmla="*/ 163 w 178"/>
                  <a:gd name="T81" fmla="*/ 165 h 291"/>
                  <a:gd name="T82" fmla="*/ 152 w 178"/>
                  <a:gd name="T83" fmla="*/ 154 h 291"/>
                  <a:gd name="T84" fmla="*/ 151 w 178"/>
                  <a:gd name="T85" fmla="*/ 138 h 291"/>
                  <a:gd name="T86" fmla="*/ 152 w 178"/>
                  <a:gd name="T87" fmla="*/ 126 h 291"/>
                  <a:gd name="T88" fmla="*/ 146 w 178"/>
                  <a:gd name="T89" fmla="*/ 100 h 291"/>
                  <a:gd name="T90" fmla="*/ 151 w 178"/>
                  <a:gd name="T91" fmla="*/ 68 h 291"/>
                  <a:gd name="T92" fmla="*/ 146 w 178"/>
                  <a:gd name="T93" fmla="*/ 55 h 291"/>
                  <a:gd name="T94" fmla="*/ 143 w 178"/>
                  <a:gd name="T95" fmla="*/ 3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8" h="291">
                    <a:moveTo>
                      <a:pt x="149" y="25"/>
                    </a:moveTo>
                    <a:lnTo>
                      <a:pt x="146" y="25"/>
                    </a:lnTo>
                    <a:lnTo>
                      <a:pt x="141" y="23"/>
                    </a:lnTo>
                    <a:lnTo>
                      <a:pt x="136" y="20"/>
                    </a:lnTo>
                    <a:lnTo>
                      <a:pt x="130" y="15"/>
                    </a:lnTo>
                    <a:lnTo>
                      <a:pt x="125" y="7"/>
                    </a:lnTo>
                    <a:lnTo>
                      <a:pt x="120" y="0"/>
                    </a:lnTo>
                    <a:lnTo>
                      <a:pt x="116" y="6"/>
                    </a:lnTo>
                    <a:lnTo>
                      <a:pt x="108" y="7"/>
                    </a:lnTo>
                    <a:lnTo>
                      <a:pt x="103" y="7"/>
                    </a:lnTo>
                    <a:lnTo>
                      <a:pt x="98" y="6"/>
                    </a:lnTo>
                    <a:lnTo>
                      <a:pt x="95" y="10"/>
                    </a:lnTo>
                    <a:lnTo>
                      <a:pt x="93" y="12"/>
                    </a:lnTo>
                    <a:lnTo>
                      <a:pt x="89" y="15"/>
                    </a:lnTo>
                    <a:lnTo>
                      <a:pt x="86" y="20"/>
                    </a:lnTo>
                    <a:lnTo>
                      <a:pt x="83" y="23"/>
                    </a:lnTo>
                    <a:lnTo>
                      <a:pt x="83" y="25"/>
                    </a:lnTo>
                    <a:lnTo>
                      <a:pt x="83" y="31"/>
                    </a:lnTo>
                    <a:lnTo>
                      <a:pt x="83" y="36"/>
                    </a:lnTo>
                    <a:lnTo>
                      <a:pt x="81" y="42"/>
                    </a:lnTo>
                    <a:lnTo>
                      <a:pt x="76" y="45"/>
                    </a:lnTo>
                    <a:lnTo>
                      <a:pt x="73" y="50"/>
                    </a:lnTo>
                    <a:lnTo>
                      <a:pt x="73" y="53"/>
                    </a:lnTo>
                    <a:lnTo>
                      <a:pt x="63" y="45"/>
                    </a:lnTo>
                    <a:lnTo>
                      <a:pt x="59" y="42"/>
                    </a:lnTo>
                    <a:lnTo>
                      <a:pt x="56" y="45"/>
                    </a:lnTo>
                    <a:lnTo>
                      <a:pt x="51" y="45"/>
                    </a:lnTo>
                    <a:lnTo>
                      <a:pt x="41" y="45"/>
                    </a:lnTo>
                    <a:lnTo>
                      <a:pt x="33" y="45"/>
                    </a:lnTo>
                    <a:lnTo>
                      <a:pt x="16" y="25"/>
                    </a:lnTo>
                    <a:lnTo>
                      <a:pt x="11" y="25"/>
                    </a:lnTo>
                    <a:lnTo>
                      <a:pt x="8" y="28"/>
                    </a:lnTo>
                    <a:lnTo>
                      <a:pt x="8" y="31"/>
                    </a:lnTo>
                    <a:lnTo>
                      <a:pt x="0" y="36"/>
                    </a:lnTo>
                    <a:lnTo>
                      <a:pt x="5" y="37"/>
                    </a:lnTo>
                    <a:lnTo>
                      <a:pt x="11" y="40"/>
                    </a:lnTo>
                    <a:lnTo>
                      <a:pt x="13" y="48"/>
                    </a:lnTo>
                    <a:lnTo>
                      <a:pt x="21" y="50"/>
                    </a:lnTo>
                    <a:lnTo>
                      <a:pt x="28" y="53"/>
                    </a:lnTo>
                    <a:lnTo>
                      <a:pt x="33" y="55"/>
                    </a:lnTo>
                    <a:lnTo>
                      <a:pt x="35" y="61"/>
                    </a:lnTo>
                    <a:lnTo>
                      <a:pt x="41" y="66"/>
                    </a:lnTo>
                    <a:lnTo>
                      <a:pt x="43" y="68"/>
                    </a:lnTo>
                    <a:lnTo>
                      <a:pt x="43" y="72"/>
                    </a:lnTo>
                    <a:lnTo>
                      <a:pt x="43" y="78"/>
                    </a:lnTo>
                    <a:lnTo>
                      <a:pt x="43" y="83"/>
                    </a:lnTo>
                    <a:lnTo>
                      <a:pt x="46" y="86"/>
                    </a:lnTo>
                    <a:lnTo>
                      <a:pt x="46" y="91"/>
                    </a:lnTo>
                    <a:lnTo>
                      <a:pt x="46" y="99"/>
                    </a:lnTo>
                    <a:lnTo>
                      <a:pt x="43" y="103"/>
                    </a:lnTo>
                    <a:lnTo>
                      <a:pt x="43" y="108"/>
                    </a:lnTo>
                    <a:lnTo>
                      <a:pt x="46" y="110"/>
                    </a:lnTo>
                    <a:lnTo>
                      <a:pt x="48" y="121"/>
                    </a:lnTo>
                    <a:lnTo>
                      <a:pt x="59" y="121"/>
                    </a:lnTo>
                    <a:lnTo>
                      <a:pt x="70" y="123"/>
                    </a:lnTo>
                    <a:lnTo>
                      <a:pt x="73" y="133"/>
                    </a:lnTo>
                    <a:lnTo>
                      <a:pt x="73" y="143"/>
                    </a:lnTo>
                    <a:lnTo>
                      <a:pt x="65" y="151"/>
                    </a:lnTo>
                    <a:lnTo>
                      <a:pt x="59" y="159"/>
                    </a:lnTo>
                    <a:lnTo>
                      <a:pt x="54" y="165"/>
                    </a:lnTo>
                    <a:lnTo>
                      <a:pt x="51" y="176"/>
                    </a:lnTo>
                    <a:lnTo>
                      <a:pt x="41" y="184"/>
                    </a:lnTo>
                    <a:lnTo>
                      <a:pt x="30" y="189"/>
                    </a:lnTo>
                    <a:lnTo>
                      <a:pt x="30" y="193"/>
                    </a:lnTo>
                    <a:lnTo>
                      <a:pt x="30" y="198"/>
                    </a:lnTo>
                    <a:lnTo>
                      <a:pt x="28" y="195"/>
                    </a:lnTo>
                    <a:lnTo>
                      <a:pt x="26" y="193"/>
                    </a:lnTo>
                    <a:lnTo>
                      <a:pt x="21" y="201"/>
                    </a:lnTo>
                    <a:lnTo>
                      <a:pt x="18" y="209"/>
                    </a:lnTo>
                    <a:lnTo>
                      <a:pt x="16" y="209"/>
                    </a:lnTo>
                    <a:lnTo>
                      <a:pt x="18" y="222"/>
                    </a:lnTo>
                    <a:lnTo>
                      <a:pt x="24" y="231"/>
                    </a:lnTo>
                    <a:lnTo>
                      <a:pt x="24" y="239"/>
                    </a:lnTo>
                    <a:lnTo>
                      <a:pt x="21" y="249"/>
                    </a:lnTo>
                    <a:lnTo>
                      <a:pt x="21" y="254"/>
                    </a:lnTo>
                    <a:lnTo>
                      <a:pt x="21" y="261"/>
                    </a:lnTo>
                    <a:lnTo>
                      <a:pt x="24" y="258"/>
                    </a:lnTo>
                    <a:lnTo>
                      <a:pt x="26" y="258"/>
                    </a:lnTo>
                    <a:lnTo>
                      <a:pt x="26" y="263"/>
                    </a:lnTo>
                    <a:lnTo>
                      <a:pt x="26" y="269"/>
                    </a:lnTo>
                    <a:lnTo>
                      <a:pt x="28" y="266"/>
                    </a:lnTo>
                    <a:lnTo>
                      <a:pt x="30" y="266"/>
                    </a:lnTo>
                    <a:lnTo>
                      <a:pt x="33" y="266"/>
                    </a:lnTo>
                    <a:lnTo>
                      <a:pt x="38" y="269"/>
                    </a:lnTo>
                    <a:lnTo>
                      <a:pt x="43" y="271"/>
                    </a:lnTo>
                    <a:lnTo>
                      <a:pt x="43" y="274"/>
                    </a:lnTo>
                    <a:lnTo>
                      <a:pt x="43" y="277"/>
                    </a:lnTo>
                    <a:lnTo>
                      <a:pt x="41" y="277"/>
                    </a:lnTo>
                    <a:lnTo>
                      <a:pt x="35" y="277"/>
                    </a:lnTo>
                    <a:lnTo>
                      <a:pt x="33" y="286"/>
                    </a:lnTo>
                    <a:lnTo>
                      <a:pt x="35" y="286"/>
                    </a:lnTo>
                    <a:lnTo>
                      <a:pt x="41" y="286"/>
                    </a:lnTo>
                    <a:lnTo>
                      <a:pt x="43" y="282"/>
                    </a:lnTo>
                    <a:lnTo>
                      <a:pt x="46" y="282"/>
                    </a:lnTo>
                    <a:lnTo>
                      <a:pt x="48" y="282"/>
                    </a:lnTo>
                    <a:lnTo>
                      <a:pt x="48" y="284"/>
                    </a:lnTo>
                    <a:lnTo>
                      <a:pt x="48" y="288"/>
                    </a:lnTo>
                    <a:lnTo>
                      <a:pt x="51" y="288"/>
                    </a:lnTo>
                    <a:lnTo>
                      <a:pt x="56" y="291"/>
                    </a:lnTo>
                    <a:lnTo>
                      <a:pt x="60" y="288"/>
                    </a:lnTo>
                    <a:lnTo>
                      <a:pt x="65" y="288"/>
                    </a:lnTo>
                    <a:lnTo>
                      <a:pt x="70" y="282"/>
                    </a:lnTo>
                    <a:lnTo>
                      <a:pt x="78" y="277"/>
                    </a:lnTo>
                    <a:lnTo>
                      <a:pt x="81" y="277"/>
                    </a:lnTo>
                    <a:lnTo>
                      <a:pt x="86" y="277"/>
                    </a:lnTo>
                    <a:lnTo>
                      <a:pt x="83" y="274"/>
                    </a:lnTo>
                    <a:lnTo>
                      <a:pt x="83" y="271"/>
                    </a:lnTo>
                    <a:lnTo>
                      <a:pt x="98" y="269"/>
                    </a:lnTo>
                    <a:lnTo>
                      <a:pt x="106" y="271"/>
                    </a:lnTo>
                    <a:lnTo>
                      <a:pt x="120" y="258"/>
                    </a:lnTo>
                    <a:lnTo>
                      <a:pt x="149" y="241"/>
                    </a:lnTo>
                    <a:lnTo>
                      <a:pt x="178" y="222"/>
                    </a:lnTo>
                    <a:lnTo>
                      <a:pt x="176" y="216"/>
                    </a:lnTo>
                    <a:lnTo>
                      <a:pt x="176" y="209"/>
                    </a:lnTo>
                    <a:lnTo>
                      <a:pt x="171" y="206"/>
                    </a:lnTo>
                    <a:lnTo>
                      <a:pt x="163" y="203"/>
                    </a:lnTo>
                    <a:lnTo>
                      <a:pt x="160" y="198"/>
                    </a:lnTo>
                    <a:lnTo>
                      <a:pt x="160" y="193"/>
                    </a:lnTo>
                    <a:lnTo>
                      <a:pt x="163" y="189"/>
                    </a:lnTo>
                    <a:lnTo>
                      <a:pt x="165" y="184"/>
                    </a:lnTo>
                    <a:lnTo>
                      <a:pt x="165" y="178"/>
                    </a:lnTo>
                    <a:lnTo>
                      <a:pt x="163" y="171"/>
                    </a:lnTo>
                    <a:lnTo>
                      <a:pt x="163" y="165"/>
                    </a:lnTo>
                    <a:lnTo>
                      <a:pt x="158" y="163"/>
                    </a:lnTo>
                    <a:lnTo>
                      <a:pt x="155" y="156"/>
                    </a:lnTo>
                    <a:lnTo>
                      <a:pt x="152" y="154"/>
                    </a:lnTo>
                    <a:lnTo>
                      <a:pt x="152" y="151"/>
                    </a:lnTo>
                    <a:lnTo>
                      <a:pt x="151" y="143"/>
                    </a:lnTo>
                    <a:lnTo>
                      <a:pt x="151" y="138"/>
                    </a:lnTo>
                    <a:lnTo>
                      <a:pt x="152" y="133"/>
                    </a:lnTo>
                    <a:lnTo>
                      <a:pt x="152" y="129"/>
                    </a:lnTo>
                    <a:lnTo>
                      <a:pt x="152" y="126"/>
                    </a:lnTo>
                    <a:lnTo>
                      <a:pt x="152" y="118"/>
                    </a:lnTo>
                    <a:lnTo>
                      <a:pt x="151" y="116"/>
                    </a:lnTo>
                    <a:lnTo>
                      <a:pt x="146" y="100"/>
                    </a:lnTo>
                    <a:lnTo>
                      <a:pt x="141" y="83"/>
                    </a:lnTo>
                    <a:lnTo>
                      <a:pt x="146" y="75"/>
                    </a:lnTo>
                    <a:lnTo>
                      <a:pt x="151" y="68"/>
                    </a:lnTo>
                    <a:lnTo>
                      <a:pt x="151" y="58"/>
                    </a:lnTo>
                    <a:lnTo>
                      <a:pt x="149" y="53"/>
                    </a:lnTo>
                    <a:lnTo>
                      <a:pt x="146" y="55"/>
                    </a:lnTo>
                    <a:lnTo>
                      <a:pt x="143" y="53"/>
                    </a:lnTo>
                    <a:lnTo>
                      <a:pt x="141" y="40"/>
                    </a:lnTo>
                    <a:lnTo>
                      <a:pt x="143" y="33"/>
                    </a:lnTo>
                    <a:lnTo>
                      <a:pt x="149" y="2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1" name="Freeform 139">
                <a:extLst>
                  <a:ext uri="{FF2B5EF4-FFF2-40B4-BE49-F238E27FC236}">
                    <a16:creationId xmlns:a16="http://schemas.microsoft.com/office/drawing/2014/main" id="{3555D7D4-1303-7A91-A6D4-1554C2235D11}"/>
                  </a:ext>
                </a:extLst>
              </p:cNvPr>
              <p:cNvSpPr>
                <a:spLocks/>
              </p:cNvSpPr>
              <p:nvPr/>
            </p:nvSpPr>
            <p:spPr bwMode="auto">
              <a:xfrm>
                <a:off x="5094288" y="1920875"/>
                <a:ext cx="20638" cy="23813"/>
              </a:xfrm>
              <a:custGeom>
                <a:avLst/>
                <a:gdLst>
                  <a:gd name="T0" fmla="*/ 3 w 13"/>
                  <a:gd name="T1" fmla="*/ 0 h 15"/>
                  <a:gd name="T2" fmla="*/ 6 w 13"/>
                  <a:gd name="T3" fmla="*/ 7 h 15"/>
                  <a:gd name="T4" fmla="*/ 0 w 13"/>
                  <a:gd name="T5" fmla="*/ 7 h 15"/>
                  <a:gd name="T6" fmla="*/ 6 w 13"/>
                  <a:gd name="T7" fmla="*/ 9 h 15"/>
                  <a:gd name="T8" fmla="*/ 13 w 13"/>
                  <a:gd name="T9" fmla="*/ 15 h 15"/>
                  <a:gd name="T10" fmla="*/ 13 w 13"/>
                  <a:gd name="T11" fmla="*/ 9 h 15"/>
                  <a:gd name="T12" fmla="*/ 13 w 13"/>
                  <a:gd name="T13" fmla="*/ 5 h 15"/>
                  <a:gd name="T14" fmla="*/ 8 w 13"/>
                  <a:gd name="T15" fmla="*/ 3 h 15"/>
                  <a:gd name="T16" fmla="*/ 3 w 13"/>
                  <a:gd name="T17" fmla="*/ 0 h 15"/>
                  <a:gd name="connsiteX0" fmla="*/ 2308 w 10000"/>
                  <a:gd name="connsiteY0" fmla="*/ 0 h 10000"/>
                  <a:gd name="connsiteX1" fmla="*/ 4615 w 10000"/>
                  <a:gd name="connsiteY1" fmla="*/ 4667 h 10000"/>
                  <a:gd name="connsiteX2" fmla="*/ 0 w 10000"/>
                  <a:gd name="connsiteY2" fmla="*/ 4667 h 10000"/>
                  <a:gd name="connsiteX3" fmla="*/ 4615 w 10000"/>
                  <a:gd name="connsiteY3" fmla="*/ 6000 h 10000"/>
                  <a:gd name="connsiteX4" fmla="*/ 10000 w 10000"/>
                  <a:gd name="connsiteY4" fmla="*/ 10000 h 10000"/>
                  <a:gd name="connsiteX5" fmla="*/ 10000 w 10000"/>
                  <a:gd name="connsiteY5" fmla="*/ 6000 h 10000"/>
                  <a:gd name="connsiteX6" fmla="*/ 10000 w 10000"/>
                  <a:gd name="connsiteY6" fmla="*/ 3333 h 10000"/>
                  <a:gd name="connsiteX7" fmla="*/ 6154 w 10000"/>
                  <a:gd name="connsiteY7" fmla="*/ 2000 h 10000"/>
                  <a:gd name="connsiteX8" fmla="*/ 2308 w 10000"/>
                  <a:gd name="connsiteY8" fmla="*/ 0 h 10000"/>
                  <a:gd name="connsiteX9" fmla="*/ 2308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2308" y="0"/>
                    </a:moveTo>
                    <a:lnTo>
                      <a:pt x="4615" y="4667"/>
                    </a:lnTo>
                    <a:lnTo>
                      <a:pt x="0" y="4667"/>
                    </a:lnTo>
                    <a:lnTo>
                      <a:pt x="4615" y="6000"/>
                    </a:lnTo>
                    <a:lnTo>
                      <a:pt x="10000" y="10000"/>
                    </a:lnTo>
                    <a:lnTo>
                      <a:pt x="10000" y="6000"/>
                    </a:lnTo>
                    <a:lnTo>
                      <a:pt x="10000" y="3333"/>
                    </a:lnTo>
                    <a:lnTo>
                      <a:pt x="6154" y="2000"/>
                    </a:lnTo>
                    <a:lnTo>
                      <a:pt x="2308" y="0"/>
                    </a:lnTo>
                    <a:lnTo>
                      <a:pt x="2308" y="0"/>
                    </a:lnTo>
                    <a:close/>
                  </a:path>
                </a:pathLst>
              </a:custGeom>
              <a:grpFill/>
              <a:ln w="6350" cap="flat" cmpd="sng">
                <a:solidFill>
                  <a:srgbClr val="3D4146">
                    <a:lumMod val="20000"/>
                    <a:lumOff val="8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2" name="Freeform 7">
                <a:extLst>
                  <a:ext uri="{FF2B5EF4-FFF2-40B4-BE49-F238E27FC236}">
                    <a16:creationId xmlns:a16="http://schemas.microsoft.com/office/drawing/2014/main" id="{552E62A0-EAD4-461D-A135-01197BB7433B}"/>
                  </a:ext>
                </a:extLst>
              </p:cNvPr>
              <p:cNvSpPr>
                <a:spLocks/>
              </p:cNvSpPr>
              <p:nvPr/>
            </p:nvSpPr>
            <p:spPr bwMode="auto">
              <a:xfrm>
                <a:off x="4719638" y="1414462"/>
                <a:ext cx="682625" cy="620713"/>
              </a:xfrm>
              <a:custGeom>
                <a:avLst/>
                <a:gdLst>
                  <a:gd name="T0" fmla="*/ 110 w 430"/>
                  <a:gd name="T1" fmla="*/ 346 h 391"/>
                  <a:gd name="T2" fmla="*/ 118 w 430"/>
                  <a:gd name="T3" fmla="*/ 324 h 391"/>
                  <a:gd name="T4" fmla="*/ 126 w 430"/>
                  <a:gd name="T5" fmla="*/ 298 h 391"/>
                  <a:gd name="T6" fmla="*/ 121 w 430"/>
                  <a:gd name="T7" fmla="*/ 261 h 391"/>
                  <a:gd name="T8" fmla="*/ 133 w 430"/>
                  <a:gd name="T9" fmla="*/ 216 h 391"/>
                  <a:gd name="T10" fmla="*/ 165 w 430"/>
                  <a:gd name="T11" fmla="*/ 199 h 391"/>
                  <a:gd name="T12" fmla="*/ 184 w 430"/>
                  <a:gd name="T13" fmla="*/ 143 h 391"/>
                  <a:gd name="T14" fmla="*/ 208 w 430"/>
                  <a:gd name="T15" fmla="*/ 120 h 391"/>
                  <a:gd name="T16" fmla="*/ 228 w 430"/>
                  <a:gd name="T17" fmla="*/ 106 h 391"/>
                  <a:gd name="T18" fmla="*/ 254 w 430"/>
                  <a:gd name="T19" fmla="*/ 93 h 391"/>
                  <a:gd name="T20" fmla="*/ 276 w 430"/>
                  <a:gd name="T21" fmla="*/ 66 h 391"/>
                  <a:gd name="T22" fmla="*/ 334 w 430"/>
                  <a:gd name="T23" fmla="*/ 93 h 391"/>
                  <a:gd name="T24" fmla="*/ 345 w 430"/>
                  <a:gd name="T25" fmla="*/ 63 h 391"/>
                  <a:gd name="T26" fmla="*/ 369 w 430"/>
                  <a:gd name="T27" fmla="*/ 47 h 391"/>
                  <a:gd name="T28" fmla="*/ 407 w 430"/>
                  <a:gd name="T29" fmla="*/ 66 h 391"/>
                  <a:gd name="T30" fmla="*/ 414 w 430"/>
                  <a:gd name="T31" fmla="*/ 55 h 391"/>
                  <a:gd name="T32" fmla="*/ 419 w 430"/>
                  <a:gd name="T33" fmla="*/ 47 h 391"/>
                  <a:gd name="T34" fmla="*/ 416 w 430"/>
                  <a:gd name="T35" fmla="*/ 36 h 391"/>
                  <a:gd name="T36" fmla="*/ 422 w 430"/>
                  <a:gd name="T37" fmla="*/ 25 h 391"/>
                  <a:gd name="T38" fmla="*/ 410 w 430"/>
                  <a:gd name="T39" fmla="*/ 17 h 391"/>
                  <a:gd name="T40" fmla="*/ 397 w 430"/>
                  <a:gd name="T41" fmla="*/ 17 h 391"/>
                  <a:gd name="T42" fmla="*/ 392 w 430"/>
                  <a:gd name="T43" fmla="*/ 6 h 391"/>
                  <a:gd name="T44" fmla="*/ 375 w 430"/>
                  <a:gd name="T45" fmla="*/ 17 h 391"/>
                  <a:gd name="T46" fmla="*/ 362 w 430"/>
                  <a:gd name="T47" fmla="*/ 13 h 391"/>
                  <a:gd name="T48" fmla="*/ 345 w 430"/>
                  <a:gd name="T49" fmla="*/ 38 h 391"/>
                  <a:gd name="T50" fmla="*/ 342 w 430"/>
                  <a:gd name="T51" fmla="*/ 11 h 391"/>
                  <a:gd name="T52" fmla="*/ 326 w 430"/>
                  <a:gd name="T53" fmla="*/ 16 h 391"/>
                  <a:gd name="T54" fmla="*/ 317 w 430"/>
                  <a:gd name="T55" fmla="*/ 22 h 391"/>
                  <a:gd name="T56" fmla="*/ 279 w 430"/>
                  <a:gd name="T57" fmla="*/ 30 h 391"/>
                  <a:gd name="T58" fmla="*/ 263 w 430"/>
                  <a:gd name="T59" fmla="*/ 46 h 391"/>
                  <a:gd name="T60" fmla="*/ 252 w 430"/>
                  <a:gd name="T61" fmla="*/ 41 h 391"/>
                  <a:gd name="T62" fmla="*/ 233 w 430"/>
                  <a:gd name="T63" fmla="*/ 52 h 391"/>
                  <a:gd name="T64" fmla="*/ 225 w 430"/>
                  <a:gd name="T65" fmla="*/ 60 h 391"/>
                  <a:gd name="T66" fmla="*/ 219 w 430"/>
                  <a:gd name="T67" fmla="*/ 52 h 391"/>
                  <a:gd name="T68" fmla="*/ 203 w 430"/>
                  <a:gd name="T69" fmla="*/ 71 h 391"/>
                  <a:gd name="T70" fmla="*/ 195 w 430"/>
                  <a:gd name="T71" fmla="*/ 98 h 391"/>
                  <a:gd name="T72" fmla="*/ 195 w 430"/>
                  <a:gd name="T73" fmla="*/ 126 h 391"/>
                  <a:gd name="T74" fmla="*/ 168 w 430"/>
                  <a:gd name="T75" fmla="*/ 140 h 391"/>
                  <a:gd name="T76" fmla="*/ 159 w 430"/>
                  <a:gd name="T77" fmla="*/ 156 h 391"/>
                  <a:gd name="T78" fmla="*/ 133 w 430"/>
                  <a:gd name="T79" fmla="*/ 183 h 391"/>
                  <a:gd name="T80" fmla="*/ 101 w 430"/>
                  <a:gd name="T81" fmla="*/ 208 h 391"/>
                  <a:gd name="T82" fmla="*/ 101 w 430"/>
                  <a:gd name="T83" fmla="*/ 221 h 391"/>
                  <a:gd name="T84" fmla="*/ 101 w 430"/>
                  <a:gd name="T85" fmla="*/ 229 h 391"/>
                  <a:gd name="T86" fmla="*/ 80 w 430"/>
                  <a:gd name="T87" fmla="*/ 229 h 391"/>
                  <a:gd name="T88" fmla="*/ 71 w 430"/>
                  <a:gd name="T89" fmla="*/ 231 h 391"/>
                  <a:gd name="T90" fmla="*/ 58 w 430"/>
                  <a:gd name="T91" fmla="*/ 251 h 391"/>
                  <a:gd name="T92" fmla="*/ 45 w 430"/>
                  <a:gd name="T93" fmla="*/ 261 h 391"/>
                  <a:gd name="T94" fmla="*/ 33 w 430"/>
                  <a:gd name="T95" fmla="*/ 270 h 391"/>
                  <a:gd name="T96" fmla="*/ 20 w 430"/>
                  <a:gd name="T97" fmla="*/ 289 h 391"/>
                  <a:gd name="T98" fmla="*/ 10 w 430"/>
                  <a:gd name="T99" fmla="*/ 303 h 391"/>
                  <a:gd name="T100" fmla="*/ 3 w 430"/>
                  <a:gd name="T101" fmla="*/ 319 h 391"/>
                  <a:gd name="T102" fmla="*/ 17 w 430"/>
                  <a:gd name="T103" fmla="*/ 333 h 391"/>
                  <a:gd name="T104" fmla="*/ 17 w 430"/>
                  <a:gd name="T105" fmla="*/ 346 h 391"/>
                  <a:gd name="T106" fmla="*/ 17 w 430"/>
                  <a:gd name="T107" fmla="*/ 354 h 391"/>
                  <a:gd name="T108" fmla="*/ 15 w 430"/>
                  <a:gd name="T109" fmla="*/ 379 h 391"/>
                  <a:gd name="T110" fmla="*/ 36 w 430"/>
                  <a:gd name="T111" fmla="*/ 391 h 391"/>
                  <a:gd name="T112" fmla="*/ 96 w 430"/>
                  <a:gd name="T113" fmla="*/ 36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0" h="391">
                    <a:moveTo>
                      <a:pt x="108" y="363"/>
                    </a:moveTo>
                    <a:lnTo>
                      <a:pt x="108" y="363"/>
                    </a:lnTo>
                    <a:lnTo>
                      <a:pt x="113" y="363"/>
                    </a:lnTo>
                    <a:lnTo>
                      <a:pt x="116" y="361"/>
                    </a:lnTo>
                    <a:lnTo>
                      <a:pt x="116" y="354"/>
                    </a:lnTo>
                    <a:lnTo>
                      <a:pt x="113" y="351"/>
                    </a:lnTo>
                    <a:lnTo>
                      <a:pt x="110" y="346"/>
                    </a:lnTo>
                    <a:lnTo>
                      <a:pt x="110" y="341"/>
                    </a:lnTo>
                    <a:lnTo>
                      <a:pt x="113" y="338"/>
                    </a:lnTo>
                    <a:lnTo>
                      <a:pt x="116" y="336"/>
                    </a:lnTo>
                    <a:lnTo>
                      <a:pt x="118" y="333"/>
                    </a:lnTo>
                    <a:lnTo>
                      <a:pt x="121" y="331"/>
                    </a:lnTo>
                    <a:lnTo>
                      <a:pt x="121" y="328"/>
                    </a:lnTo>
                    <a:lnTo>
                      <a:pt x="118" y="324"/>
                    </a:lnTo>
                    <a:lnTo>
                      <a:pt x="116" y="321"/>
                    </a:lnTo>
                    <a:lnTo>
                      <a:pt x="118" y="316"/>
                    </a:lnTo>
                    <a:lnTo>
                      <a:pt x="118" y="308"/>
                    </a:lnTo>
                    <a:lnTo>
                      <a:pt x="118" y="303"/>
                    </a:lnTo>
                    <a:lnTo>
                      <a:pt x="121" y="306"/>
                    </a:lnTo>
                    <a:lnTo>
                      <a:pt x="123" y="303"/>
                    </a:lnTo>
                    <a:lnTo>
                      <a:pt x="126" y="298"/>
                    </a:lnTo>
                    <a:lnTo>
                      <a:pt x="126" y="291"/>
                    </a:lnTo>
                    <a:lnTo>
                      <a:pt x="123" y="286"/>
                    </a:lnTo>
                    <a:lnTo>
                      <a:pt x="121" y="284"/>
                    </a:lnTo>
                    <a:lnTo>
                      <a:pt x="118" y="281"/>
                    </a:lnTo>
                    <a:lnTo>
                      <a:pt x="121" y="276"/>
                    </a:lnTo>
                    <a:lnTo>
                      <a:pt x="121" y="268"/>
                    </a:lnTo>
                    <a:lnTo>
                      <a:pt x="121" y="261"/>
                    </a:lnTo>
                    <a:lnTo>
                      <a:pt x="121" y="253"/>
                    </a:lnTo>
                    <a:lnTo>
                      <a:pt x="121" y="246"/>
                    </a:lnTo>
                    <a:lnTo>
                      <a:pt x="121" y="240"/>
                    </a:lnTo>
                    <a:lnTo>
                      <a:pt x="121" y="235"/>
                    </a:lnTo>
                    <a:lnTo>
                      <a:pt x="123" y="231"/>
                    </a:lnTo>
                    <a:lnTo>
                      <a:pt x="129" y="223"/>
                    </a:lnTo>
                    <a:lnTo>
                      <a:pt x="133" y="216"/>
                    </a:lnTo>
                    <a:lnTo>
                      <a:pt x="135" y="210"/>
                    </a:lnTo>
                    <a:lnTo>
                      <a:pt x="140" y="203"/>
                    </a:lnTo>
                    <a:lnTo>
                      <a:pt x="148" y="199"/>
                    </a:lnTo>
                    <a:lnTo>
                      <a:pt x="156" y="201"/>
                    </a:lnTo>
                    <a:lnTo>
                      <a:pt x="161" y="208"/>
                    </a:lnTo>
                    <a:lnTo>
                      <a:pt x="164" y="205"/>
                    </a:lnTo>
                    <a:lnTo>
                      <a:pt x="165" y="199"/>
                    </a:lnTo>
                    <a:lnTo>
                      <a:pt x="165" y="188"/>
                    </a:lnTo>
                    <a:lnTo>
                      <a:pt x="165" y="180"/>
                    </a:lnTo>
                    <a:lnTo>
                      <a:pt x="168" y="175"/>
                    </a:lnTo>
                    <a:lnTo>
                      <a:pt x="176" y="173"/>
                    </a:lnTo>
                    <a:lnTo>
                      <a:pt x="181" y="163"/>
                    </a:lnTo>
                    <a:lnTo>
                      <a:pt x="184" y="150"/>
                    </a:lnTo>
                    <a:lnTo>
                      <a:pt x="184" y="143"/>
                    </a:lnTo>
                    <a:lnTo>
                      <a:pt x="189" y="139"/>
                    </a:lnTo>
                    <a:lnTo>
                      <a:pt x="194" y="139"/>
                    </a:lnTo>
                    <a:lnTo>
                      <a:pt x="195" y="136"/>
                    </a:lnTo>
                    <a:lnTo>
                      <a:pt x="198" y="131"/>
                    </a:lnTo>
                    <a:lnTo>
                      <a:pt x="203" y="128"/>
                    </a:lnTo>
                    <a:lnTo>
                      <a:pt x="206" y="126"/>
                    </a:lnTo>
                    <a:lnTo>
                      <a:pt x="208" y="120"/>
                    </a:lnTo>
                    <a:lnTo>
                      <a:pt x="208" y="113"/>
                    </a:lnTo>
                    <a:lnTo>
                      <a:pt x="211" y="109"/>
                    </a:lnTo>
                    <a:lnTo>
                      <a:pt x="216" y="103"/>
                    </a:lnTo>
                    <a:lnTo>
                      <a:pt x="219" y="101"/>
                    </a:lnTo>
                    <a:lnTo>
                      <a:pt x="225" y="109"/>
                    </a:lnTo>
                    <a:lnTo>
                      <a:pt x="228" y="110"/>
                    </a:lnTo>
                    <a:lnTo>
                      <a:pt x="228" y="106"/>
                    </a:lnTo>
                    <a:lnTo>
                      <a:pt x="231" y="101"/>
                    </a:lnTo>
                    <a:lnTo>
                      <a:pt x="231" y="98"/>
                    </a:lnTo>
                    <a:lnTo>
                      <a:pt x="236" y="98"/>
                    </a:lnTo>
                    <a:lnTo>
                      <a:pt x="241" y="98"/>
                    </a:lnTo>
                    <a:lnTo>
                      <a:pt x="246" y="101"/>
                    </a:lnTo>
                    <a:lnTo>
                      <a:pt x="252" y="96"/>
                    </a:lnTo>
                    <a:lnTo>
                      <a:pt x="254" y="93"/>
                    </a:lnTo>
                    <a:lnTo>
                      <a:pt x="257" y="80"/>
                    </a:lnTo>
                    <a:lnTo>
                      <a:pt x="252" y="76"/>
                    </a:lnTo>
                    <a:lnTo>
                      <a:pt x="261" y="76"/>
                    </a:lnTo>
                    <a:lnTo>
                      <a:pt x="269" y="71"/>
                    </a:lnTo>
                    <a:lnTo>
                      <a:pt x="269" y="68"/>
                    </a:lnTo>
                    <a:lnTo>
                      <a:pt x="271" y="66"/>
                    </a:lnTo>
                    <a:lnTo>
                      <a:pt x="276" y="66"/>
                    </a:lnTo>
                    <a:lnTo>
                      <a:pt x="294" y="85"/>
                    </a:lnTo>
                    <a:lnTo>
                      <a:pt x="301" y="85"/>
                    </a:lnTo>
                    <a:lnTo>
                      <a:pt x="312" y="85"/>
                    </a:lnTo>
                    <a:lnTo>
                      <a:pt x="317" y="85"/>
                    </a:lnTo>
                    <a:lnTo>
                      <a:pt x="320" y="82"/>
                    </a:lnTo>
                    <a:lnTo>
                      <a:pt x="324" y="85"/>
                    </a:lnTo>
                    <a:lnTo>
                      <a:pt x="334" y="93"/>
                    </a:lnTo>
                    <a:lnTo>
                      <a:pt x="334" y="90"/>
                    </a:lnTo>
                    <a:lnTo>
                      <a:pt x="337" y="85"/>
                    </a:lnTo>
                    <a:lnTo>
                      <a:pt x="342" y="82"/>
                    </a:lnTo>
                    <a:lnTo>
                      <a:pt x="345" y="76"/>
                    </a:lnTo>
                    <a:lnTo>
                      <a:pt x="345" y="71"/>
                    </a:lnTo>
                    <a:lnTo>
                      <a:pt x="345" y="66"/>
                    </a:lnTo>
                    <a:lnTo>
                      <a:pt x="345" y="63"/>
                    </a:lnTo>
                    <a:lnTo>
                      <a:pt x="347" y="60"/>
                    </a:lnTo>
                    <a:lnTo>
                      <a:pt x="350" y="55"/>
                    </a:lnTo>
                    <a:lnTo>
                      <a:pt x="354" y="52"/>
                    </a:lnTo>
                    <a:lnTo>
                      <a:pt x="356" y="50"/>
                    </a:lnTo>
                    <a:lnTo>
                      <a:pt x="359" y="46"/>
                    </a:lnTo>
                    <a:lnTo>
                      <a:pt x="364" y="47"/>
                    </a:lnTo>
                    <a:lnTo>
                      <a:pt x="369" y="47"/>
                    </a:lnTo>
                    <a:lnTo>
                      <a:pt x="377" y="46"/>
                    </a:lnTo>
                    <a:lnTo>
                      <a:pt x="381" y="41"/>
                    </a:lnTo>
                    <a:lnTo>
                      <a:pt x="386" y="47"/>
                    </a:lnTo>
                    <a:lnTo>
                      <a:pt x="392" y="55"/>
                    </a:lnTo>
                    <a:lnTo>
                      <a:pt x="397" y="60"/>
                    </a:lnTo>
                    <a:lnTo>
                      <a:pt x="402" y="63"/>
                    </a:lnTo>
                    <a:lnTo>
                      <a:pt x="407" y="66"/>
                    </a:lnTo>
                    <a:lnTo>
                      <a:pt x="410" y="66"/>
                    </a:lnTo>
                    <a:lnTo>
                      <a:pt x="410" y="71"/>
                    </a:lnTo>
                    <a:lnTo>
                      <a:pt x="414" y="71"/>
                    </a:lnTo>
                    <a:lnTo>
                      <a:pt x="416" y="66"/>
                    </a:lnTo>
                    <a:lnTo>
                      <a:pt x="416" y="58"/>
                    </a:lnTo>
                    <a:lnTo>
                      <a:pt x="416" y="55"/>
                    </a:lnTo>
                    <a:lnTo>
                      <a:pt x="414" y="55"/>
                    </a:lnTo>
                    <a:lnTo>
                      <a:pt x="419" y="52"/>
                    </a:lnTo>
                    <a:lnTo>
                      <a:pt x="422" y="50"/>
                    </a:lnTo>
                    <a:lnTo>
                      <a:pt x="427" y="46"/>
                    </a:lnTo>
                    <a:lnTo>
                      <a:pt x="430" y="43"/>
                    </a:lnTo>
                    <a:lnTo>
                      <a:pt x="424" y="43"/>
                    </a:lnTo>
                    <a:lnTo>
                      <a:pt x="422" y="43"/>
                    </a:lnTo>
                    <a:lnTo>
                      <a:pt x="419" y="47"/>
                    </a:lnTo>
                    <a:lnTo>
                      <a:pt x="414" y="47"/>
                    </a:lnTo>
                    <a:lnTo>
                      <a:pt x="407" y="50"/>
                    </a:lnTo>
                    <a:lnTo>
                      <a:pt x="405" y="46"/>
                    </a:lnTo>
                    <a:lnTo>
                      <a:pt x="402" y="41"/>
                    </a:lnTo>
                    <a:lnTo>
                      <a:pt x="407" y="41"/>
                    </a:lnTo>
                    <a:lnTo>
                      <a:pt x="414" y="41"/>
                    </a:lnTo>
                    <a:lnTo>
                      <a:pt x="416" y="36"/>
                    </a:lnTo>
                    <a:lnTo>
                      <a:pt x="419" y="33"/>
                    </a:lnTo>
                    <a:lnTo>
                      <a:pt x="424" y="33"/>
                    </a:lnTo>
                    <a:lnTo>
                      <a:pt x="430" y="36"/>
                    </a:lnTo>
                    <a:lnTo>
                      <a:pt x="427" y="30"/>
                    </a:lnTo>
                    <a:lnTo>
                      <a:pt x="424" y="22"/>
                    </a:lnTo>
                    <a:lnTo>
                      <a:pt x="422" y="22"/>
                    </a:lnTo>
                    <a:lnTo>
                      <a:pt x="422" y="25"/>
                    </a:lnTo>
                    <a:lnTo>
                      <a:pt x="416" y="25"/>
                    </a:lnTo>
                    <a:lnTo>
                      <a:pt x="414" y="25"/>
                    </a:lnTo>
                    <a:lnTo>
                      <a:pt x="414" y="22"/>
                    </a:lnTo>
                    <a:lnTo>
                      <a:pt x="416" y="20"/>
                    </a:lnTo>
                    <a:lnTo>
                      <a:pt x="414" y="17"/>
                    </a:lnTo>
                    <a:lnTo>
                      <a:pt x="410" y="22"/>
                    </a:lnTo>
                    <a:lnTo>
                      <a:pt x="410" y="17"/>
                    </a:lnTo>
                    <a:lnTo>
                      <a:pt x="405" y="17"/>
                    </a:lnTo>
                    <a:lnTo>
                      <a:pt x="405" y="16"/>
                    </a:lnTo>
                    <a:lnTo>
                      <a:pt x="407" y="13"/>
                    </a:lnTo>
                    <a:lnTo>
                      <a:pt x="405" y="11"/>
                    </a:lnTo>
                    <a:lnTo>
                      <a:pt x="399" y="11"/>
                    </a:lnTo>
                    <a:lnTo>
                      <a:pt x="397" y="13"/>
                    </a:lnTo>
                    <a:lnTo>
                      <a:pt x="397" y="17"/>
                    </a:lnTo>
                    <a:lnTo>
                      <a:pt x="392" y="17"/>
                    </a:lnTo>
                    <a:lnTo>
                      <a:pt x="386" y="20"/>
                    </a:lnTo>
                    <a:lnTo>
                      <a:pt x="386" y="16"/>
                    </a:lnTo>
                    <a:lnTo>
                      <a:pt x="386" y="11"/>
                    </a:lnTo>
                    <a:lnTo>
                      <a:pt x="392" y="11"/>
                    </a:lnTo>
                    <a:lnTo>
                      <a:pt x="392" y="8"/>
                    </a:lnTo>
                    <a:lnTo>
                      <a:pt x="392" y="6"/>
                    </a:lnTo>
                    <a:lnTo>
                      <a:pt x="389" y="6"/>
                    </a:lnTo>
                    <a:lnTo>
                      <a:pt x="386" y="3"/>
                    </a:lnTo>
                    <a:lnTo>
                      <a:pt x="380" y="0"/>
                    </a:lnTo>
                    <a:lnTo>
                      <a:pt x="377" y="8"/>
                    </a:lnTo>
                    <a:lnTo>
                      <a:pt x="375" y="8"/>
                    </a:lnTo>
                    <a:lnTo>
                      <a:pt x="372" y="11"/>
                    </a:lnTo>
                    <a:lnTo>
                      <a:pt x="375" y="17"/>
                    </a:lnTo>
                    <a:lnTo>
                      <a:pt x="369" y="22"/>
                    </a:lnTo>
                    <a:lnTo>
                      <a:pt x="364" y="25"/>
                    </a:lnTo>
                    <a:lnTo>
                      <a:pt x="364" y="28"/>
                    </a:lnTo>
                    <a:lnTo>
                      <a:pt x="362" y="22"/>
                    </a:lnTo>
                    <a:lnTo>
                      <a:pt x="362" y="17"/>
                    </a:lnTo>
                    <a:lnTo>
                      <a:pt x="364" y="16"/>
                    </a:lnTo>
                    <a:lnTo>
                      <a:pt x="362" y="13"/>
                    </a:lnTo>
                    <a:lnTo>
                      <a:pt x="362" y="11"/>
                    </a:lnTo>
                    <a:lnTo>
                      <a:pt x="356" y="13"/>
                    </a:lnTo>
                    <a:lnTo>
                      <a:pt x="356" y="17"/>
                    </a:lnTo>
                    <a:lnTo>
                      <a:pt x="350" y="22"/>
                    </a:lnTo>
                    <a:lnTo>
                      <a:pt x="345" y="30"/>
                    </a:lnTo>
                    <a:lnTo>
                      <a:pt x="345" y="33"/>
                    </a:lnTo>
                    <a:lnTo>
                      <a:pt x="345" y="38"/>
                    </a:lnTo>
                    <a:lnTo>
                      <a:pt x="339" y="41"/>
                    </a:lnTo>
                    <a:lnTo>
                      <a:pt x="337" y="43"/>
                    </a:lnTo>
                    <a:lnTo>
                      <a:pt x="337" y="33"/>
                    </a:lnTo>
                    <a:lnTo>
                      <a:pt x="339" y="25"/>
                    </a:lnTo>
                    <a:lnTo>
                      <a:pt x="345" y="25"/>
                    </a:lnTo>
                    <a:lnTo>
                      <a:pt x="347" y="22"/>
                    </a:lnTo>
                    <a:lnTo>
                      <a:pt x="342" y="11"/>
                    </a:lnTo>
                    <a:lnTo>
                      <a:pt x="339" y="11"/>
                    </a:lnTo>
                    <a:lnTo>
                      <a:pt x="339" y="16"/>
                    </a:lnTo>
                    <a:lnTo>
                      <a:pt x="337" y="13"/>
                    </a:lnTo>
                    <a:lnTo>
                      <a:pt x="334" y="11"/>
                    </a:lnTo>
                    <a:lnTo>
                      <a:pt x="329" y="11"/>
                    </a:lnTo>
                    <a:lnTo>
                      <a:pt x="326" y="8"/>
                    </a:lnTo>
                    <a:lnTo>
                      <a:pt x="326" y="16"/>
                    </a:lnTo>
                    <a:lnTo>
                      <a:pt x="326" y="22"/>
                    </a:lnTo>
                    <a:lnTo>
                      <a:pt x="324" y="20"/>
                    </a:lnTo>
                    <a:lnTo>
                      <a:pt x="321" y="20"/>
                    </a:lnTo>
                    <a:lnTo>
                      <a:pt x="321" y="16"/>
                    </a:lnTo>
                    <a:lnTo>
                      <a:pt x="317" y="16"/>
                    </a:lnTo>
                    <a:lnTo>
                      <a:pt x="317" y="17"/>
                    </a:lnTo>
                    <a:lnTo>
                      <a:pt x="317" y="22"/>
                    </a:lnTo>
                    <a:lnTo>
                      <a:pt x="301" y="36"/>
                    </a:lnTo>
                    <a:lnTo>
                      <a:pt x="288" y="28"/>
                    </a:lnTo>
                    <a:lnTo>
                      <a:pt x="276" y="22"/>
                    </a:lnTo>
                    <a:lnTo>
                      <a:pt x="274" y="25"/>
                    </a:lnTo>
                    <a:lnTo>
                      <a:pt x="271" y="30"/>
                    </a:lnTo>
                    <a:lnTo>
                      <a:pt x="274" y="30"/>
                    </a:lnTo>
                    <a:lnTo>
                      <a:pt x="279" y="30"/>
                    </a:lnTo>
                    <a:lnTo>
                      <a:pt x="279" y="36"/>
                    </a:lnTo>
                    <a:lnTo>
                      <a:pt x="282" y="41"/>
                    </a:lnTo>
                    <a:lnTo>
                      <a:pt x="274" y="38"/>
                    </a:lnTo>
                    <a:lnTo>
                      <a:pt x="269" y="36"/>
                    </a:lnTo>
                    <a:lnTo>
                      <a:pt x="271" y="46"/>
                    </a:lnTo>
                    <a:lnTo>
                      <a:pt x="266" y="46"/>
                    </a:lnTo>
                    <a:lnTo>
                      <a:pt x="263" y="46"/>
                    </a:lnTo>
                    <a:lnTo>
                      <a:pt x="263" y="38"/>
                    </a:lnTo>
                    <a:lnTo>
                      <a:pt x="263" y="36"/>
                    </a:lnTo>
                    <a:lnTo>
                      <a:pt x="258" y="43"/>
                    </a:lnTo>
                    <a:lnTo>
                      <a:pt x="258" y="46"/>
                    </a:lnTo>
                    <a:lnTo>
                      <a:pt x="257" y="46"/>
                    </a:lnTo>
                    <a:lnTo>
                      <a:pt x="254" y="36"/>
                    </a:lnTo>
                    <a:lnTo>
                      <a:pt x="252" y="41"/>
                    </a:lnTo>
                    <a:lnTo>
                      <a:pt x="252" y="46"/>
                    </a:lnTo>
                    <a:lnTo>
                      <a:pt x="246" y="47"/>
                    </a:lnTo>
                    <a:lnTo>
                      <a:pt x="241" y="50"/>
                    </a:lnTo>
                    <a:lnTo>
                      <a:pt x="239" y="46"/>
                    </a:lnTo>
                    <a:lnTo>
                      <a:pt x="236" y="43"/>
                    </a:lnTo>
                    <a:lnTo>
                      <a:pt x="233" y="47"/>
                    </a:lnTo>
                    <a:lnTo>
                      <a:pt x="233" y="52"/>
                    </a:lnTo>
                    <a:lnTo>
                      <a:pt x="236" y="52"/>
                    </a:lnTo>
                    <a:lnTo>
                      <a:pt x="239" y="52"/>
                    </a:lnTo>
                    <a:lnTo>
                      <a:pt x="236" y="55"/>
                    </a:lnTo>
                    <a:lnTo>
                      <a:pt x="231" y="55"/>
                    </a:lnTo>
                    <a:lnTo>
                      <a:pt x="231" y="58"/>
                    </a:lnTo>
                    <a:lnTo>
                      <a:pt x="231" y="63"/>
                    </a:lnTo>
                    <a:lnTo>
                      <a:pt x="225" y="60"/>
                    </a:lnTo>
                    <a:lnTo>
                      <a:pt x="222" y="60"/>
                    </a:lnTo>
                    <a:lnTo>
                      <a:pt x="222" y="68"/>
                    </a:lnTo>
                    <a:lnTo>
                      <a:pt x="219" y="68"/>
                    </a:lnTo>
                    <a:lnTo>
                      <a:pt x="216" y="66"/>
                    </a:lnTo>
                    <a:lnTo>
                      <a:pt x="216" y="60"/>
                    </a:lnTo>
                    <a:lnTo>
                      <a:pt x="219" y="58"/>
                    </a:lnTo>
                    <a:lnTo>
                      <a:pt x="219" y="52"/>
                    </a:lnTo>
                    <a:lnTo>
                      <a:pt x="219" y="50"/>
                    </a:lnTo>
                    <a:lnTo>
                      <a:pt x="216" y="50"/>
                    </a:lnTo>
                    <a:lnTo>
                      <a:pt x="211" y="52"/>
                    </a:lnTo>
                    <a:lnTo>
                      <a:pt x="208" y="55"/>
                    </a:lnTo>
                    <a:lnTo>
                      <a:pt x="203" y="58"/>
                    </a:lnTo>
                    <a:lnTo>
                      <a:pt x="203" y="68"/>
                    </a:lnTo>
                    <a:lnTo>
                      <a:pt x="203" y="71"/>
                    </a:lnTo>
                    <a:lnTo>
                      <a:pt x="208" y="71"/>
                    </a:lnTo>
                    <a:lnTo>
                      <a:pt x="216" y="68"/>
                    </a:lnTo>
                    <a:lnTo>
                      <a:pt x="214" y="77"/>
                    </a:lnTo>
                    <a:lnTo>
                      <a:pt x="211" y="85"/>
                    </a:lnTo>
                    <a:lnTo>
                      <a:pt x="206" y="90"/>
                    </a:lnTo>
                    <a:lnTo>
                      <a:pt x="195" y="96"/>
                    </a:lnTo>
                    <a:lnTo>
                      <a:pt x="195" y="98"/>
                    </a:lnTo>
                    <a:lnTo>
                      <a:pt x="201" y="101"/>
                    </a:lnTo>
                    <a:lnTo>
                      <a:pt x="201" y="106"/>
                    </a:lnTo>
                    <a:lnTo>
                      <a:pt x="201" y="110"/>
                    </a:lnTo>
                    <a:lnTo>
                      <a:pt x="194" y="106"/>
                    </a:lnTo>
                    <a:lnTo>
                      <a:pt x="186" y="103"/>
                    </a:lnTo>
                    <a:lnTo>
                      <a:pt x="191" y="113"/>
                    </a:lnTo>
                    <a:lnTo>
                      <a:pt x="195" y="126"/>
                    </a:lnTo>
                    <a:lnTo>
                      <a:pt x="189" y="126"/>
                    </a:lnTo>
                    <a:lnTo>
                      <a:pt x="184" y="126"/>
                    </a:lnTo>
                    <a:lnTo>
                      <a:pt x="184" y="131"/>
                    </a:lnTo>
                    <a:lnTo>
                      <a:pt x="184" y="136"/>
                    </a:lnTo>
                    <a:lnTo>
                      <a:pt x="176" y="140"/>
                    </a:lnTo>
                    <a:lnTo>
                      <a:pt x="168" y="143"/>
                    </a:lnTo>
                    <a:lnTo>
                      <a:pt x="168" y="140"/>
                    </a:lnTo>
                    <a:lnTo>
                      <a:pt x="165" y="140"/>
                    </a:lnTo>
                    <a:lnTo>
                      <a:pt x="164" y="145"/>
                    </a:lnTo>
                    <a:lnTo>
                      <a:pt x="161" y="150"/>
                    </a:lnTo>
                    <a:lnTo>
                      <a:pt x="156" y="150"/>
                    </a:lnTo>
                    <a:lnTo>
                      <a:pt x="154" y="150"/>
                    </a:lnTo>
                    <a:lnTo>
                      <a:pt x="154" y="156"/>
                    </a:lnTo>
                    <a:lnTo>
                      <a:pt x="159" y="156"/>
                    </a:lnTo>
                    <a:lnTo>
                      <a:pt x="156" y="161"/>
                    </a:lnTo>
                    <a:lnTo>
                      <a:pt x="156" y="169"/>
                    </a:lnTo>
                    <a:lnTo>
                      <a:pt x="154" y="170"/>
                    </a:lnTo>
                    <a:lnTo>
                      <a:pt x="148" y="170"/>
                    </a:lnTo>
                    <a:lnTo>
                      <a:pt x="140" y="175"/>
                    </a:lnTo>
                    <a:lnTo>
                      <a:pt x="135" y="178"/>
                    </a:lnTo>
                    <a:lnTo>
                      <a:pt x="133" y="183"/>
                    </a:lnTo>
                    <a:lnTo>
                      <a:pt x="131" y="193"/>
                    </a:lnTo>
                    <a:lnTo>
                      <a:pt x="126" y="191"/>
                    </a:lnTo>
                    <a:lnTo>
                      <a:pt x="121" y="188"/>
                    </a:lnTo>
                    <a:lnTo>
                      <a:pt x="113" y="199"/>
                    </a:lnTo>
                    <a:lnTo>
                      <a:pt x="108" y="205"/>
                    </a:lnTo>
                    <a:lnTo>
                      <a:pt x="102" y="205"/>
                    </a:lnTo>
                    <a:lnTo>
                      <a:pt x="101" y="208"/>
                    </a:lnTo>
                    <a:lnTo>
                      <a:pt x="99" y="213"/>
                    </a:lnTo>
                    <a:lnTo>
                      <a:pt x="96" y="221"/>
                    </a:lnTo>
                    <a:lnTo>
                      <a:pt x="91" y="221"/>
                    </a:lnTo>
                    <a:lnTo>
                      <a:pt x="91" y="223"/>
                    </a:lnTo>
                    <a:lnTo>
                      <a:pt x="93" y="226"/>
                    </a:lnTo>
                    <a:lnTo>
                      <a:pt x="99" y="226"/>
                    </a:lnTo>
                    <a:lnTo>
                      <a:pt x="101" y="221"/>
                    </a:lnTo>
                    <a:lnTo>
                      <a:pt x="105" y="218"/>
                    </a:lnTo>
                    <a:lnTo>
                      <a:pt x="108" y="218"/>
                    </a:lnTo>
                    <a:lnTo>
                      <a:pt x="110" y="218"/>
                    </a:lnTo>
                    <a:lnTo>
                      <a:pt x="110" y="221"/>
                    </a:lnTo>
                    <a:lnTo>
                      <a:pt x="110" y="223"/>
                    </a:lnTo>
                    <a:lnTo>
                      <a:pt x="105" y="226"/>
                    </a:lnTo>
                    <a:lnTo>
                      <a:pt x="101" y="229"/>
                    </a:lnTo>
                    <a:lnTo>
                      <a:pt x="101" y="233"/>
                    </a:lnTo>
                    <a:lnTo>
                      <a:pt x="93" y="233"/>
                    </a:lnTo>
                    <a:lnTo>
                      <a:pt x="88" y="233"/>
                    </a:lnTo>
                    <a:lnTo>
                      <a:pt x="88" y="226"/>
                    </a:lnTo>
                    <a:lnTo>
                      <a:pt x="86" y="223"/>
                    </a:lnTo>
                    <a:lnTo>
                      <a:pt x="83" y="226"/>
                    </a:lnTo>
                    <a:lnTo>
                      <a:pt x="80" y="229"/>
                    </a:lnTo>
                    <a:lnTo>
                      <a:pt x="72" y="223"/>
                    </a:lnTo>
                    <a:lnTo>
                      <a:pt x="68" y="221"/>
                    </a:lnTo>
                    <a:lnTo>
                      <a:pt x="66" y="223"/>
                    </a:lnTo>
                    <a:lnTo>
                      <a:pt x="63" y="229"/>
                    </a:lnTo>
                    <a:lnTo>
                      <a:pt x="68" y="229"/>
                    </a:lnTo>
                    <a:lnTo>
                      <a:pt x="71" y="226"/>
                    </a:lnTo>
                    <a:lnTo>
                      <a:pt x="71" y="231"/>
                    </a:lnTo>
                    <a:lnTo>
                      <a:pt x="72" y="235"/>
                    </a:lnTo>
                    <a:lnTo>
                      <a:pt x="71" y="235"/>
                    </a:lnTo>
                    <a:lnTo>
                      <a:pt x="71" y="240"/>
                    </a:lnTo>
                    <a:lnTo>
                      <a:pt x="66" y="240"/>
                    </a:lnTo>
                    <a:lnTo>
                      <a:pt x="63" y="240"/>
                    </a:lnTo>
                    <a:lnTo>
                      <a:pt x="61" y="246"/>
                    </a:lnTo>
                    <a:lnTo>
                      <a:pt x="58" y="251"/>
                    </a:lnTo>
                    <a:lnTo>
                      <a:pt x="48" y="251"/>
                    </a:lnTo>
                    <a:lnTo>
                      <a:pt x="40" y="251"/>
                    </a:lnTo>
                    <a:lnTo>
                      <a:pt x="40" y="256"/>
                    </a:lnTo>
                    <a:lnTo>
                      <a:pt x="42" y="253"/>
                    </a:lnTo>
                    <a:lnTo>
                      <a:pt x="45" y="256"/>
                    </a:lnTo>
                    <a:lnTo>
                      <a:pt x="45" y="259"/>
                    </a:lnTo>
                    <a:lnTo>
                      <a:pt x="45" y="261"/>
                    </a:lnTo>
                    <a:lnTo>
                      <a:pt x="40" y="263"/>
                    </a:lnTo>
                    <a:lnTo>
                      <a:pt x="38" y="263"/>
                    </a:lnTo>
                    <a:lnTo>
                      <a:pt x="33" y="263"/>
                    </a:lnTo>
                    <a:lnTo>
                      <a:pt x="28" y="263"/>
                    </a:lnTo>
                    <a:lnTo>
                      <a:pt x="28" y="265"/>
                    </a:lnTo>
                    <a:lnTo>
                      <a:pt x="28" y="270"/>
                    </a:lnTo>
                    <a:lnTo>
                      <a:pt x="33" y="270"/>
                    </a:lnTo>
                    <a:lnTo>
                      <a:pt x="36" y="270"/>
                    </a:lnTo>
                    <a:lnTo>
                      <a:pt x="31" y="273"/>
                    </a:lnTo>
                    <a:lnTo>
                      <a:pt x="20" y="276"/>
                    </a:lnTo>
                    <a:lnTo>
                      <a:pt x="8" y="278"/>
                    </a:lnTo>
                    <a:lnTo>
                      <a:pt x="8" y="284"/>
                    </a:lnTo>
                    <a:lnTo>
                      <a:pt x="17" y="286"/>
                    </a:lnTo>
                    <a:lnTo>
                      <a:pt x="20" y="289"/>
                    </a:lnTo>
                    <a:lnTo>
                      <a:pt x="6" y="286"/>
                    </a:lnTo>
                    <a:lnTo>
                      <a:pt x="0" y="291"/>
                    </a:lnTo>
                    <a:lnTo>
                      <a:pt x="3" y="298"/>
                    </a:lnTo>
                    <a:lnTo>
                      <a:pt x="6" y="300"/>
                    </a:lnTo>
                    <a:lnTo>
                      <a:pt x="8" y="300"/>
                    </a:lnTo>
                    <a:lnTo>
                      <a:pt x="15" y="300"/>
                    </a:lnTo>
                    <a:lnTo>
                      <a:pt x="10" y="303"/>
                    </a:lnTo>
                    <a:lnTo>
                      <a:pt x="3" y="306"/>
                    </a:lnTo>
                    <a:lnTo>
                      <a:pt x="3" y="308"/>
                    </a:lnTo>
                    <a:lnTo>
                      <a:pt x="6" y="311"/>
                    </a:lnTo>
                    <a:lnTo>
                      <a:pt x="10" y="311"/>
                    </a:lnTo>
                    <a:lnTo>
                      <a:pt x="10" y="316"/>
                    </a:lnTo>
                    <a:lnTo>
                      <a:pt x="6" y="316"/>
                    </a:lnTo>
                    <a:lnTo>
                      <a:pt x="3" y="319"/>
                    </a:lnTo>
                    <a:lnTo>
                      <a:pt x="10" y="321"/>
                    </a:lnTo>
                    <a:lnTo>
                      <a:pt x="12" y="321"/>
                    </a:lnTo>
                    <a:lnTo>
                      <a:pt x="12" y="325"/>
                    </a:lnTo>
                    <a:lnTo>
                      <a:pt x="10" y="328"/>
                    </a:lnTo>
                    <a:lnTo>
                      <a:pt x="15" y="331"/>
                    </a:lnTo>
                    <a:lnTo>
                      <a:pt x="15" y="328"/>
                    </a:lnTo>
                    <a:lnTo>
                      <a:pt x="17" y="333"/>
                    </a:lnTo>
                    <a:lnTo>
                      <a:pt x="20" y="328"/>
                    </a:lnTo>
                    <a:lnTo>
                      <a:pt x="25" y="324"/>
                    </a:lnTo>
                    <a:lnTo>
                      <a:pt x="31" y="324"/>
                    </a:lnTo>
                    <a:lnTo>
                      <a:pt x="33" y="325"/>
                    </a:lnTo>
                    <a:lnTo>
                      <a:pt x="28" y="325"/>
                    </a:lnTo>
                    <a:lnTo>
                      <a:pt x="23" y="336"/>
                    </a:lnTo>
                    <a:lnTo>
                      <a:pt x="17" y="346"/>
                    </a:lnTo>
                    <a:lnTo>
                      <a:pt x="12" y="346"/>
                    </a:lnTo>
                    <a:lnTo>
                      <a:pt x="8" y="346"/>
                    </a:lnTo>
                    <a:lnTo>
                      <a:pt x="8" y="349"/>
                    </a:lnTo>
                    <a:lnTo>
                      <a:pt x="8" y="354"/>
                    </a:lnTo>
                    <a:lnTo>
                      <a:pt x="10" y="355"/>
                    </a:lnTo>
                    <a:lnTo>
                      <a:pt x="15" y="358"/>
                    </a:lnTo>
                    <a:lnTo>
                      <a:pt x="17" y="354"/>
                    </a:lnTo>
                    <a:lnTo>
                      <a:pt x="23" y="354"/>
                    </a:lnTo>
                    <a:lnTo>
                      <a:pt x="23" y="358"/>
                    </a:lnTo>
                    <a:lnTo>
                      <a:pt x="23" y="361"/>
                    </a:lnTo>
                    <a:lnTo>
                      <a:pt x="17" y="366"/>
                    </a:lnTo>
                    <a:lnTo>
                      <a:pt x="15" y="368"/>
                    </a:lnTo>
                    <a:lnTo>
                      <a:pt x="15" y="374"/>
                    </a:lnTo>
                    <a:lnTo>
                      <a:pt x="15" y="379"/>
                    </a:lnTo>
                    <a:lnTo>
                      <a:pt x="20" y="379"/>
                    </a:lnTo>
                    <a:lnTo>
                      <a:pt x="23" y="387"/>
                    </a:lnTo>
                    <a:lnTo>
                      <a:pt x="28" y="387"/>
                    </a:lnTo>
                    <a:lnTo>
                      <a:pt x="33" y="384"/>
                    </a:lnTo>
                    <a:lnTo>
                      <a:pt x="36" y="384"/>
                    </a:lnTo>
                    <a:lnTo>
                      <a:pt x="36" y="387"/>
                    </a:lnTo>
                    <a:lnTo>
                      <a:pt x="36" y="391"/>
                    </a:lnTo>
                    <a:lnTo>
                      <a:pt x="53" y="387"/>
                    </a:lnTo>
                    <a:lnTo>
                      <a:pt x="71" y="379"/>
                    </a:lnTo>
                    <a:lnTo>
                      <a:pt x="72" y="374"/>
                    </a:lnTo>
                    <a:lnTo>
                      <a:pt x="75" y="371"/>
                    </a:lnTo>
                    <a:lnTo>
                      <a:pt x="80" y="371"/>
                    </a:lnTo>
                    <a:lnTo>
                      <a:pt x="86" y="371"/>
                    </a:lnTo>
                    <a:lnTo>
                      <a:pt x="96" y="366"/>
                    </a:lnTo>
                    <a:lnTo>
                      <a:pt x="105" y="358"/>
                    </a:lnTo>
                    <a:lnTo>
                      <a:pt x="105" y="361"/>
                    </a:lnTo>
                    <a:lnTo>
                      <a:pt x="108" y="363"/>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3" name="Freeform 8">
                <a:extLst>
                  <a:ext uri="{FF2B5EF4-FFF2-40B4-BE49-F238E27FC236}">
                    <a16:creationId xmlns:a16="http://schemas.microsoft.com/office/drawing/2014/main" id="{82081BA0-A7A7-0A40-0F5D-016F12E2BC96}"/>
                  </a:ext>
                </a:extLst>
              </p:cNvPr>
              <p:cNvSpPr>
                <a:spLocks/>
              </p:cNvSpPr>
              <p:nvPr/>
            </p:nvSpPr>
            <p:spPr bwMode="auto">
              <a:xfrm>
                <a:off x="4738688" y="1939925"/>
                <a:ext cx="4763" cy="7938"/>
              </a:xfrm>
              <a:custGeom>
                <a:avLst/>
                <a:gdLst>
                  <a:gd name="T0" fmla="*/ 0 w 3"/>
                  <a:gd name="T1" fmla="*/ 0 h 5"/>
                  <a:gd name="T2" fmla="*/ 3 w 3"/>
                  <a:gd name="T3" fmla="*/ 5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4" name="Freeform 9">
                <a:extLst>
                  <a:ext uri="{FF2B5EF4-FFF2-40B4-BE49-F238E27FC236}">
                    <a16:creationId xmlns:a16="http://schemas.microsoft.com/office/drawing/2014/main" id="{86FA29BF-F0D5-1606-448E-293732934568}"/>
                  </a:ext>
                </a:extLst>
              </p:cNvPr>
              <p:cNvSpPr>
                <a:spLocks/>
              </p:cNvSpPr>
              <p:nvPr/>
            </p:nvSpPr>
            <p:spPr bwMode="auto">
              <a:xfrm>
                <a:off x="4776788" y="1887537"/>
                <a:ext cx="3175" cy="7938"/>
              </a:xfrm>
              <a:custGeom>
                <a:avLst/>
                <a:gdLst>
                  <a:gd name="T0" fmla="*/ 2 w 2"/>
                  <a:gd name="T1" fmla="*/ 0 h 5"/>
                  <a:gd name="T2" fmla="*/ 2 w 2"/>
                  <a:gd name="T3" fmla="*/ 2 h 5"/>
                  <a:gd name="T4" fmla="*/ 0 w 2"/>
                  <a:gd name="T5" fmla="*/ 5 h 5"/>
                  <a:gd name="T6" fmla="*/ 0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2"/>
                    </a:lnTo>
                    <a:lnTo>
                      <a:pt x="0" y="5"/>
                    </a:lnTo>
                    <a:lnTo>
                      <a:pt x="0"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5" name="Freeform 10">
                <a:extLst>
                  <a:ext uri="{FF2B5EF4-FFF2-40B4-BE49-F238E27FC236}">
                    <a16:creationId xmlns:a16="http://schemas.microsoft.com/office/drawing/2014/main" id="{9FB3D3D5-D6DD-C4FC-3EE4-B47F48B8F9A3}"/>
                  </a:ext>
                </a:extLst>
              </p:cNvPr>
              <p:cNvSpPr>
                <a:spLocks/>
              </p:cNvSpPr>
              <p:nvPr/>
            </p:nvSpPr>
            <p:spPr bwMode="auto">
              <a:xfrm>
                <a:off x="4743450" y="1887537"/>
                <a:ext cx="25400" cy="15875"/>
              </a:xfrm>
              <a:custGeom>
                <a:avLst/>
                <a:gdLst>
                  <a:gd name="T0" fmla="*/ 10 w 16"/>
                  <a:gd name="T1" fmla="*/ 0 h 10"/>
                  <a:gd name="T2" fmla="*/ 16 w 16"/>
                  <a:gd name="T3" fmla="*/ 5 h 10"/>
                  <a:gd name="T4" fmla="*/ 16 w 16"/>
                  <a:gd name="T5" fmla="*/ 10 h 10"/>
                  <a:gd name="T6" fmla="*/ 10 w 16"/>
                  <a:gd name="T7" fmla="*/ 8 h 10"/>
                  <a:gd name="T8" fmla="*/ 2 w 16"/>
                  <a:gd name="T9" fmla="*/ 5 h 10"/>
                  <a:gd name="T10" fmla="*/ 0 w 16"/>
                  <a:gd name="T11" fmla="*/ 5 h 10"/>
                  <a:gd name="T12" fmla="*/ 8 w 16"/>
                  <a:gd name="T13" fmla="*/ 5 h 10"/>
                  <a:gd name="T14" fmla="*/ 8 w 16"/>
                  <a:gd name="T15" fmla="*/ 0 h 10"/>
                  <a:gd name="T16" fmla="*/ 10 w 1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0" y="0"/>
                    </a:moveTo>
                    <a:lnTo>
                      <a:pt x="16" y="5"/>
                    </a:lnTo>
                    <a:lnTo>
                      <a:pt x="16" y="10"/>
                    </a:lnTo>
                    <a:lnTo>
                      <a:pt x="10" y="8"/>
                    </a:lnTo>
                    <a:lnTo>
                      <a:pt x="2" y="5"/>
                    </a:lnTo>
                    <a:lnTo>
                      <a:pt x="0" y="5"/>
                    </a:lnTo>
                    <a:lnTo>
                      <a:pt x="8" y="5"/>
                    </a:lnTo>
                    <a:lnTo>
                      <a:pt x="8" y="0"/>
                    </a:lnTo>
                    <a:lnTo>
                      <a:pt x="1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6" name="Freeform 11">
                <a:extLst>
                  <a:ext uri="{FF2B5EF4-FFF2-40B4-BE49-F238E27FC236}">
                    <a16:creationId xmlns:a16="http://schemas.microsoft.com/office/drawing/2014/main" id="{9728D2CA-1C4E-BDE8-7630-37F068EBC449}"/>
                  </a:ext>
                </a:extLst>
              </p:cNvPr>
              <p:cNvSpPr>
                <a:spLocks/>
              </p:cNvSpPr>
              <p:nvPr/>
            </p:nvSpPr>
            <p:spPr bwMode="auto">
              <a:xfrm>
                <a:off x="4779963" y="1847850"/>
                <a:ext cx="3175" cy="7938"/>
              </a:xfrm>
              <a:custGeom>
                <a:avLst/>
                <a:gdLst>
                  <a:gd name="T0" fmla="*/ 2 w 2"/>
                  <a:gd name="T1" fmla="*/ 0 h 5"/>
                  <a:gd name="T2" fmla="*/ 2 w 2"/>
                  <a:gd name="T3" fmla="*/ 3 h 5"/>
                  <a:gd name="T4" fmla="*/ 0 w 2"/>
                  <a:gd name="T5" fmla="*/ 5 h 5"/>
                  <a:gd name="T6" fmla="*/ 0 w 2"/>
                  <a:gd name="T7" fmla="*/ 0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lnTo>
                      <a:pt x="2" y="3"/>
                    </a:lnTo>
                    <a:lnTo>
                      <a:pt x="0" y="5"/>
                    </a:lnTo>
                    <a:lnTo>
                      <a:pt x="0"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7" name="Freeform 12">
                <a:extLst>
                  <a:ext uri="{FF2B5EF4-FFF2-40B4-BE49-F238E27FC236}">
                    <a16:creationId xmlns:a16="http://schemas.microsoft.com/office/drawing/2014/main" id="{8F322B43-30ED-CA21-0ADA-2DA214C22C13}"/>
                  </a:ext>
                </a:extLst>
              </p:cNvPr>
              <p:cNvSpPr>
                <a:spLocks/>
              </p:cNvSpPr>
              <p:nvPr/>
            </p:nvSpPr>
            <p:spPr bwMode="auto">
              <a:xfrm>
                <a:off x="4954588" y="1570037"/>
                <a:ext cx="9525" cy="7938"/>
              </a:xfrm>
              <a:custGeom>
                <a:avLst/>
                <a:gdLst>
                  <a:gd name="T0" fmla="*/ 0 w 6"/>
                  <a:gd name="T1" fmla="*/ 0 h 5"/>
                  <a:gd name="T2" fmla="*/ 0 w 6"/>
                  <a:gd name="T3" fmla="*/ 5 h 5"/>
                  <a:gd name="T4" fmla="*/ 3 w 6"/>
                  <a:gd name="T5" fmla="*/ 5 h 5"/>
                  <a:gd name="T6" fmla="*/ 6 w 6"/>
                  <a:gd name="T7" fmla="*/ 3 h 5"/>
                  <a:gd name="T8" fmla="*/ 3 w 6"/>
                  <a:gd name="T9" fmla="*/ 0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0" y="5"/>
                    </a:lnTo>
                    <a:lnTo>
                      <a:pt x="3" y="5"/>
                    </a:lnTo>
                    <a:lnTo>
                      <a:pt x="6" y="3"/>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8" name="Freeform 13">
                <a:extLst>
                  <a:ext uri="{FF2B5EF4-FFF2-40B4-BE49-F238E27FC236}">
                    <a16:creationId xmlns:a16="http://schemas.microsoft.com/office/drawing/2014/main" id="{EBBCA01C-477D-BC38-BB31-494C338A2250}"/>
                  </a:ext>
                </a:extLst>
              </p:cNvPr>
              <p:cNvSpPr>
                <a:spLocks/>
              </p:cNvSpPr>
              <p:nvPr/>
            </p:nvSpPr>
            <p:spPr bwMode="auto">
              <a:xfrm>
                <a:off x="5038725" y="1566862"/>
                <a:ext cx="15875" cy="7938"/>
              </a:xfrm>
              <a:custGeom>
                <a:avLst/>
                <a:gdLst>
                  <a:gd name="T0" fmla="*/ 7 w 10"/>
                  <a:gd name="T1" fmla="*/ 0 h 5"/>
                  <a:gd name="T2" fmla="*/ 10 w 10"/>
                  <a:gd name="T3" fmla="*/ 0 h 5"/>
                  <a:gd name="T4" fmla="*/ 10 w 10"/>
                  <a:gd name="T5" fmla="*/ 5 h 5"/>
                  <a:gd name="T6" fmla="*/ 2 w 10"/>
                  <a:gd name="T7" fmla="*/ 5 h 5"/>
                  <a:gd name="T8" fmla="*/ 0 w 10"/>
                  <a:gd name="T9" fmla="*/ 2 h 5"/>
                  <a:gd name="T10" fmla="*/ 2 w 10"/>
                  <a:gd name="T11" fmla="*/ 0 h 5"/>
                  <a:gd name="T12" fmla="*/ 7 w 1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7" y="0"/>
                    </a:moveTo>
                    <a:lnTo>
                      <a:pt x="10" y="0"/>
                    </a:lnTo>
                    <a:lnTo>
                      <a:pt x="10" y="5"/>
                    </a:lnTo>
                    <a:lnTo>
                      <a:pt x="2" y="5"/>
                    </a:lnTo>
                    <a:lnTo>
                      <a:pt x="0" y="2"/>
                    </a:lnTo>
                    <a:lnTo>
                      <a:pt x="2" y="0"/>
                    </a:lnTo>
                    <a:lnTo>
                      <a:pt x="7"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69" name="Freeform 14">
                <a:extLst>
                  <a:ext uri="{FF2B5EF4-FFF2-40B4-BE49-F238E27FC236}">
                    <a16:creationId xmlns:a16="http://schemas.microsoft.com/office/drawing/2014/main" id="{A68F7448-FDF8-9E44-A9F9-DB050FEA3348}"/>
                  </a:ext>
                </a:extLst>
              </p:cNvPr>
              <p:cNvSpPr>
                <a:spLocks/>
              </p:cNvSpPr>
              <p:nvPr/>
            </p:nvSpPr>
            <p:spPr bwMode="auto">
              <a:xfrm>
                <a:off x="4972050" y="1557337"/>
                <a:ext cx="14288" cy="12700"/>
              </a:xfrm>
              <a:custGeom>
                <a:avLst/>
                <a:gdLst>
                  <a:gd name="T0" fmla="*/ 6 w 9"/>
                  <a:gd name="T1" fmla="*/ 0 h 8"/>
                  <a:gd name="T2" fmla="*/ 2 w 9"/>
                  <a:gd name="T3" fmla="*/ 3 h 8"/>
                  <a:gd name="T4" fmla="*/ 0 w 9"/>
                  <a:gd name="T5" fmla="*/ 8 h 8"/>
                  <a:gd name="T6" fmla="*/ 2 w 9"/>
                  <a:gd name="T7" fmla="*/ 8 h 8"/>
                  <a:gd name="T8" fmla="*/ 9 w 9"/>
                  <a:gd name="T9" fmla="*/ 6 h 8"/>
                  <a:gd name="T10" fmla="*/ 9 w 9"/>
                  <a:gd name="T11" fmla="*/ 0 h 8"/>
                  <a:gd name="T12" fmla="*/ 6 w 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0"/>
                    </a:moveTo>
                    <a:lnTo>
                      <a:pt x="2" y="3"/>
                    </a:lnTo>
                    <a:lnTo>
                      <a:pt x="0" y="8"/>
                    </a:lnTo>
                    <a:lnTo>
                      <a:pt x="2" y="8"/>
                    </a:lnTo>
                    <a:lnTo>
                      <a:pt x="9" y="6"/>
                    </a:lnTo>
                    <a:lnTo>
                      <a:pt x="9" y="0"/>
                    </a:lnTo>
                    <a:lnTo>
                      <a:pt x="6"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0" name="Freeform 15">
                <a:extLst>
                  <a:ext uri="{FF2B5EF4-FFF2-40B4-BE49-F238E27FC236}">
                    <a16:creationId xmlns:a16="http://schemas.microsoft.com/office/drawing/2014/main" id="{D2A87745-86EA-5C2E-E23D-9000B86B39D3}"/>
                  </a:ext>
                </a:extLst>
              </p:cNvPr>
              <p:cNvSpPr>
                <a:spLocks/>
              </p:cNvSpPr>
              <p:nvPr/>
            </p:nvSpPr>
            <p:spPr bwMode="auto">
              <a:xfrm>
                <a:off x="4986338" y="1535112"/>
                <a:ext cx="12700" cy="9525"/>
              </a:xfrm>
              <a:custGeom>
                <a:avLst/>
                <a:gdLst>
                  <a:gd name="T0" fmla="*/ 3 w 8"/>
                  <a:gd name="T1" fmla="*/ 0 h 6"/>
                  <a:gd name="T2" fmla="*/ 0 w 8"/>
                  <a:gd name="T3" fmla="*/ 0 h 6"/>
                  <a:gd name="T4" fmla="*/ 0 w 8"/>
                  <a:gd name="T5" fmla="*/ 1 h 6"/>
                  <a:gd name="T6" fmla="*/ 3 w 8"/>
                  <a:gd name="T7" fmla="*/ 4 h 6"/>
                  <a:gd name="T8" fmla="*/ 5 w 8"/>
                  <a:gd name="T9" fmla="*/ 6 h 6"/>
                  <a:gd name="T10" fmla="*/ 5 w 8"/>
                  <a:gd name="T11" fmla="*/ 4 h 6"/>
                  <a:gd name="T12" fmla="*/ 8 w 8"/>
                  <a:gd name="T13" fmla="*/ 1 h 6"/>
                  <a:gd name="T14" fmla="*/ 8 w 8"/>
                  <a:gd name="T15" fmla="*/ 0 h 6"/>
                  <a:gd name="T16" fmla="*/ 3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3" y="0"/>
                    </a:moveTo>
                    <a:lnTo>
                      <a:pt x="0" y="0"/>
                    </a:lnTo>
                    <a:lnTo>
                      <a:pt x="0" y="1"/>
                    </a:lnTo>
                    <a:lnTo>
                      <a:pt x="3" y="4"/>
                    </a:lnTo>
                    <a:lnTo>
                      <a:pt x="5" y="6"/>
                    </a:lnTo>
                    <a:lnTo>
                      <a:pt x="5" y="4"/>
                    </a:lnTo>
                    <a:lnTo>
                      <a:pt x="8" y="1"/>
                    </a:lnTo>
                    <a:lnTo>
                      <a:pt x="8"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1" name="Freeform 16">
                <a:extLst>
                  <a:ext uri="{FF2B5EF4-FFF2-40B4-BE49-F238E27FC236}">
                    <a16:creationId xmlns:a16="http://schemas.microsoft.com/office/drawing/2014/main" id="{B1B711E1-5717-521C-4641-BDF71258F7C9}"/>
                  </a:ext>
                </a:extLst>
              </p:cNvPr>
              <p:cNvSpPr>
                <a:spLocks/>
              </p:cNvSpPr>
              <p:nvPr/>
            </p:nvSpPr>
            <p:spPr bwMode="auto">
              <a:xfrm>
                <a:off x="4994275" y="1530350"/>
                <a:ext cx="39688" cy="39688"/>
              </a:xfrm>
              <a:custGeom>
                <a:avLst/>
                <a:gdLst>
                  <a:gd name="T0" fmla="*/ 11 w 25"/>
                  <a:gd name="T1" fmla="*/ 0 h 25"/>
                  <a:gd name="T2" fmla="*/ 8 w 25"/>
                  <a:gd name="T3" fmla="*/ 4 h 25"/>
                  <a:gd name="T4" fmla="*/ 5 w 25"/>
                  <a:gd name="T5" fmla="*/ 12 h 25"/>
                  <a:gd name="T6" fmla="*/ 0 w 25"/>
                  <a:gd name="T7" fmla="*/ 12 h 25"/>
                  <a:gd name="T8" fmla="*/ 3 w 25"/>
                  <a:gd name="T9" fmla="*/ 17 h 25"/>
                  <a:gd name="T10" fmla="*/ 5 w 25"/>
                  <a:gd name="T11" fmla="*/ 25 h 25"/>
                  <a:gd name="T12" fmla="*/ 16 w 25"/>
                  <a:gd name="T13" fmla="*/ 20 h 25"/>
                  <a:gd name="T14" fmla="*/ 22 w 25"/>
                  <a:gd name="T15" fmla="*/ 12 h 25"/>
                  <a:gd name="T16" fmla="*/ 22 w 25"/>
                  <a:gd name="T17" fmla="*/ 7 h 25"/>
                  <a:gd name="T18" fmla="*/ 25 w 25"/>
                  <a:gd name="T19" fmla="*/ 4 h 25"/>
                  <a:gd name="T20" fmla="*/ 25 w 25"/>
                  <a:gd name="T21" fmla="*/ 3 h 25"/>
                  <a:gd name="T22" fmla="*/ 22 w 25"/>
                  <a:gd name="T23" fmla="*/ 3 h 25"/>
                  <a:gd name="T24" fmla="*/ 16 w 25"/>
                  <a:gd name="T25" fmla="*/ 4 h 25"/>
                  <a:gd name="T26" fmla="*/ 13 w 25"/>
                  <a:gd name="T27" fmla="*/ 7 h 25"/>
                  <a:gd name="T28" fmla="*/ 13 w 25"/>
                  <a:gd name="T29" fmla="*/ 3 h 25"/>
                  <a:gd name="T30" fmla="*/ 11 w 25"/>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5">
                    <a:moveTo>
                      <a:pt x="11" y="0"/>
                    </a:moveTo>
                    <a:lnTo>
                      <a:pt x="8" y="4"/>
                    </a:lnTo>
                    <a:lnTo>
                      <a:pt x="5" y="12"/>
                    </a:lnTo>
                    <a:lnTo>
                      <a:pt x="0" y="12"/>
                    </a:lnTo>
                    <a:lnTo>
                      <a:pt x="3" y="17"/>
                    </a:lnTo>
                    <a:lnTo>
                      <a:pt x="5" y="25"/>
                    </a:lnTo>
                    <a:lnTo>
                      <a:pt x="16" y="20"/>
                    </a:lnTo>
                    <a:lnTo>
                      <a:pt x="22" y="12"/>
                    </a:lnTo>
                    <a:lnTo>
                      <a:pt x="22" y="7"/>
                    </a:lnTo>
                    <a:lnTo>
                      <a:pt x="25" y="4"/>
                    </a:lnTo>
                    <a:lnTo>
                      <a:pt x="25" y="3"/>
                    </a:lnTo>
                    <a:lnTo>
                      <a:pt x="22" y="3"/>
                    </a:lnTo>
                    <a:lnTo>
                      <a:pt x="16" y="4"/>
                    </a:lnTo>
                    <a:lnTo>
                      <a:pt x="13" y="7"/>
                    </a:lnTo>
                    <a:lnTo>
                      <a:pt x="13" y="3"/>
                    </a:lnTo>
                    <a:lnTo>
                      <a:pt x="11"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2" name="Freeform 17">
                <a:extLst>
                  <a:ext uri="{FF2B5EF4-FFF2-40B4-BE49-F238E27FC236}">
                    <a16:creationId xmlns:a16="http://schemas.microsoft.com/office/drawing/2014/main" id="{4DD917F5-59DF-0752-A17E-25CA4464B2C6}"/>
                  </a:ext>
                </a:extLst>
              </p:cNvPr>
              <p:cNvSpPr>
                <a:spLocks/>
              </p:cNvSpPr>
              <p:nvPr/>
            </p:nvSpPr>
            <p:spPr bwMode="auto">
              <a:xfrm>
                <a:off x="5027613" y="1514475"/>
                <a:ext cx="6350" cy="7938"/>
              </a:xfrm>
              <a:custGeom>
                <a:avLst/>
                <a:gdLst>
                  <a:gd name="T0" fmla="*/ 1 w 4"/>
                  <a:gd name="T1" fmla="*/ 0 h 5"/>
                  <a:gd name="T2" fmla="*/ 0 w 4"/>
                  <a:gd name="T3" fmla="*/ 3 h 5"/>
                  <a:gd name="T4" fmla="*/ 1 w 4"/>
                  <a:gd name="T5" fmla="*/ 5 h 5"/>
                  <a:gd name="T6" fmla="*/ 4 w 4"/>
                  <a:gd name="T7" fmla="*/ 0 h 5"/>
                  <a:gd name="T8" fmla="*/ 1 w 4"/>
                  <a:gd name="T9" fmla="*/ 0 h 5"/>
                </a:gdLst>
                <a:ahLst/>
                <a:cxnLst>
                  <a:cxn ang="0">
                    <a:pos x="T0" y="T1"/>
                  </a:cxn>
                  <a:cxn ang="0">
                    <a:pos x="T2" y="T3"/>
                  </a:cxn>
                  <a:cxn ang="0">
                    <a:pos x="T4" y="T5"/>
                  </a:cxn>
                  <a:cxn ang="0">
                    <a:pos x="T6" y="T7"/>
                  </a:cxn>
                  <a:cxn ang="0">
                    <a:pos x="T8" y="T9"/>
                  </a:cxn>
                </a:cxnLst>
                <a:rect l="0" t="0" r="r" b="b"/>
                <a:pathLst>
                  <a:path w="4" h="5">
                    <a:moveTo>
                      <a:pt x="1" y="0"/>
                    </a:moveTo>
                    <a:lnTo>
                      <a:pt x="0" y="3"/>
                    </a:lnTo>
                    <a:lnTo>
                      <a:pt x="1" y="5"/>
                    </a:lnTo>
                    <a:lnTo>
                      <a:pt x="4" y="0"/>
                    </a:lnTo>
                    <a:lnTo>
                      <a:pt x="1"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3" name="Freeform 18">
                <a:extLst>
                  <a:ext uri="{FF2B5EF4-FFF2-40B4-BE49-F238E27FC236}">
                    <a16:creationId xmlns:a16="http://schemas.microsoft.com/office/drawing/2014/main" id="{6E23D292-C545-21CC-5720-93EDF0DBA094}"/>
                  </a:ext>
                </a:extLst>
              </p:cNvPr>
              <p:cNvSpPr>
                <a:spLocks/>
              </p:cNvSpPr>
              <p:nvPr/>
            </p:nvSpPr>
            <p:spPr bwMode="auto">
              <a:xfrm>
                <a:off x="5072063" y="1474787"/>
                <a:ext cx="14288" cy="14288"/>
              </a:xfrm>
              <a:custGeom>
                <a:avLst/>
                <a:gdLst>
                  <a:gd name="T0" fmla="*/ 2 w 9"/>
                  <a:gd name="T1" fmla="*/ 0 h 9"/>
                  <a:gd name="T2" fmla="*/ 2 w 9"/>
                  <a:gd name="T3" fmla="*/ 5 h 9"/>
                  <a:gd name="T4" fmla="*/ 0 w 9"/>
                  <a:gd name="T5" fmla="*/ 9 h 9"/>
                  <a:gd name="T6" fmla="*/ 3 w 9"/>
                  <a:gd name="T7" fmla="*/ 8 h 9"/>
                  <a:gd name="T8" fmla="*/ 9 w 9"/>
                  <a:gd name="T9" fmla="*/ 8 h 9"/>
                  <a:gd name="T10" fmla="*/ 6 w 9"/>
                  <a:gd name="T11" fmla="*/ 5 h 9"/>
                  <a:gd name="T12" fmla="*/ 6 w 9"/>
                  <a:gd name="T13" fmla="*/ 3 h 9"/>
                  <a:gd name="T14" fmla="*/ 6 w 9"/>
                  <a:gd name="T15" fmla="*/ 0 h 9"/>
                  <a:gd name="T16" fmla="*/ 2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2" y="0"/>
                    </a:moveTo>
                    <a:lnTo>
                      <a:pt x="2" y="5"/>
                    </a:lnTo>
                    <a:lnTo>
                      <a:pt x="0" y="9"/>
                    </a:lnTo>
                    <a:lnTo>
                      <a:pt x="3" y="8"/>
                    </a:lnTo>
                    <a:lnTo>
                      <a:pt x="9" y="8"/>
                    </a:lnTo>
                    <a:lnTo>
                      <a:pt x="6" y="5"/>
                    </a:lnTo>
                    <a:lnTo>
                      <a:pt x="6" y="3"/>
                    </a:lnTo>
                    <a:lnTo>
                      <a:pt x="6" y="0"/>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4" name="Freeform 19">
                <a:extLst>
                  <a:ext uri="{FF2B5EF4-FFF2-40B4-BE49-F238E27FC236}">
                    <a16:creationId xmlns:a16="http://schemas.microsoft.com/office/drawing/2014/main" id="{CF452943-5185-6653-9FD7-D62F979C9923}"/>
                  </a:ext>
                </a:extLst>
              </p:cNvPr>
              <p:cNvSpPr>
                <a:spLocks/>
              </p:cNvSpPr>
              <p:nvPr/>
            </p:nvSpPr>
            <p:spPr bwMode="auto">
              <a:xfrm>
                <a:off x="5086350" y="1458912"/>
                <a:ext cx="12700" cy="15875"/>
              </a:xfrm>
              <a:custGeom>
                <a:avLst/>
                <a:gdLst>
                  <a:gd name="T0" fmla="*/ 0 w 8"/>
                  <a:gd name="T1" fmla="*/ 0 h 10"/>
                  <a:gd name="T2" fmla="*/ 0 w 8"/>
                  <a:gd name="T3" fmla="*/ 5 h 10"/>
                  <a:gd name="T4" fmla="*/ 2 w 8"/>
                  <a:gd name="T5" fmla="*/ 10 h 10"/>
                  <a:gd name="T6" fmla="*/ 5 w 8"/>
                  <a:gd name="T7" fmla="*/ 10 h 10"/>
                  <a:gd name="T8" fmla="*/ 8 w 8"/>
                  <a:gd name="T9" fmla="*/ 8 h 10"/>
                  <a:gd name="T10" fmla="*/ 8 w 8"/>
                  <a:gd name="T11" fmla="*/ 2 h 10"/>
                  <a:gd name="T12" fmla="*/ 0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0"/>
                    </a:moveTo>
                    <a:lnTo>
                      <a:pt x="0" y="5"/>
                    </a:lnTo>
                    <a:lnTo>
                      <a:pt x="2" y="10"/>
                    </a:lnTo>
                    <a:lnTo>
                      <a:pt x="5" y="10"/>
                    </a:lnTo>
                    <a:lnTo>
                      <a:pt x="8" y="8"/>
                    </a:lnTo>
                    <a:lnTo>
                      <a:pt x="8"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5" name="Freeform 20">
                <a:extLst>
                  <a:ext uri="{FF2B5EF4-FFF2-40B4-BE49-F238E27FC236}">
                    <a16:creationId xmlns:a16="http://schemas.microsoft.com/office/drawing/2014/main" id="{5E94C8C2-6250-3FAD-5296-B89B57CBE88F}"/>
                  </a:ext>
                </a:extLst>
              </p:cNvPr>
              <p:cNvSpPr>
                <a:spLocks/>
              </p:cNvSpPr>
              <p:nvPr/>
            </p:nvSpPr>
            <p:spPr bwMode="auto">
              <a:xfrm>
                <a:off x="5127625" y="1449387"/>
                <a:ext cx="1588" cy="9525"/>
              </a:xfrm>
              <a:custGeom>
                <a:avLst/>
                <a:gdLst>
                  <a:gd name="T0" fmla="*/ 0 w 1"/>
                  <a:gd name="T1" fmla="*/ 0 h 6"/>
                  <a:gd name="T2" fmla="*/ 1 w 1"/>
                  <a:gd name="T3" fmla="*/ 6 h 6"/>
                  <a:gd name="T4" fmla="*/ 1 w 1"/>
                  <a:gd name="T5" fmla="*/ 0 h 6"/>
                  <a:gd name="T6" fmla="*/ 0 w 1"/>
                  <a:gd name="T7" fmla="*/ 0 h 6"/>
                </a:gdLst>
                <a:ahLst/>
                <a:cxnLst>
                  <a:cxn ang="0">
                    <a:pos x="T0" y="T1"/>
                  </a:cxn>
                  <a:cxn ang="0">
                    <a:pos x="T2" y="T3"/>
                  </a:cxn>
                  <a:cxn ang="0">
                    <a:pos x="T4" y="T5"/>
                  </a:cxn>
                  <a:cxn ang="0">
                    <a:pos x="T6" y="T7"/>
                  </a:cxn>
                </a:cxnLst>
                <a:rect l="0" t="0" r="r" b="b"/>
                <a:pathLst>
                  <a:path w="1" h="6">
                    <a:moveTo>
                      <a:pt x="0" y="0"/>
                    </a:moveTo>
                    <a:lnTo>
                      <a:pt x="1" y="6"/>
                    </a:lnTo>
                    <a:lnTo>
                      <a:pt x="1"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6" name="Freeform 21">
                <a:extLst>
                  <a:ext uri="{FF2B5EF4-FFF2-40B4-BE49-F238E27FC236}">
                    <a16:creationId xmlns:a16="http://schemas.microsoft.com/office/drawing/2014/main" id="{399EB48D-0DB5-2814-F7C6-1ED19928E3CD}"/>
                  </a:ext>
                </a:extLst>
              </p:cNvPr>
              <p:cNvSpPr>
                <a:spLocks/>
              </p:cNvSpPr>
              <p:nvPr/>
            </p:nvSpPr>
            <p:spPr bwMode="auto">
              <a:xfrm>
                <a:off x="5106988" y="1446212"/>
                <a:ext cx="7938" cy="12700"/>
              </a:xfrm>
              <a:custGeom>
                <a:avLst/>
                <a:gdLst>
                  <a:gd name="T0" fmla="*/ 0 w 5"/>
                  <a:gd name="T1" fmla="*/ 0 h 8"/>
                  <a:gd name="T2" fmla="*/ 2 w 5"/>
                  <a:gd name="T3" fmla="*/ 2 h 8"/>
                  <a:gd name="T4" fmla="*/ 2 w 5"/>
                  <a:gd name="T5" fmla="*/ 8 h 8"/>
                  <a:gd name="T6" fmla="*/ 5 w 5"/>
                  <a:gd name="T7" fmla="*/ 8 h 8"/>
                  <a:gd name="T8" fmla="*/ 5 w 5"/>
                  <a:gd name="T9" fmla="*/ 5 h 8"/>
                  <a:gd name="T10" fmla="*/ 5 w 5"/>
                  <a:gd name="T11" fmla="*/ 2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lnTo>
                      <a:pt x="2" y="2"/>
                    </a:lnTo>
                    <a:lnTo>
                      <a:pt x="2" y="8"/>
                    </a:lnTo>
                    <a:lnTo>
                      <a:pt x="5" y="8"/>
                    </a:lnTo>
                    <a:lnTo>
                      <a:pt x="5" y="5"/>
                    </a:lnTo>
                    <a:lnTo>
                      <a:pt x="5" y="2"/>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7" name="Freeform 22">
                <a:extLst>
                  <a:ext uri="{FF2B5EF4-FFF2-40B4-BE49-F238E27FC236}">
                    <a16:creationId xmlns:a16="http://schemas.microsoft.com/office/drawing/2014/main" id="{5CB922B3-CCD7-B940-DC28-075038AA79B5}"/>
                  </a:ext>
                </a:extLst>
              </p:cNvPr>
              <p:cNvSpPr>
                <a:spLocks/>
              </p:cNvSpPr>
              <p:nvPr/>
            </p:nvSpPr>
            <p:spPr bwMode="auto">
              <a:xfrm>
                <a:off x="5341938" y="1441450"/>
                <a:ext cx="7938" cy="17463"/>
              </a:xfrm>
              <a:custGeom>
                <a:avLst/>
                <a:gdLst>
                  <a:gd name="T0" fmla="*/ 2 w 5"/>
                  <a:gd name="T1" fmla="*/ 0 h 11"/>
                  <a:gd name="T2" fmla="*/ 2 w 5"/>
                  <a:gd name="T3" fmla="*/ 3 h 11"/>
                  <a:gd name="T4" fmla="*/ 5 w 5"/>
                  <a:gd name="T5" fmla="*/ 8 h 11"/>
                  <a:gd name="T6" fmla="*/ 2 w 5"/>
                  <a:gd name="T7" fmla="*/ 8 h 11"/>
                  <a:gd name="T8" fmla="*/ 0 w 5"/>
                  <a:gd name="T9" fmla="*/ 11 h 11"/>
                  <a:gd name="T10" fmla="*/ 0 w 5"/>
                  <a:gd name="T11" fmla="*/ 3 h 11"/>
                  <a:gd name="T12" fmla="*/ 2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2" y="0"/>
                    </a:moveTo>
                    <a:lnTo>
                      <a:pt x="2" y="3"/>
                    </a:lnTo>
                    <a:lnTo>
                      <a:pt x="5" y="8"/>
                    </a:lnTo>
                    <a:lnTo>
                      <a:pt x="2" y="8"/>
                    </a:lnTo>
                    <a:lnTo>
                      <a:pt x="0" y="11"/>
                    </a:lnTo>
                    <a:lnTo>
                      <a:pt x="0" y="3"/>
                    </a:lnTo>
                    <a:lnTo>
                      <a:pt x="2"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8" name="Freeform 23">
                <a:extLst>
                  <a:ext uri="{FF2B5EF4-FFF2-40B4-BE49-F238E27FC236}">
                    <a16:creationId xmlns:a16="http://schemas.microsoft.com/office/drawing/2014/main" id="{E1957C5C-9E11-4742-1F7C-6C094436881C}"/>
                  </a:ext>
                </a:extLst>
              </p:cNvPr>
              <p:cNvSpPr>
                <a:spLocks/>
              </p:cNvSpPr>
              <p:nvPr/>
            </p:nvSpPr>
            <p:spPr bwMode="auto">
              <a:xfrm>
                <a:off x="5175250" y="1441450"/>
                <a:ext cx="6350" cy="7938"/>
              </a:xfrm>
              <a:custGeom>
                <a:avLst/>
                <a:gdLst>
                  <a:gd name="T0" fmla="*/ 0 w 4"/>
                  <a:gd name="T1" fmla="*/ 0 h 5"/>
                  <a:gd name="T2" fmla="*/ 0 w 4"/>
                  <a:gd name="T3" fmla="*/ 5 h 5"/>
                  <a:gd name="T4" fmla="*/ 4 w 4"/>
                  <a:gd name="T5" fmla="*/ 5 h 5"/>
                  <a:gd name="T6" fmla="*/ 1 w 4"/>
                  <a:gd name="T7" fmla="*/ 3 h 5"/>
                  <a:gd name="T8" fmla="*/ 0 w 4"/>
                  <a:gd name="T9" fmla="*/ 0 h 5"/>
                </a:gdLst>
                <a:ahLst/>
                <a:cxnLst>
                  <a:cxn ang="0">
                    <a:pos x="T0" y="T1"/>
                  </a:cxn>
                  <a:cxn ang="0">
                    <a:pos x="T2" y="T3"/>
                  </a:cxn>
                  <a:cxn ang="0">
                    <a:pos x="T4" y="T5"/>
                  </a:cxn>
                  <a:cxn ang="0">
                    <a:pos x="T6" y="T7"/>
                  </a:cxn>
                  <a:cxn ang="0">
                    <a:pos x="T8" y="T9"/>
                  </a:cxn>
                </a:cxnLst>
                <a:rect l="0" t="0" r="r" b="b"/>
                <a:pathLst>
                  <a:path w="4" h="5">
                    <a:moveTo>
                      <a:pt x="0" y="0"/>
                    </a:moveTo>
                    <a:lnTo>
                      <a:pt x="0" y="5"/>
                    </a:lnTo>
                    <a:lnTo>
                      <a:pt x="4" y="5"/>
                    </a:lnTo>
                    <a:lnTo>
                      <a:pt x="1"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79" name="Freeform 24">
                <a:extLst>
                  <a:ext uri="{FF2B5EF4-FFF2-40B4-BE49-F238E27FC236}">
                    <a16:creationId xmlns:a16="http://schemas.microsoft.com/office/drawing/2014/main" id="{6715615D-F200-0F15-7E9C-90AD0535FAAE}"/>
                  </a:ext>
                </a:extLst>
              </p:cNvPr>
              <p:cNvSpPr>
                <a:spLocks/>
              </p:cNvSpPr>
              <p:nvPr/>
            </p:nvSpPr>
            <p:spPr bwMode="auto">
              <a:xfrm>
                <a:off x="5189538" y="1435100"/>
                <a:ext cx="17463" cy="19050"/>
              </a:xfrm>
              <a:custGeom>
                <a:avLst/>
                <a:gdLst>
                  <a:gd name="T0" fmla="*/ 8 w 11"/>
                  <a:gd name="T1" fmla="*/ 0 h 12"/>
                  <a:gd name="T2" fmla="*/ 3 w 11"/>
                  <a:gd name="T3" fmla="*/ 3 h 12"/>
                  <a:gd name="T4" fmla="*/ 0 w 11"/>
                  <a:gd name="T5" fmla="*/ 4 h 12"/>
                  <a:gd name="T6" fmla="*/ 3 w 11"/>
                  <a:gd name="T7" fmla="*/ 9 h 12"/>
                  <a:gd name="T8" fmla="*/ 8 w 11"/>
                  <a:gd name="T9" fmla="*/ 12 h 12"/>
                  <a:gd name="T10" fmla="*/ 11 w 11"/>
                  <a:gd name="T11" fmla="*/ 4 h 12"/>
                  <a:gd name="T12" fmla="*/ 8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8" y="0"/>
                    </a:moveTo>
                    <a:lnTo>
                      <a:pt x="3" y="3"/>
                    </a:lnTo>
                    <a:lnTo>
                      <a:pt x="0" y="4"/>
                    </a:lnTo>
                    <a:lnTo>
                      <a:pt x="3" y="9"/>
                    </a:lnTo>
                    <a:lnTo>
                      <a:pt x="8" y="12"/>
                    </a:lnTo>
                    <a:lnTo>
                      <a:pt x="11" y="4"/>
                    </a:lnTo>
                    <a:lnTo>
                      <a:pt x="8"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0" name="Freeform 25">
                <a:extLst>
                  <a:ext uri="{FF2B5EF4-FFF2-40B4-BE49-F238E27FC236}">
                    <a16:creationId xmlns:a16="http://schemas.microsoft.com/office/drawing/2014/main" id="{3DBC9A74-14D3-069A-7F53-490A20655AE3}"/>
                  </a:ext>
                </a:extLst>
              </p:cNvPr>
              <p:cNvSpPr>
                <a:spLocks/>
              </p:cNvSpPr>
              <p:nvPr/>
            </p:nvSpPr>
            <p:spPr bwMode="auto">
              <a:xfrm>
                <a:off x="5218113" y="1414462"/>
                <a:ext cx="4763" cy="9525"/>
              </a:xfrm>
              <a:custGeom>
                <a:avLst/>
                <a:gdLst>
                  <a:gd name="T0" fmla="*/ 0 w 3"/>
                  <a:gd name="T1" fmla="*/ 0 h 6"/>
                  <a:gd name="T2" fmla="*/ 3 w 3"/>
                  <a:gd name="T3" fmla="*/ 6 h 6"/>
                  <a:gd name="T4" fmla="*/ 3 w 3"/>
                  <a:gd name="T5" fmla="*/ 0 h 6"/>
                  <a:gd name="T6" fmla="*/ 0 w 3"/>
                  <a:gd name="T7" fmla="*/ 0 h 6"/>
                </a:gdLst>
                <a:ahLst/>
                <a:cxnLst>
                  <a:cxn ang="0">
                    <a:pos x="T0" y="T1"/>
                  </a:cxn>
                  <a:cxn ang="0">
                    <a:pos x="T2" y="T3"/>
                  </a:cxn>
                  <a:cxn ang="0">
                    <a:pos x="T4" y="T5"/>
                  </a:cxn>
                  <a:cxn ang="0">
                    <a:pos x="T6" y="T7"/>
                  </a:cxn>
                </a:cxnLst>
                <a:rect l="0" t="0" r="r" b="b"/>
                <a:pathLst>
                  <a:path w="3" h="6">
                    <a:moveTo>
                      <a:pt x="0" y="0"/>
                    </a:moveTo>
                    <a:lnTo>
                      <a:pt x="3" y="6"/>
                    </a:lnTo>
                    <a:lnTo>
                      <a:pt x="3"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1" name="Freeform 26">
                <a:extLst>
                  <a:ext uri="{FF2B5EF4-FFF2-40B4-BE49-F238E27FC236}">
                    <a16:creationId xmlns:a16="http://schemas.microsoft.com/office/drawing/2014/main" id="{0F197320-AC3D-081A-BE91-6BE1A8CCE5EF}"/>
                  </a:ext>
                </a:extLst>
              </p:cNvPr>
              <p:cNvSpPr>
                <a:spLocks/>
              </p:cNvSpPr>
              <p:nvPr/>
            </p:nvSpPr>
            <p:spPr bwMode="auto">
              <a:xfrm>
                <a:off x="5157788" y="1414462"/>
                <a:ext cx="36513" cy="26988"/>
              </a:xfrm>
              <a:custGeom>
                <a:avLst/>
                <a:gdLst>
                  <a:gd name="T0" fmla="*/ 18 w 23"/>
                  <a:gd name="T1" fmla="*/ 0 h 17"/>
                  <a:gd name="T2" fmla="*/ 15 w 23"/>
                  <a:gd name="T3" fmla="*/ 3 h 17"/>
                  <a:gd name="T4" fmla="*/ 12 w 23"/>
                  <a:gd name="T5" fmla="*/ 8 h 17"/>
                  <a:gd name="T6" fmla="*/ 6 w 23"/>
                  <a:gd name="T7" fmla="*/ 8 h 17"/>
                  <a:gd name="T8" fmla="*/ 0 w 23"/>
                  <a:gd name="T9" fmla="*/ 11 h 17"/>
                  <a:gd name="T10" fmla="*/ 0 w 23"/>
                  <a:gd name="T11" fmla="*/ 13 h 17"/>
                  <a:gd name="T12" fmla="*/ 0 w 23"/>
                  <a:gd name="T13" fmla="*/ 17 h 17"/>
                  <a:gd name="T14" fmla="*/ 3 w 23"/>
                  <a:gd name="T15" fmla="*/ 17 h 17"/>
                  <a:gd name="T16" fmla="*/ 11 w 23"/>
                  <a:gd name="T17" fmla="*/ 13 h 17"/>
                  <a:gd name="T18" fmla="*/ 18 w 23"/>
                  <a:gd name="T19" fmla="*/ 6 h 17"/>
                  <a:gd name="T20" fmla="*/ 20 w 23"/>
                  <a:gd name="T21" fmla="*/ 3 h 17"/>
                  <a:gd name="T22" fmla="*/ 23 w 23"/>
                  <a:gd name="T23" fmla="*/ 0 h 17"/>
                  <a:gd name="T24" fmla="*/ 20 w 23"/>
                  <a:gd name="T25" fmla="*/ 0 h 17"/>
                  <a:gd name="T26" fmla="*/ 18 w 2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7">
                    <a:moveTo>
                      <a:pt x="18" y="0"/>
                    </a:moveTo>
                    <a:lnTo>
                      <a:pt x="15" y="3"/>
                    </a:lnTo>
                    <a:lnTo>
                      <a:pt x="12" y="8"/>
                    </a:lnTo>
                    <a:lnTo>
                      <a:pt x="6" y="8"/>
                    </a:lnTo>
                    <a:lnTo>
                      <a:pt x="0" y="11"/>
                    </a:lnTo>
                    <a:lnTo>
                      <a:pt x="0" y="13"/>
                    </a:lnTo>
                    <a:lnTo>
                      <a:pt x="0" y="17"/>
                    </a:lnTo>
                    <a:lnTo>
                      <a:pt x="3" y="17"/>
                    </a:lnTo>
                    <a:lnTo>
                      <a:pt x="11" y="13"/>
                    </a:lnTo>
                    <a:lnTo>
                      <a:pt x="18" y="6"/>
                    </a:lnTo>
                    <a:lnTo>
                      <a:pt x="20" y="3"/>
                    </a:lnTo>
                    <a:lnTo>
                      <a:pt x="23" y="0"/>
                    </a:lnTo>
                    <a:lnTo>
                      <a:pt x="20" y="0"/>
                    </a:lnTo>
                    <a:lnTo>
                      <a:pt x="18"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2" name="Freeform 27">
                <a:extLst>
                  <a:ext uri="{FF2B5EF4-FFF2-40B4-BE49-F238E27FC236}">
                    <a16:creationId xmlns:a16="http://schemas.microsoft.com/office/drawing/2014/main" id="{FFAC19DC-ADF2-A538-26C1-132245CF9D9A}"/>
                  </a:ext>
                </a:extLst>
              </p:cNvPr>
              <p:cNvSpPr>
                <a:spLocks/>
              </p:cNvSpPr>
              <p:nvPr/>
            </p:nvSpPr>
            <p:spPr bwMode="auto">
              <a:xfrm>
                <a:off x="5262563" y="1411287"/>
                <a:ext cx="12700" cy="15875"/>
              </a:xfrm>
              <a:custGeom>
                <a:avLst/>
                <a:gdLst>
                  <a:gd name="T0" fmla="*/ 0 w 8"/>
                  <a:gd name="T1" fmla="*/ 0 h 10"/>
                  <a:gd name="T2" fmla="*/ 0 w 8"/>
                  <a:gd name="T3" fmla="*/ 10 h 10"/>
                  <a:gd name="T4" fmla="*/ 5 w 8"/>
                  <a:gd name="T5" fmla="*/ 8 h 10"/>
                  <a:gd name="T6" fmla="*/ 8 w 8"/>
                  <a:gd name="T7" fmla="*/ 5 h 10"/>
                  <a:gd name="T8" fmla="*/ 5 w 8"/>
                  <a:gd name="T9" fmla="*/ 0 h 10"/>
                  <a:gd name="T10" fmla="*/ 0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0" y="0"/>
                    </a:moveTo>
                    <a:lnTo>
                      <a:pt x="0" y="10"/>
                    </a:lnTo>
                    <a:lnTo>
                      <a:pt x="5" y="8"/>
                    </a:lnTo>
                    <a:lnTo>
                      <a:pt x="8" y="5"/>
                    </a:lnTo>
                    <a:lnTo>
                      <a:pt x="5" y="0"/>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3" name="Freeform 28">
                <a:extLst>
                  <a:ext uri="{FF2B5EF4-FFF2-40B4-BE49-F238E27FC236}">
                    <a16:creationId xmlns:a16="http://schemas.microsoft.com/office/drawing/2014/main" id="{6CD54111-1635-ECD2-F3C0-7732B5C3EF60}"/>
                  </a:ext>
                </a:extLst>
              </p:cNvPr>
              <p:cNvSpPr>
                <a:spLocks/>
              </p:cNvSpPr>
              <p:nvPr/>
            </p:nvSpPr>
            <p:spPr bwMode="auto">
              <a:xfrm>
                <a:off x="5129213" y="1095375"/>
                <a:ext cx="98425" cy="41275"/>
              </a:xfrm>
              <a:custGeom>
                <a:avLst/>
                <a:gdLst>
                  <a:gd name="T0" fmla="*/ 8 w 62"/>
                  <a:gd name="T1" fmla="*/ 0 h 26"/>
                  <a:gd name="T2" fmla="*/ 3 w 62"/>
                  <a:gd name="T3" fmla="*/ 3 h 26"/>
                  <a:gd name="T4" fmla="*/ 0 w 62"/>
                  <a:gd name="T5" fmla="*/ 8 h 26"/>
                  <a:gd name="T6" fmla="*/ 3 w 62"/>
                  <a:gd name="T7" fmla="*/ 13 h 26"/>
                  <a:gd name="T8" fmla="*/ 5 w 62"/>
                  <a:gd name="T9" fmla="*/ 19 h 26"/>
                  <a:gd name="T10" fmla="*/ 0 w 62"/>
                  <a:gd name="T11" fmla="*/ 21 h 26"/>
                  <a:gd name="T12" fmla="*/ 0 w 62"/>
                  <a:gd name="T13" fmla="*/ 26 h 26"/>
                  <a:gd name="T14" fmla="*/ 26 w 62"/>
                  <a:gd name="T15" fmla="*/ 24 h 26"/>
                  <a:gd name="T16" fmla="*/ 59 w 62"/>
                  <a:gd name="T17" fmla="*/ 21 h 26"/>
                  <a:gd name="T18" fmla="*/ 62 w 62"/>
                  <a:gd name="T19" fmla="*/ 11 h 26"/>
                  <a:gd name="T20" fmla="*/ 56 w 62"/>
                  <a:gd name="T21" fmla="*/ 11 h 26"/>
                  <a:gd name="T22" fmla="*/ 49 w 62"/>
                  <a:gd name="T23" fmla="*/ 13 h 26"/>
                  <a:gd name="T24" fmla="*/ 41 w 62"/>
                  <a:gd name="T25" fmla="*/ 5 h 26"/>
                  <a:gd name="T26" fmla="*/ 33 w 62"/>
                  <a:gd name="T27" fmla="*/ 0 h 26"/>
                  <a:gd name="T28" fmla="*/ 8 w 62"/>
                  <a:gd name="T29" fmla="*/ 0 h 26"/>
                  <a:gd name="connsiteX0" fmla="*/ 1290 w 10000"/>
                  <a:gd name="connsiteY0" fmla="*/ 0 h 10000"/>
                  <a:gd name="connsiteX1" fmla="*/ 484 w 10000"/>
                  <a:gd name="connsiteY1" fmla="*/ 1154 h 10000"/>
                  <a:gd name="connsiteX2" fmla="*/ 0 w 10000"/>
                  <a:gd name="connsiteY2" fmla="*/ 3077 h 10000"/>
                  <a:gd name="connsiteX3" fmla="*/ 484 w 10000"/>
                  <a:gd name="connsiteY3" fmla="*/ 5000 h 10000"/>
                  <a:gd name="connsiteX4" fmla="*/ 806 w 10000"/>
                  <a:gd name="connsiteY4" fmla="*/ 7308 h 10000"/>
                  <a:gd name="connsiteX5" fmla="*/ 0 w 10000"/>
                  <a:gd name="connsiteY5" fmla="*/ 8077 h 10000"/>
                  <a:gd name="connsiteX6" fmla="*/ 0 w 10000"/>
                  <a:gd name="connsiteY6" fmla="*/ 10000 h 10000"/>
                  <a:gd name="connsiteX7" fmla="*/ 4194 w 10000"/>
                  <a:gd name="connsiteY7" fmla="*/ 9231 h 10000"/>
                  <a:gd name="connsiteX8" fmla="*/ 9516 w 10000"/>
                  <a:gd name="connsiteY8" fmla="*/ 8077 h 10000"/>
                  <a:gd name="connsiteX9" fmla="*/ 10000 w 10000"/>
                  <a:gd name="connsiteY9" fmla="*/ 4231 h 10000"/>
                  <a:gd name="connsiteX10" fmla="*/ 9032 w 10000"/>
                  <a:gd name="connsiteY10" fmla="*/ 4231 h 10000"/>
                  <a:gd name="connsiteX11" fmla="*/ 7903 w 10000"/>
                  <a:gd name="connsiteY11" fmla="*/ 5000 h 10000"/>
                  <a:gd name="connsiteX12" fmla="*/ 6613 w 10000"/>
                  <a:gd name="connsiteY12" fmla="*/ 1923 h 10000"/>
                  <a:gd name="connsiteX13" fmla="*/ 5323 w 10000"/>
                  <a:gd name="connsiteY13" fmla="*/ 0 h 10000"/>
                  <a:gd name="connsiteX14" fmla="*/ 1290 w 10000"/>
                  <a:gd name="connsiteY14" fmla="*/ 0 h 10000"/>
                  <a:gd name="connsiteX15" fmla="*/ 1290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1290" y="0"/>
                    </a:moveTo>
                    <a:lnTo>
                      <a:pt x="484" y="1154"/>
                    </a:lnTo>
                    <a:lnTo>
                      <a:pt x="0" y="3077"/>
                    </a:lnTo>
                    <a:lnTo>
                      <a:pt x="484" y="5000"/>
                    </a:lnTo>
                    <a:cubicBezTo>
                      <a:pt x="591" y="5769"/>
                      <a:pt x="699" y="6539"/>
                      <a:pt x="806" y="7308"/>
                    </a:cubicBezTo>
                    <a:lnTo>
                      <a:pt x="0" y="8077"/>
                    </a:lnTo>
                    <a:lnTo>
                      <a:pt x="0" y="10000"/>
                    </a:lnTo>
                    <a:lnTo>
                      <a:pt x="4194" y="9231"/>
                    </a:lnTo>
                    <a:lnTo>
                      <a:pt x="9516" y="8077"/>
                    </a:lnTo>
                    <a:cubicBezTo>
                      <a:pt x="9677" y="6795"/>
                      <a:pt x="9839" y="5513"/>
                      <a:pt x="10000" y="4231"/>
                    </a:cubicBezTo>
                    <a:lnTo>
                      <a:pt x="9032" y="4231"/>
                    </a:lnTo>
                    <a:lnTo>
                      <a:pt x="7903" y="5000"/>
                    </a:lnTo>
                    <a:lnTo>
                      <a:pt x="6613" y="1923"/>
                    </a:lnTo>
                    <a:lnTo>
                      <a:pt x="5323" y="0"/>
                    </a:lnTo>
                    <a:lnTo>
                      <a:pt x="1290" y="0"/>
                    </a:lnTo>
                    <a:lnTo>
                      <a:pt x="129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4" name="Freeform 29">
                <a:extLst>
                  <a:ext uri="{FF2B5EF4-FFF2-40B4-BE49-F238E27FC236}">
                    <a16:creationId xmlns:a16="http://schemas.microsoft.com/office/drawing/2014/main" id="{FDE9BD24-ABAF-9C25-087C-D55A9D8132CF}"/>
                  </a:ext>
                </a:extLst>
              </p:cNvPr>
              <p:cNvSpPr>
                <a:spLocks/>
              </p:cNvSpPr>
              <p:nvPr/>
            </p:nvSpPr>
            <p:spPr bwMode="auto">
              <a:xfrm>
                <a:off x="5110163" y="1065212"/>
                <a:ext cx="47625" cy="28575"/>
              </a:xfrm>
              <a:custGeom>
                <a:avLst/>
                <a:gdLst>
                  <a:gd name="T0" fmla="*/ 15 w 30"/>
                  <a:gd name="T1" fmla="*/ 0 h 18"/>
                  <a:gd name="T2" fmla="*/ 6 w 30"/>
                  <a:gd name="T3" fmla="*/ 2 h 18"/>
                  <a:gd name="T4" fmla="*/ 0 w 30"/>
                  <a:gd name="T5" fmla="*/ 5 h 18"/>
                  <a:gd name="T6" fmla="*/ 0 w 30"/>
                  <a:gd name="T7" fmla="*/ 8 h 18"/>
                  <a:gd name="T8" fmla="*/ 3 w 30"/>
                  <a:gd name="T9" fmla="*/ 13 h 18"/>
                  <a:gd name="T10" fmla="*/ 8 w 30"/>
                  <a:gd name="T11" fmla="*/ 15 h 18"/>
                  <a:gd name="T12" fmla="*/ 12 w 30"/>
                  <a:gd name="T13" fmla="*/ 18 h 18"/>
                  <a:gd name="T14" fmla="*/ 20 w 30"/>
                  <a:gd name="T15" fmla="*/ 18 h 18"/>
                  <a:gd name="T16" fmla="*/ 28 w 30"/>
                  <a:gd name="T17" fmla="*/ 18 h 18"/>
                  <a:gd name="T18" fmla="*/ 28 w 30"/>
                  <a:gd name="T19" fmla="*/ 13 h 18"/>
                  <a:gd name="T20" fmla="*/ 28 w 30"/>
                  <a:gd name="T21" fmla="*/ 10 h 18"/>
                  <a:gd name="T22" fmla="*/ 30 w 30"/>
                  <a:gd name="T23" fmla="*/ 10 h 18"/>
                  <a:gd name="T24" fmla="*/ 30 w 30"/>
                  <a:gd name="T25" fmla="*/ 8 h 18"/>
                  <a:gd name="T26" fmla="*/ 28 w 30"/>
                  <a:gd name="T27" fmla="*/ 5 h 18"/>
                  <a:gd name="T28" fmla="*/ 23 w 30"/>
                  <a:gd name="T29" fmla="*/ 2 h 18"/>
                  <a:gd name="T30" fmla="*/ 15 w 30"/>
                  <a:gd name="T31" fmla="*/ 0 h 18"/>
                  <a:gd name="connsiteX0" fmla="*/ 5000 w 10000"/>
                  <a:gd name="connsiteY0" fmla="*/ 0 h 10000"/>
                  <a:gd name="connsiteX1" fmla="*/ 2000 w 10000"/>
                  <a:gd name="connsiteY1" fmla="*/ 1111 h 10000"/>
                  <a:gd name="connsiteX2" fmla="*/ 0 w 10000"/>
                  <a:gd name="connsiteY2" fmla="*/ 2778 h 10000"/>
                  <a:gd name="connsiteX3" fmla="*/ 0 w 10000"/>
                  <a:gd name="connsiteY3" fmla="*/ 4444 h 10000"/>
                  <a:gd name="connsiteX4" fmla="*/ 1000 w 10000"/>
                  <a:gd name="connsiteY4" fmla="*/ 7222 h 10000"/>
                  <a:gd name="connsiteX5" fmla="*/ 2667 w 10000"/>
                  <a:gd name="connsiteY5" fmla="*/ 8333 h 10000"/>
                  <a:gd name="connsiteX6" fmla="*/ 4000 w 10000"/>
                  <a:gd name="connsiteY6" fmla="*/ 10000 h 10000"/>
                  <a:gd name="connsiteX7" fmla="*/ 6667 w 10000"/>
                  <a:gd name="connsiteY7" fmla="*/ 10000 h 10000"/>
                  <a:gd name="connsiteX8" fmla="*/ 9333 w 10000"/>
                  <a:gd name="connsiteY8" fmla="*/ 10000 h 10000"/>
                  <a:gd name="connsiteX9" fmla="*/ 9333 w 10000"/>
                  <a:gd name="connsiteY9" fmla="*/ 7222 h 10000"/>
                  <a:gd name="connsiteX10" fmla="*/ 9333 w 10000"/>
                  <a:gd name="connsiteY10" fmla="*/ 5556 h 10000"/>
                  <a:gd name="connsiteX11" fmla="*/ 10000 w 10000"/>
                  <a:gd name="connsiteY11" fmla="*/ 5556 h 10000"/>
                  <a:gd name="connsiteX12" fmla="*/ 10000 w 10000"/>
                  <a:gd name="connsiteY12" fmla="*/ 4444 h 10000"/>
                  <a:gd name="connsiteX13" fmla="*/ 9333 w 10000"/>
                  <a:gd name="connsiteY13" fmla="*/ 2778 h 10000"/>
                  <a:gd name="connsiteX14" fmla="*/ 7667 w 10000"/>
                  <a:gd name="connsiteY14" fmla="*/ 1111 h 10000"/>
                  <a:gd name="connsiteX15" fmla="*/ 5000 w 10000"/>
                  <a:gd name="connsiteY15" fmla="*/ 0 h 10000"/>
                  <a:gd name="connsiteX16" fmla="*/ 5000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5000" y="0"/>
                    </a:moveTo>
                    <a:lnTo>
                      <a:pt x="2000" y="1111"/>
                    </a:lnTo>
                    <a:lnTo>
                      <a:pt x="0" y="2778"/>
                    </a:lnTo>
                    <a:lnTo>
                      <a:pt x="0" y="4444"/>
                    </a:lnTo>
                    <a:lnTo>
                      <a:pt x="1000" y="7222"/>
                    </a:lnTo>
                    <a:lnTo>
                      <a:pt x="2667" y="8333"/>
                    </a:lnTo>
                    <a:lnTo>
                      <a:pt x="4000" y="10000"/>
                    </a:lnTo>
                    <a:lnTo>
                      <a:pt x="6667" y="10000"/>
                    </a:lnTo>
                    <a:lnTo>
                      <a:pt x="9333" y="10000"/>
                    </a:lnTo>
                    <a:lnTo>
                      <a:pt x="9333" y="7222"/>
                    </a:lnTo>
                    <a:lnTo>
                      <a:pt x="9333" y="5556"/>
                    </a:lnTo>
                    <a:lnTo>
                      <a:pt x="10000" y="5556"/>
                    </a:lnTo>
                    <a:lnTo>
                      <a:pt x="10000" y="4444"/>
                    </a:lnTo>
                    <a:lnTo>
                      <a:pt x="9333" y="2778"/>
                    </a:lnTo>
                    <a:lnTo>
                      <a:pt x="7667" y="1111"/>
                    </a:lnTo>
                    <a:lnTo>
                      <a:pt x="5000" y="0"/>
                    </a:lnTo>
                    <a:lnTo>
                      <a:pt x="500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5" name="Freeform 30">
                <a:extLst>
                  <a:ext uri="{FF2B5EF4-FFF2-40B4-BE49-F238E27FC236}">
                    <a16:creationId xmlns:a16="http://schemas.microsoft.com/office/drawing/2014/main" id="{06746485-DF39-B0E7-DC29-C754D450C097}"/>
                  </a:ext>
                </a:extLst>
              </p:cNvPr>
              <p:cNvSpPr>
                <a:spLocks/>
              </p:cNvSpPr>
              <p:nvPr/>
            </p:nvSpPr>
            <p:spPr bwMode="auto">
              <a:xfrm>
                <a:off x="5297488" y="1047750"/>
                <a:ext cx="7938" cy="12700"/>
              </a:xfrm>
              <a:custGeom>
                <a:avLst/>
                <a:gdLst>
                  <a:gd name="T0" fmla="*/ 0 w 5"/>
                  <a:gd name="T1" fmla="*/ 0 h 8"/>
                  <a:gd name="T2" fmla="*/ 3 w 5"/>
                  <a:gd name="T3" fmla="*/ 8 h 8"/>
                  <a:gd name="T4" fmla="*/ 5 w 5"/>
                  <a:gd name="T5" fmla="*/ 8 h 8"/>
                  <a:gd name="T6" fmla="*/ 5 w 5"/>
                  <a:gd name="T7" fmla="*/ 5 h 8"/>
                  <a:gd name="T8" fmla="*/ 3 w 5"/>
                  <a:gd name="T9" fmla="*/ 3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3" y="8"/>
                    </a:lnTo>
                    <a:lnTo>
                      <a:pt x="5" y="8"/>
                    </a:lnTo>
                    <a:lnTo>
                      <a:pt x="5" y="5"/>
                    </a:lnTo>
                    <a:lnTo>
                      <a:pt x="3" y="3"/>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6" name="Freeform 31">
                <a:extLst>
                  <a:ext uri="{FF2B5EF4-FFF2-40B4-BE49-F238E27FC236}">
                    <a16:creationId xmlns:a16="http://schemas.microsoft.com/office/drawing/2014/main" id="{B358A857-F7D4-D586-A68F-0FAAF137B78E}"/>
                  </a:ext>
                </a:extLst>
              </p:cNvPr>
              <p:cNvSpPr>
                <a:spLocks/>
              </p:cNvSpPr>
              <p:nvPr/>
            </p:nvSpPr>
            <p:spPr bwMode="auto">
              <a:xfrm>
                <a:off x="5337175" y="1033462"/>
                <a:ext cx="38100" cy="12700"/>
              </a:xfrm>
              <a:custGeom>
                <a:avLst/>
                <a:gdLst>
                  <a:gd name="T0" fmla="*/ 3 w 24"/>
                  <a:gd name="T1" fmla="*/ 0 h 8"/>
                  <a:gd name="T2" fmla="*/ 0 w 24"/>
                  <a:gd name="T3" fmla="*/ 8 h 8"/>
                  <a:gd name="T4" fmla="*/ 5 w 24"/>
                  <a:gd name="T5" fmla="*/ 8 h 8"/>
                  <a:gd name="T6" fmla="*/ 16 w 24"/>
                  <a:gd name="T7" fmla="*/ 5 h 8"/>
                  <a:gd name="T8" fmla="*/ 21 w 24"/>
                  <a:gd name="T9" fmla="*/ 5 h 8"/>
                  <a:gd name="T10" fmla="*/ 24 w 24"/>
                  <a:gd name="T11" fmla="*/ 5 h 8"/>
                  <a:gd name="T12" fmla="*/ 24 w 24"/>
                  <a:gd name="T13" fmla="*/ 3 h 8"/>
                  <a:gd name="T14" fmla="*/ 21 w 24"/>
                  <a:gd name="T15" fmla="*/ 3 h 8"/>
                  <a:gd name="T16" fmla="*/ 13 w 24"/>
                  <a:gd name="T17" fmla="*/ 0 h 8"/>
                  <a:gd name="T18" fmla="*/ 3 w 24"/>
                  <a:gd name="T19" fmla="*/ 0 h 8"/>
                  <a:gd name="connsiteX0" fmla="*/ 1250 w 10000"/>
                  <a:gd name="connsiteY0" fmla="*/ 0 h 10000"/>
                  <a:gd name="connsiteX1" fmla="*/ 0 w 10000"/>
                  <a:gd name="connsiteY1" fmla="*/ 10000 h 10000"/>
                  <a:gd name="connsiteX2" fmla="*/ 2083 w 10000"/>
                  <a:gd name="connsiteY2" fmla="*/ 10000 h 10000"/>
                  <a:gd name="connsiteX3" fmla="*/ 6667 w 10000"/>
                  <a:gd name="connsiteY3" fmla="*/ 6250 h 10000"/>
                  <a:gd name="connsiteX4" fmla="*/ 8750 w 10000"/>
                  <a:gd name="connsiteY4" fmla="*/ 6250 h 10000"/>
                  <a:gd name="connsiteX5" fmla="*/ 10000 w 10000"/>
                  <a:gd name="connsiteY5" fmla="*/ 6250 h 10000"/>
                  <a:gd name="connsiteX6" fmla="*/ 10000 w 10000"/>
                  <a:gd name="connsiteY6" fmla="*/ 3750 h 10000"/>
                  <a:gd name="connsiteX7" fmla="*/ 8750 w 10000"/>
                  <a:gd name="connsiteY7" fmla="*/ 3750 h 10000"/>
                  <a:gd name="connsiteX8" fmla="*/ 5417 w 10000"/>
                  <a:gd name="connsiteY8" fmla="*/ 0 h 10000"/>
                  <a:gd name="connsiteX9" fmla="*/ 1250 w 10000"/>
                  <a:gd name="connsiteY9" fmla="*/ 0 h 10000"/>
                  <a:gd name="connsiteX10" fmla="*/ 1250 w 10000"/>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1250" y="0"/>
                    </a:moveTo>
                    <a:lnTo>
                      <a:pt x="0" y="10000"/>
                    </a:lnTo>
                    <a:lnTo>
                      <a:pt x="2083" y="10000"/>
                    </a:lnTo>
                    <a:lnTo>
                      <a:pt x="6667" y="6250"/>
                    </a:lnTo>
                    <a:lnTo>
                      <a:pt x="8750" y="6250"/>
                    </a:lnTo>
                    <a:lnTo>
                      <a:pt x="10000" y="6250"/>
                    </a:lnTo>
                    <a:lnTo>
                      <a:pt x="10000" y="3750"/>
                    </a:lnTo>
                    <a:lnTo>
                      <a:pt x="8750" y="3750"/>
                    </a:lnTo>
                    <a:lnTo>
                      <a:pt x="5417" y="0"/>
                    </a:lnTo>
                    <a:lnTo>
                      <a:pt x="1250" y="0"/>
                    </a:lnTo>
                    <a:lnTo>
                      <a:pt x="125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7" name="Freeform 32">
                <a:extLst>
                  <a:ext uri="{FF2B5EF4-FFF2-40B4-BE49-F238E27FC236}">
                    <a16:creationId xmlns:a16="http://schemas.microsoft.com/office/drawing/2014/main" id="{10104825-B391-E5BC-A291-692D84355459}"/>
                  </a:ext>
                </a:extLst>
              </p:cNvPr>
              <p:cNvSpPr>
                <a:spLocks/>
              </p:cNvSpPr>
              <p:nvPr/>
            </p:nvSpPr>
            <p:spPr bwMode="auto">
              <a:xfrm>
                <a:off x="5002213" y="1028700"/>
                <a:ext cx="4763" cy="9525"/>
              </a:xfrm>
              <a:custGeom>
                <a:avLst/>
                <a:gdLst>
                  <a:gd name="T0" fmla="*/ 3 w 3"/>
                  <a:gd name="T1" fmla="*/ 0 h 6"/>
                  <a:gd name="T2" fmla="*/ 3 w 3"/>
                  <a:gd name="T3" fmla="*/ 3 h 6"/>
                  <a:gd name="T4" fmla="*/ 0 w 3"/>
                  <a:gd name="T5" fmla="*/ 6 h 6"/>
                  <a:gd name="T6" fmla="*/ 0 w 3"/>
                  <a:gd name="T7" fmla="*/ 0 h 6"/>
                  <a:gd name="T8" fmla="*/ 3 w 3"/>
                  <a:gd name="T9" fmla="*/ 0 h 6"/>
                </a:gdLst>
                <a:ahLst/>
                <a:cxnLst>
                  <a:cxn ang="0">
                    <a:pos x="T0" y="T1"/>
                  </a:cxn>
                  <a:cxn ang="0">
                    <a:pos x="T2" y="T3"/>
                  </a:cxn>
                  <a:cxn ang="0">
                    <a:pos x="T4" y="T5"/>
                  </a:cxn>
                  <a:cxn ang="0">
                    <a:pos x="T6" y="T7"/>
                  </a:cxn>
                  <a:cxn ang="0">
                    <a:pos x="T8" y="T9"/>
                  </a:cxn>
                </a:cxnLst>
                <a:rect l="0" t="0" r="r" b="b"/>
                <a:pathLst>
                  <a:path w="3" h="6">
                    <a:moveTo>
                      <a:pt x="3" y="0"/>
                    </a:moveTo>
                    <a:lnTo>
                      <a:pt x="3" y="3"/>
                    </a:lnTo>
                    <a:lnTo>
                      <a:pt x="0" y="6"/>
                    </a:lnTo>
                    <a:lnTo>
                      <a:pt x="0" y="0"/>
                    </a:lnTo>
                    <a:lnTo>
                      <a:pt x="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8" name="Freeform 33">
                <a:extLst>
                  <a:ext uri="{FF2B5EF4-FFF2-40B4-BE49-F238E27FC236}">
                    <a16:creationId xmlns:a16="http://schemas.microsoft.com/office/drawing/2014/main" id="{364EF715-47B2-028B-F250-2E0E6AAAF87B}"/>
                  </a:ext>
                </a:extLst>
              </p:cNvPr>
              <p:cNvSpPr>
                <a:spLocks/>
              </p:cNvSpPr>
              <p:nvPr/>
            </p:nvSpPr>
            <p:spPr bwMode="auto">
              <a:xfrm>
                <a:off x="4894263" y="1020762"/>
                <a:ext cx="17463" cy="34925"/>
              </a:xfrm>
              <a:custGeom>
                <a:avLst/>
                <a:gdLst>
                  <a:gd name="T0" fmla="*/ 0 w 11"/>
                  <a:gd name="T1" fmla="*/ 0 h 22"/>
                  <a:gd name="T2" fmla="*/ 3 w 11"/>
                  <a:gd name="T3" fmla="*/ 13 h 22"/>
                  <a:gd name="T4" fmla="*/ 6 w 11"/>
                  <a:gd name="T5" fmla="*/ 22 h 22"/>
                  <a:gd name="T6" fmla="*/ 8 w 11"/>
                  <a:gd name="T7" fmla="*/ 22 h 22"/>
                  <a:gd name="T8" fmla="*/ 11 w 11"/>
                  <a:gd name="T9" fmla="*/ 20 h 22"/>
                  <a:gd name="T10" fmla="*/ 6 w 11"/>
                  <a:gd name="T11" fmla="*/ 11 h 22"/>
                  <a:gd name="T12" fmla="*/ 0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0" y="0"/>
                    </a:moveTo>
                    <a:lnTo>
                      <a:pt x="3" y="13"/>
                    </a:lnTo>
                    <a:lnTo>
                      <a:pt x="6" y="22"/>
                    </a:lnTo>
                    <a:lnTo>
                      <a:pt x="8" y="22"/>
                    </a:lnTo>
                    <a:lnTo>
                      <a:pt x="11" y="20"/>
                    </a:lnTo>
                    <a:lnTo>
                      <a:pt x="6" y="11"/>
                    </a:lnTo>
                    <a:lnTo>
                      <a:pt x="0"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89" name="Freeform 34">
                <a:extLst>
                  <a:ext uri="{FF2B5EF4-FFF2-40B4-BE49-F238E27FC236}">
                    <a16:creationId xmlns:a16="http://schemas.microsoft.com/office/drawing/2014/main" id="{C382B679-2024-BB87-9638-D8E32FDF8B96}"/>
                  </a:ext>
                </a:extLst>
              </p:cNvPr>
              <p:cNvSpPr>
                <a:spLocks/>
              </p:cNvSpPr>
              <p:nvPr/>
            </p:nvSpPr>
            <p:spPr bwMode="auto">
              <a:xfrm>
                <a:off x="4903788" y="965200"/>
                <a:ext cx="223838" cy="207963"/>
              </a:xfrm>
              <a:custGeom>
                <a:avLst/>
                <a:gdLst>
                  <a:gd name="T0" fmla="*/ 65 w 141"/>
                  <a:gd name="T1" fmla="*/ 10 h 131"/>
                  <a:gd name="T2" fmla="*/ 60 w 141"/>
                  <a:gd name="T3" fmla="*/ 25 h 131"/>
                  <a:gd name="T4" fmla="*/ 49 w 141"/>
                  <a:gd name="T5" fmla="*/ 25 h 131"/>
                  <a:gd name="T6" fmla="*/ 35 w 141"/>
                  <a:gd name="T7" fmla="*/ 16 h 131"/>
                  <a:gd name="T8" fmla="*/ 32 w 141"/>
                  <a:gd name="T9" fmla="*/ 25 h 131"/>
                  <a:gd name="T10" fmla="*/ 24 w 141"/>
                  <a:gd name="T11" fmla="*/ 18 h 131"/>
                  <a:gd name="T12" fmla="*/ 32 w 141"/>
                  <a:gd name="T13" fmla="*/ 10 h 131"/>
                  <a:gd name="T14" fmla="*/ 30 w 141"/>
                  <a:gd name="T15" fmla="*/ 8 h 131"/>
                  <a:gd name="T16" fmla="*/ 13 w 141"/>
                  <a:gd name="T17" fmla="*/ 8 h 131"/>
                  <a:gd name="T18" fmla="*/ 10 w 141"/>
                  <a:gd name="T19" fmla="*/ 13 h 131"/>
                  <a:gd name="T20" fmla="*/ 2 w 141"/>
                  <a:gd name="T21" fmla="*/ 10 h 131"/>
                  <a:gd name="T22" fmla="*/ 0 w 141"/>
                  <a:gd name="T23" fmla="*/ 25 h 131"/>
                  <a:gd name="T24" fmla="*/ 7 w 141"/>
                  <a:gd name="T25" fmla="*/ 22 h 131"/>
                  <a:gd name="T26" fmla="*/ 7 w 141"/>
                  <a:gd name="T27" fmla="*/ 33 h 131"/>
                  <a:gd name="T28" fmla="*/ 2 w 141"/>
                  <a:gd name="T29" fmla="*/ 33 h 131"/>
                  <a:gd name="T30" fmla="*/ 2 w 141"/>
                  <a:gd name="T31" fmla="*/ 40 h 131"/>
                  <a:gd name="T32" fmla="*/ 13 w 141"/>
                  <a:gd name="T33" fmla="*/ 46 h 131"/>
                  <a:gd name="T34" fmla="*/ 15 w 141"/>
                  <a:gd name="T35" fmla="*/ 63 h 131"/>
                  <a:gd name="T36" fmla="*/ 27 w 141"/>
                  <a:gd name="T37" fmla="*/ 63 h 131"/>
                  <a:gd name="T38" fmla="*/ 30 w 141"/>
                  <a:gd name="T39" fmla="*/ 55 h 131"/>
                  <a:gd name="T40" fmla="*/ 40 w 141"/>
                  <a:gd name="T41" fmla="*/ 57 h 131"/>
                  <a:gd name="T42" fmla="*/ 48 w 141"/>
                  <a:gd name="T43" fmla="*/ 48 h 131"/>
                  <a:gd name="T44" fmla="*/ 52 w 141"/>
                  <a:gd name="T45" fmla="*/ 52 h 131"/>
                  <a:gd name="T46" fmla="*/ 73 w 141"/>
                  <a:gd name="T47" fmla="*/ 60 h 131"/>
                  <a:gd name="T48" fmla="*/ 73 w 141"/>
                  <a:gd name="T49" fmla="*/ 65 h 131"/>
                  <a:gd name="T50" fmla="*/ 57 w 141"/>
                  <a:gd name="T51" fmla="*/ 68 h 131"/>
                  <a:gd name="T52" fmla="*/ 40 w 141"/>
                  <a:gd name="T53" fmla="*/ 73 h 131"/>
                  <a:gd name="T54" fmla="*/ 35 w 141"/>
                  <a:gd name="T55" fmla="*/ 68 h 131"/>
                  <a:gd name="T56" fmla="*/ 24 w 141"/>
                  <a:gd name="T57" fmla="*/ 71 h 131"/>
                  <a:gd name="T58" fmla="*/ 30 w 141"/>
                  <a:gd name="T59" fmla="*/ 82 h 131"/>
                  <a:gd name="T60" fmla="*/ 45 w 141"/>
                  <a:gd name="T61" fmla="*/ 81 h 131"/>
                  <a:gd name="T62" fmla="*/ 55 w 141"/>
                  <a:gd name="T63" fmla="*/ 82 h 131"/>
                  <a:gd name="T64" fmla="*/ 48 w 141"/>
                  <a:gd name="T65" fmla="*/ 90 h 131"/>
                  <a:gd name="T66" fmla="*/ 48 w 141"/>
                  <a:gd name="T67" fmla="*/ 95 h 131"/>
                  <a:gd name="T68" fmla="*/ 38 w 141"/>
                  <a:gd name="T69" fmla="*/ 95 h 131"/>
                  <a:gd name="T70" fmla="*/ 30 w 141"/>
                  <a:gd name="T71" fmla="*/ 101 h 131"/>
                  <a:gd name="T72" fmla="*/ 40 w 141"/>
                  <a:gd name="T73" fmla="*/ 108 h 131"/>
                  <a:gd name="T74" fmla="*/ 49 w 141"/>
                  <a:gd name="T75" fmla="*/ 115 h 131"/>
                  <a:gd name="T76" fmla="*/ 57 w 141"/>
                  <a:gd name="T77" fmla="*/ 118 h 131"/>
                  <a:gd name="T78" fmla="*/ 65 w 141"/>
                  <a:gd name="T79" fmla="*/ 115 h 131"/>
                  <a:gd name="T80" fmla="*/ 68 w 141"/>
                  <a:gd name="T81" fmla="*/ 128 h 131"/>
                  <a:gd name="T82" fmla="*/ 73 w 141"/>
                  <a:gd name="T83" fmla="*/ 131 h 131"/>
                  <a:gd name="T84" fmla="*/ 79 w 141"/>
                  <a:gd name="T85" fmla="*/ 128 h 131"/>
                  <a:gd name="T86" fmla="*/ 78 w 141"/>
                  <a:gd name="T87" fmla="*/ 120 h 131"/>
                  <a:gd name="T88" fmla="*/ 82 w 141"/>
                  <a:gd name="T89" fmla="*/ 112 h 131"/>
                  <a:gd name="T90" fmla="*/ 92 w 141"/>
                  <a:gd name="T91" fmla="*/ 111 h 131"/>
                  <a:gd name="T92" fmla="*/ 100 w 141"/>
                  <a:gd name="T93" fmla="*/ 106 h 131"/>
                  <a:gd name="T94" fmla="*/ 106 w 141"/>
                  <a:gd name="T95" fmla="*/ 101 h 131"/>
                  <a:gd name="T96" fmla="*/ 109 w 141"/>
                  <a:gd name="T97" fmla="*/ 93 h 131"/>
                  <a:gd name="T98" fmla="*/ 117 w 141"/>
                  <a:gd name="T99" fmla="*/ 85 h 131"/>
                  <a:gd name="T100" fmla="*/ 115 w 141"/>
                  <a:gd name="T101" fmla="*/ 82 h 131"/>
                  <a:gd name="T102" fmla="*/ 115 w 141"/>
                  <a:gd name="T103" fmla="*/ 65 h 131"/>
                  <a:gd name="T104" fmla="*/ 141 w 141"/>
                  <a:gd name="T105" fmla="*/ 60 h 131"/>
                  <a:gd name="T106" fmla="*/ 138 w 141"/>
                  <a:gd name="T107" fmla="*/ 52 h 131"/>
                  <a:gd name="T108" fmla="*/ 115 w 141"/>
                  <a:gd name="T109" fmla="*/ 48 h 131"/>
                  <a:gd name="T110" fmla="*/ 109 w 141"/>
                  <a:gd name="T111" fmla="*/ 30 h 131"/>
                  <a:gd name="T112" fmla="*/ 100 w 141"/>
                  <a:gd name="T113" fmla="*/ 30 h 131"/>
                  <a:gd name="T114" fmla="*/ 103 w 141"/>
                  <a:gd name="T115" fmla="*/ 18 h 131"/>
                  <a:gd name="T116" fmla="*/ 90 w 141"/>
                  <a:gd name="T117" fmla="*/ 10 h 131"/>
                  <a:gd name="T118" fmla="*/ 82 w 141"/>
                  <a:gd name="T119" fmla="*/ 8 h 131"/>
                  <a:gd name="T120" fmla="*/ 78 w 141"/>
                  <a:gd name="T121"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 h="131">
                    <a:moveTo>
                      <a:pt x="73" y="0"/>
                    </a:moveTo>
                    <a:lnTo>
                      <a:pt x="65" y="10"/>
                    </a:lnTo>
                    <a:lnTo>
                      <a:pt x="60" y="16"/>
                    </a:lnTo>
                    <a:lnTo>
                      <a:pt x="60" y="25"/>
                    </a:lnTo>
                    <a:lnTo>
                      <a:pt x="62" y="40"/>
                    </a:lnTo>
                    <a:lnTo>
                      <a:pt x="49" y="25"/>
                    </a:lnTo>
                    <a:lnTo>
                      <a:pt x="40" y="10"/>
                    </a:lnTo>
                    <a:lnTo>
                      <a:pt x="35" y="16"/>
                    </a:lnTo>
                    <a:lnTo>
                      <a:pt x="32" y="20"/>
                    </a:lnTo>
                    <a:lnTo>
                      <a:pt x="32" y="25"/>
                    </a:lnTo>
                    <a:lnTo>
                      <a:pt x="27" y="20"/>
                    </a:lnTo>
                    <a:lnTo>
                      <a:pt x="24" y="18"/>
                    </a:lnTo>
                    <a:lnTo>
                      <a:pt x="24" y="16"/>
                    </a:lnTo>
                    <a:lnTo>
                      <a:pt x="32" y="10"/>
                    </a:lnTo>
                    <a:lnTo>
                      <a:pt x="30" y="10"/>
                    </a:lnTo>
                    <a:lnTo>
                      <a:pt x="30" y="8"/>
                    </a:lnTo>
                    <a:lnTo>
                      <a:pt x="19" y="8"/>
                    </a:lnTo>
                    <a:lnTo>
                      <a:pt x="13" y="8"/>
                    </a:lnTo>
                    <a:lnTo>
                      <a:pt x="10" y="10"/>
                    </a:lnTo>
                    <a:lnTo>
                      <a:pt x="10" y="13"/>
                    </a:lnTo>
                    <a:lnTo>
                      <a:pt x="5" y="10"/>
                    </a:lnTo>
                    <a:lnTo>
                      <a:pt x="2" y="10"/>
                    </a:lnTo>
                    <a:lnTo>
                      <a:pt x="0" y="18"/>
                    </a:lnTo>
                    <a:lnTo>
                      <a:pt x="0" y="25"/>
                    </a:lnTo>
                    <a:lnTo>
                      <a:pt x="2" y="22"/>
                    </a:lnTo>
                    <a:lnTo>
                      <a:pt x="7" y="22"/>
                    </a:lnTo>
                    <a:lnTo>
                      <a:pt x="5" y="27"/>
                    </a:lnTo>
                    <a:lnTo>
                      <a:pt x="7" y="33"/>
                    </a:lnTo>
                    <a:lnTo>
                      <a:pt x="2" y="30"/>
                    </a:lnTo>
                    <a:lnTo>
                      <a:pt x="2" y="33"/>
                    </a:lnTo>
                    <a:lnTo>
                      <a:pt x="2" y="38"/>
                    </a:lnTo>
                    <a:lnTo>
                      <a:pt x="2" y="40"/>
                    </a:lnTo>
                    <a:lnTo>
                      <a:pt x="7" y="43"/>
                    </a:lnTo>
                    <a:lnTo>
                      <a:pt x="13" y="46"/>
                    </a:lnTo>
                    <a:lnTo>
                      <a:pt x="15" y="55"/>
                    </a:lnTo>
                    <a:lnTo>
                      <a:pt x="15" y="63"/>
                    </a:lnTo>
                    <a:lnTo>
                      <a:pt x="19" y="63"/>
                    </a:lnTo>
                    <a:lnTo>
                      <a:pt x="27" y="63"/>
                    </a:lnTo>
                    <a:lnTo>
                      <a:pt x="27" y="57"/>
                    </a:lnTo>
                    <a:lnTo>
                      <a:pt x="30" y="55"/>
                    </a:lnTo>
                    <a:lnTo>
                      <a:pt x="32" y="57"/>
                    </a:lnTo>
                    <a:lnTo>
                      <a:pt x="40" y="57"/>
                    </a:lnTo>
                    <a:lnTo>
                      <a:pt x="43" y="48"/>
                    </a:lnTo>
                    <a:lnTo>
                      <a:pt x="48" y="48"/>
                    </a:lnTo>
                    <a:lnTo>
                      <a:pt x="52" y="48"/>
                    </a:lnTo>
                    <a:lnTo>
                      <a:pt x="52" y="52"/>
                    </a:lnTo>
                    <a:lnTo>
                      <a:pt x="52" y="57"/>
                    </a:lnTo>
                    <a:lnTo>
                      <a:pt x="73" y="60"/>
                    </a:lnTo>
                    <a:lnTo>
                      <a:pt x="79" y="65"/>
                    </a:lnTo>
                    <a:lnTo>
                      <a:pt x="73" y="65"/>
                    </a:lnTo>
                    <a:lnTo>
                      <a:pt x="65" y="68"/>
                    </a:lnTo>
                    <a:lnTo>
                      <a:pt x="57" y="68"/>
                    </a:lnTo>
                    <a:lnTo>
                      <a:pt x="45" y="71"/>
                    </a:lnTo>
                    <a:lnTo>
                      <a:pt x="40" y="73"/>
                    </a:lnTo>
                    <a:lnTo>
                      <a:pt x="38" y="73"/>
                    </a:lnTo>
                    <a:lnTo>
                      <a:pt x="35" y="68"/>
                    </a:lnTo>
                    <a:lnTo>
                      <a:pt x="30" y="68"/>
                    </a:lnTo>
                    <a:lnTo>
                      <a:pt x="24" y="71"/>
                    </a:lnTo>
                    <a:lnTo>
                      <a:pt x="27" y="85"/>
                    </a:lnTo>
                    <a:lnTo>
                      <a:pt x="30" y="82"/>
                    </a:lnTo>
                    <a:lnTo>
                      <a:pt x="32" y="81"/>
                    </a:lnTo>
                    <a:lnTo>
                      <a:pt x="45" y="81"/>
                    </a:lnTo>
                    <a:lnTo>
                      <a:pt x="60" y="81"/>
                    </a:lnTo>
                    <a:lnTo>
                      <a:pt x="55" y="82"/>
                    </a:lnTo>
                    <a:lnTo>
                      <a:pt x="48" y="87"/>
                    </a:lnTo>
                    <a:lnTo>
                      <a:pt x="48" y="90"/>
                    </a:lnTo>
                    <a:lnTo>
                      <a:pt x="48" y="93"/>
                    </a:lnTo>
                    <a:lnTo>
                      <a:pt x="48" y="95"/>
                    </a:lnTo>
                    <a:lnTo>
                      <a:pt x="52" y="98"/>
                    </a:lnTo>
                    <a:lnTo>
                      <a:pt x="38" y="95"/>
                    </a:lnTo>
                    <a:lnTo>
                      <a:pt x="30" y="95"/>
                    </a:lnTo>
                    <a:lnTo>
                      <a:pt x="30" y="101"/>
                    </a:lnTo>
                    <a:lnTo>
                      <a:pt x="32" y="108"/>
                    </a:lnTo>
                    <a:lnTo>
                      <a:pt x="40" y="108"/>
                    </a:lnTo>
                    <a:lnTo>
                      <a:pt x="49" y="111"/>
                    </a:lnTo>
                    <a:lnTo>
                      <a:pt x="49" y="115"/>
                    </a:lnTo>
                    <a:lnTo>
                      <a:pt x="55" y="115"/>
                    </a:lnTo>
                    <a:lnTo>
                      <a:pt x="57" y="118"/>
                    </a:lnTo>
                    <a:lnTo>
                      <a:pt x="62" y="115"/>
                    </a:lnTo>
                    <a:lnTo>
                      <a:pt x="65" y="115"/>
                    </a:lnTo>
                    <a:lnTo>
                      <a:pt x="65" y="120"/>
                    </a:lnTo>
                    <a:lnTo>
                      <a:pt x="68" y="128"/>
                    </a:lnTo>
                    <a:lnTo>
                      <a:pt x="70" y="128"/>
                    </a:lnTo>
                    <a:lnTo>
                      <a:pt x="73" y="131"/>
                    </a:lnTo>
                    <a:lnTo>
                      <a:pt x="75" y="128"/>
                    </a:lnTo>
                    <a:lnTo>
                      <a:pt x="79" y="128"/>
                    </a:lnTo>
                    <a:lnTo>
                      <a:pt x="79" y="123"/>
                    </a:lnTo>
                    <a:lnTo>
                      <a:pt x="78" y="120"/>
                    </a:lnTo>
                    <a:lnTo>
                      <a:pt x="78" y="115"/>
                    </a:lnTo>
                    <a:lnTo>
                      <a:pt x="82" y="112"/>
                    </a:lnTo>
                    <a:lnTo>
                      <a:pt x="90" y="115"/>
                    </a:lnTo>
                    <a:lnTo>
                      <a:pt x="92" y="111"/>
                    </a:lnTo>
                    <a:lnTo>
                      <a:pt x="98" y="108"/>
                    </a:lnTo>
                    <a:lnTo>
                      <a:pt x="100" y="106"/>
                    </a:lnTo>
                    <a:lnTo>
                      <a:pt x="100" y="101"/>
                    </a:lnTo>
                    <a:lnTo>
                      <a:pt x="106" y="101"/>
                    </a:lnTo>
                    <a:lnTo>
                      <a:pt x="109" y="101"/>
                    </a:lnTo>
                    <a:lnTo>
                      <a:pt x="109" y="93"/>
                    </a:lnTo>
                    <a:lnTo>
                      <a:pt x="109" y="87"/>
                    </a:lnTo>
                    <a:lnTo>
                      <a:pt x="117" y="85"/>
                    </a:lnTo>
                    <a:lnTo>
                      <a:pt x="117" y="82"/>
                    </a:lnTo>
                    <a:lnTo>
                      <a:pt x="115" y="82"/>
                    </a:lnTo>
                    <a:lnTo>
                      <a:pt x="115" y="73"/>
                    </a:lnTo>
                    <a:lnTo>
                      <a:pt x="115" y="65"/>
                    </a:lnTo>
                    <a:lnTo>
                      <a:pt x="128" y="60"/>
                    </a:lnTo>
                    <a:lnTo>
                      <a:pt x="141" y="60"/>
                    </a:lnTo>
                    <a:lnTo>
                      <a:pt x="138" y="55"/>
                    </a:lnTo>
                    <a:lnTo>
                      <a:pt x="138" y="52"/>
                    </a:lnTo>
                    <a:lnTo>
                      <a:pt x="125" y="51"/>
                    </a:lnTo>
                    <a:lnTo>
                      <a:pt x="115" y="48"/>
                    </a:lnTo>
                    <a:lnTo>
                      <a:pt x="112" y="40"/>
                    </a:lnTo>
                    <a:lnTo>
                      <a:pt x="109" y="30"/>
                    </a:lnTo>
                    <a:lnTo>
                      <a:pt x="106" y="30"/>
                    </a:lnTo>
                    <a:lnTo>
                      <a:pt x="100" y="30"/>
                    </a:lnTo>
                    <a:lnTo>
                      <a:pt x="103" y="25"/>
                    </a:lnTo>
                    <a:lnTo>
                      <a:pt x="103" y="18"/>
                    </a:lnTo>
                    <a:lnTo>
                      <a:pt x="95" y="16"/>
                    </a:lnTo>
                    <a:lnTo>
                      <a:pt x="90" y="10"/>
                    </a:lnTo>
                    <a:lnTo>
                      <a:pt x="87" y="8"/>
                    </a:lnTo>
                    <a:lnTo>
                      <a:pt x="82" y="8"/>
                    </a:lnTo>
                    <a:lnTo>
                      <a:pt x="79" y="10"/>
                    </a:lnTo>
                    <a:lnTo>
                      <a:pt x="78" y="3"/>
                    </a:lnTo>
                    <a:lnTo>
                      <a:pt x="73" y="0"/>
                    </a:lnTo>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0" name="Freeform 35">
                <a:extLst>
                  <a:ext uri="{FF2B5EF4-FFF2-40B4-BE49-F238E27FC236}">
                    <a16:creationId xmlns:a16="http://schemas.microsoft.com/office/drawing/2014/main" id="{8B95F5C4-026D-191C-6BEE-D8F576C8C1B7}"/>
                  </a:ext>
                </a:extLst>
              </p:cNvPr>
              <p:cNvSpPr>
                <a:spLocks/>
              </p:cNvSpPr>
              <p:nvPr/>
            </p:nvSpPr>
            <p:spPr bwMode="auto">
              <a:xfrm>
                <a:off x="5072063" y="933450"/>
                <a:ext cx="242888" cy="100013"/>
              </a:xfrm>
              <a:custGeom>
                <a:avLst/>
                <a:gdLst>
                  <a:gd name="T0" fmla="*/ 27 w 153"/>
                  <a:gd name="T1" fmla="*/ 3 h 63"/>
                  <a:gd name="T2" fmla="*/ 30 w 153"/>
                  <a:gd name="T3" fmla="*/ 10 h 63"/>
                  <a:gd name="T4" fmla="*/ 24 w 153"/>
                  <a:gd name="T5" fmla="*/ 12 h 63"/>
                  <a:gd name="T6" fmla="*/ 22 w 153"/>
                  <a:gd name="T7" fmla="*/ 17 h 63"/>
                  <a:gd name="T8" fmla="*/ 11 w 153"/>
                  <a:gd name="T9" fmla="*/ 17 h 63"/>
                  <a:gd name="T10" fmla="*/ 0 w 153"/>
                  <a:gd name="T11" fmla="*/ 20 h 63"/>
                  <a:gd name="T12" fmla="*/ 14 w 153"/>
                  <a:gd name="T13" fmla="*/ 23 h 63"/>
                  <a:gd name="T14" fmla="*/ 6 w 153"/>
                  <a:gd name="T15" fmla="*/ 30 h 63"/>
                  <a:gd name="T16" fmla="*/ 6 w 153"/>
                  <a:gd name="T17" fmla="*/ 38 h 63"/>
                  <a:gd name="T18" fmla="*/ 49 w 153"/>
                  <a:gd name="T19" fmla="*/ 36 h 63"/>
                  <a:gd name="T20" fmla="*/ 49 w 153"/>
                  <a:gd name="T21" fmla="*/ 42 h 63"/>
                  <a:gd name="T22" fmla="*/ 32 w 153"/>
                  <a:gd name="T23" fmla="*/ 45 h 63"/>
                  <a:gd name="T24" fmla="*/ 22 w 153"/>
                  <a:gd name="T25" fmla="*/ 42 h 63"/>
                  <a:gd name="T26" fmla="*/ 36 w 153"/>
                  <a:gd name="T27" fmla="*/ 53 h 63"/>
                  <a:gd name="T28" fmla="*/ 62 w 153"/>
                  <a:gd name="T29" fmla="*/ 60 h 63"/>
                  <a:gd name="T30" fmla="*/ 69 w 153"/>
                  <a:gd name="T31" fmla="*/ 58 h 63"/>
                  <a:gd name="T32" fmla="*/ 109 w 153"/>
                  <a:gd name="T33" fmla="*/ 63 h 63"/>
                  <a:gd name="T34" fmla="*/ 112 w 153"/>
                  <a:gd name="T35" fmla="*/ 53 h 63"/>
                  <a:gd name="T36" fmla="*/ 129 w 153"/>
                  <a:gd name="T37" fmla="*/ 50 h 63"/>
                  <a:gd name="T38" fmla="*/ 129 w 153"/>
                  <a:gd name="T39" fmla="*/ 40 h 63"/>
                  <a:gd name="T40" fmla="*/ 140 w 153"/>
                  <a:gd name="T41" fmla="*/ 40 h 63"/>
                  <a:gd name="T42" fmla="*/ 153 w 153"/>
                  <a:gd name="T43" fmla="*/ 23 h 63"/>
                  <a:gd name="T44" fmla="*/ 128 w 153"/>
                  <a:gd name="T45" fmla="*/ 20 h 63"/>
                  <a:gd name="T46" fmla="*/ 129 w 153"/>
                  <a:gd name="T47" fmla="*/ 15 h 63"/>
                  <a:gd name="T48" fmla="*/ 123 w 153"/>
                  <a:gd name="T49" fmla="*/ 20 h 63"/>
                  <a:gd name="T50" fmla="*/ 117 w 153"/>
                  <a:gd name="T51" fmla="*/ 15 h 63"/>
                  <a:gd name="T52" fmla="*/ 112 w 153"/>
                  <a:gd name="T53" fmla="*/ 15 h 63"/>
                  <a:gd name="T54" fmla="*/ 104 w 153"/>
                  <a:gd name="T55" fmla="*/ 20 h 63"/>
                  <a:gd name="T56" fmla="*/ 98 w 153"/>
                  <a:gd name="T57" fmla="*/ 23 h 63"/>
                  <a:gd name="T58" fmla="*/ 99 w 153"/>
                  <a:gd name="T59" fmla="*/ 15 h 63"/>
                  <a:gd name="T60" fmla="*/ 95 w 153"/>
                  <a:gd name="T61" fmla="*/ 12 h 63"/>
                  <a:gd name="T62" fmla="*/ 90 w 153"/>
                  <a:gd name="T63" fmla="*/ 17 h 63"/>
                  <a:gd name="T64" fmla="*/ 85 w 153"/>
                  <a:gd name="T65" fmla="*/ 20 h 63"/>
                  <a:gd name="T66" fmla="*/ 74 w 153"/>
                  <a:gd name="T67" fmla="*/ 23 h 63"/>
                  <a:gd name="T68" fmla="*/ 65 w 153"/>
                  <a:gd name="T69" fmla="*/ 17 h 63"/>
                  <a:gd name="T70" fmla="*/ 57 w 153"/>
                  <a:gd name="T71" fmla="*/ 15 h 63"/>
                  <a:gd name="T72" fmla="*/ 36 w 153"/>
                  <a:gd name="T73" fmla="*/ 6 h 63"/>
                  <a:gd name="connsiteX0" fmla="*/ 1765 w 10000"/>
                  <a:gd name="connsiteY0" fmla="*/ 0 h 10000"/>
                  <a:gd name="connsiteX1" fmla="*/ 1765 w 10000"/>
                  <a:gd name="connsiteY1" fmla="*/ 476 h 10000"/>
                  <a:gd name="connsiteX2" fmla="*/ 1765 w 10000"/>
                  <a:gd name="connsiteY2" fmla="*/ 1270 h 10000"/>
                  <a:gd name="connsiteX3" fmla="*/ 1961 w 10000"/>
                  <a:gd name="connsiteY3" fmla="*/ 1587 h 10000"/>
                  <a:gd name="connsiteX4" fmla="*/ 1961 w 10000"/>
                  <a:gd name="connsiteY4" fmla="*/ 1905 h 10000"/>
                  <a:gd name="connsiteX5" fmla="*/ 1569 w 10000"/>
                  <a:gd name="connsiteY5" fmla="*/ 1905 h 10000"/>
                  <a:gd name="connsiteX6" fmla="*/ 1438 w 10000"/>
                  <a:gd name="connsiteY6" fmla="*/ 1905 h 10000"/>
                  <a:gd name="connsiteX7" fmla="*/ 1438 w 10000"/>
                  <a:gd name="connsiteY7" fmla="*/ 2698 h 10000"/>
                  <a:gd name="connsiteX8" fmla="*/ 1438 w 10000"/>
                  <a:gd name="connsiteY8" fmla="*/ 3651 h 10000"/>
                  <a:gd name="connsiteX9" fmla="*/ 719 w 10000"/>
                  <a:gd name="connsiteY9" fmla="*/ 2698 h 10000"/>
                  <a:gd name="connsiteX10" fmla="*/ 0 w 10000"/>
                  <a:gd name="connsiteY10" fmla="*/ 2381 h 10000"/>
                  <a:gd name="connsiteX11" fmla="*/ 0 w 10000"/>
                  <a:gd name="connsiteY11" fmla="*/ 3175 h 10000"/>
                  <a:gd name="connsiteX12" fmla="*/ 392 w 10000"/>
                  <a:gd name="connsiteY12" fmla="*/ 3175 h 10000"/>
                  <a:gd name="connsiteX13" fmla="*/ 915 w 10000"/>
                  <a:gd name="connsiteY13" fmla="*/ 3651 h 10000"/>
                  <a:gd name="connsiteX14" fmla="*/ 719 w 10000"/>
                  <a:gd name="connsiteY14" fmla="*/ 4444 h 10000"/>
                  <a:gd name="connsiteX15" fmla="*/ 392 w 10000"/>
                  <a:gd name="connsiteY15" fmla="*/ 4762 h 10000"/>
                  <a:gd name="connsiteX16" fmla="*/ 392 w 10000"/>
                  <a:gd name="connsiteY16" fmla="*/ 5238 h 10000"/>
                  <a:gd name="connsiteX17" fmla="*/ 392 w 10000"/>
                  <a:gd name="connsiteY17" fmla="*/ 6032 h 10000"/>
                  <a:gd name="connsiteX18" fmla="*/ 1765 w 10000"/>
                  <a:gd name="connsiteY18" fmla="*/ 6032 h 10000"/>
                  <a:gd name="connsiteX19" fmla="*/ 3203 w 10000"/>
                  <a:gd name="connsiteY19" fmla="*/ 5714 h 10000"/>
                  <a:gd name="connsiteX20" fmla="*/ 3203 w 10000"/>
                  <a:gd name="connsiteY20" fmla="*/ 6032 h 10000"/>
                  <a:gd name="connsiteX21" fmla="*/ 3203 w 10000"/>
                  <a:gd name="connsiteY21" fmla="*/ 6667 h 10000"/>
                  <a:gd name="connsiteX22" fmla="*/ 2549 w 10000"/>
                  <a:gd name="connsiteY22" fmla="*/ 6667 h 10000"/>
                  <a:gd name="connsiteX23" fmla="*/ 2092 w 10000"/>
                  <a:gd name="connsiteY23" fmla="*/ 7143 h 10000"/>
                  <a:gd name="connsiteX24" fmla="*/ 1765 w 10000"/>
                  <a:gd name="connsiteY24" fmla="*/ 6667 h 10000"/>
                  <a:gd name="connsiteX25" fmla="*/ 1438 w 10000"/>
                  <a:gd name="connsiteY25" fmla="*/ 6667 h 10000"/>
                  <a:gd name="connsiteX26" fmla="*/ 1242 w 10000"/>
                  <a:gd name="connsiteY26" fmla="*/ 7937 h 10000"/>
                  <a:gd name="connsiteX27" fmla="*/ 2353 w 10000"/>
                  <a:gd name="connsiteY27" fmla="*/ 8413 h 10000"/>
                  <a:gd name="connsiteX28" fmla="*/ 3725 w 10000"/>
                  <a:gd name="connsiteY28" fmla="*/ 8730 h 10000"/>
                  <a:gd name="connsiteX29" fmla="*/ 4052 w 10000"/>
                  <a:gd name="connsiteY29" fmla="*/ 9524 h 10000"/>
                  <a:gd name="connsiteX30" fmla="*/ 4314 w 10000"/>
                  <a:gd name="connsiteY30" fmla="*/ 9206 h 10000"/>
                  <a:gd name="connsiteX31" fmla="*/ 4510 w 10000"/>
                  <a:gd name="connsiteY31" fmla="*/ 9206 h 10000"/>
                  <a:gd name="connsiteX32" fmla="*/ 5686 w 10000"/>
                  <a:gd name="connsiteY32" fmla="*/ 9524 h 10000"/>
                  <a:gd name="connsiteX33" fmla="*/ 7124 w 10000"/>
                  <a:gd name="connsiteY33" fmla="*/ 10000 h 10000"/>
                  <a:gd name="connsiteX34" fmla="*/ 7320 w 10000"/>
                  <a:gd name="connsiteY34" fmla="*/ 9206 h 10000"/>
                  <a:gd name="connsiteX35" fmla="*/ 7320 w 10000"/>
                  <a:gd name="connsiteY35" fmla="*/ 8413 h 10000"/>
                  <a:gd name="connsiteX36" fmla="*/ 7843 w 10000"/>
                  <a:gd name="connsiteY36" fmla="*/ 7937 h 10000"/>
                  <a:gd name="connsiteX37" fmla="*/ 8431 w 10000"/>
                  <a:gd name="connsiteY37" fmla="*/ 7937 h 10000"/>
                  <a:gd name="connsiteX38" fmla="*/ 8627 w 10000"/>
                  <a:gd name="connsiteY38" fmla="*/ 7143 h 10000"/>
                  <a:gd name="connsiteX39" fmla="*/ 8431 w 10000"/>
                  <a:gd name="connsiteY39" fmla="*/ 6349 h 10000"/>
                  <a:gd name="connsiteX40" fmla="*/ 8758 w 10000"/>
                  <a:gd name="connsiteY40" fmla="*/ 6349 h 10000"/>
                  <a:gd name="connsiteX41" fmla="*/ 9150 w 10000"/>
                  <a:gd name="connsiteY41" fmla="*/ 6349 h 10000"/>
                  <a:gd name="connsiteX42" fmla="*/ 9608 w 10000"/>
                  <a:gd name="connsiteY42" fmla="*/ 5238 h 10000"/>
                  <a:gd name="connsiteX43" fmla="*/ 10000 w 10000"/>
                  <a:gd name="connsiteY43" fmla="*/ 3651 h 10000"/>
                  <a:gd name="connsiteX44" fmla="*/ 9150 w 10000"/>
                  <a:gd name="connsiteY44" fmla="*/ 3651 h 10000"/>
                  <a:gd name="connsiteX45" fmla="*/ 8366 w 10000"/>
                  <a:gd name="connsiteY45" fmla="*/ 3175 h 10000"/>
                  <a:gd name="connsiteX46" fmla="*/ 8366 w 10000"/>
                  <a:gd name="connsiteY46" fmla="*/ 2698 h 10000"/>
                  <a:gd name="connsiteX47" fmla="*/ 8431 w 10000"/>
                  <a:gd name="connsiteY47" fmla="*/ 2381 h 10000"/>
                  <a:gd name="connsiteX48" fmla="*/ 8170 w 10000"/>
                  <a:gd name="connsiteY48" fmla="*/ 2381 h 10000"/>
                  <a:gd name="connsiteX49" fmla="*/ 8039 w 10000"/>
                  <a:gd name="connsiteY49" fmla="*/ 3175 h 10000"/>
                  <a:gd name="connsiteX50" fmla="*/ 7516 w 10000"/>
                  <a:gd name="connsiteY50" fmla="*/ 2698 h 10000"/>
                  <a:gd name="connsiteX51" fmla="*/ 7647 w 10000"/>
                  <a:gd name="connsiteY51" fmla="*/ 2381 h 10000"/>
                  <a:gd name="connsiteX52" fmla="*/ 7843 w 10000"/>
                  <a:gd name="connsiteY52" fmla="*/ 1905 h 10000"/>
                  <a:gd name="connsiteX53" fmla="*/ 7320 w 10000"/>
                  <a:gd name="connsiteY53" fmla="*/ 2381 h 10000"/>
                  <a:gd name="connsiteX54" fmla="*/ 6993 w 10000"/>
                  <a:gd name="connsiteY54" fmla="*/ 3175 h 10000"/>
                  <a:gd name="connsiteX55" fmla="*/ 6797 w 10000"/>
                  <a:gd name="connsiteY55" fmla="*/ 3175 h 10000"/>
                  <a:gd name="connsiteX56" fmla="*/ 6667 w 10000"/>
                  <a:gd name="connsiteY56" fmla="*/ 3651 h 10000"/>
                  <a:gd name="connsiteX57" fmla="*/ 6405 w 10000"/>
                  <a:gd name="connsiteY57" fmla="*/ 3651 h 10000"/>
                  <a:gd name="connsiteX58" fmla="*/ 6471 w 10000"/>
                  <a:gd name="connsiteY58" fmla="*/ 2698 h 10000"/>
                  <a:gd name="connsiteX59" fmla="*/ 6471 w 10000"/>
                  <a:gd name="connsiteY59" fmla="*/ 2381 h 10000"/>
                  <a:gd name="connsiteX60" fmla="*/ 6209 w 10000"/>
                  <a:gd name="connsiteY60" fmla="*/ 1270 h 10000"/>
                  <a:gd name="connsiteX61" fmla="*/ 6209 w 10000"/>
                  <a:gd name="connsiteY61" fmla="*/ 1905 h 10000"/>
                  <a:gd name="connsiteX62" fmla="*/ 6209 w 10000"/>
                  <a:gd name="connsiteY62" fmla="*/ 3175 h 10000"/>
                  <a:gd name="connsiteX63" fmla="*/ 5882 w 10000"/>
                  <a:gd name="connsiteY63" fmla="*/ 2698 h 10000"/>
                  <a:gd name="connsiteX64" fmla="*/ 5686 w 10000"/>
                  <a:gd name="connsiteY64" fmla="*/ 2381 h 10000"/>
                  <a:gd name="connsiteX65" fmla="*/ 5556 w 10000"/>
                  <a:gd name="connsiteY65" fmla="*/ 3175 h 10000"/>
                  <a:gd name="connsiteX66" fmla="*/ 5556 w 10000"/>
                  <a:gd name="connsiteY66" fmla="*/ 3968 h 10000"/>
                  <a:gd name="connsiteX67" fmla="*/ 4837 w 10000"/>
                  <a:gd name="connsiteY67" fmla="*/ 3651 h 10000"/>
                  <a:gd name="connsiteX68" fmla="*/ 4314 w 10000"/>
                  <a:gd name="connsiteY68" fmla="*/ 3175 h 10000"/>
                  <a:gd name="connsiteX69" fmla="*/ 4248 w 10000"/>
                  <a:gd name="connsiteY69" fmla="*/ 2698 h 10000"/>
                  <a:gd name="connsiteX70" fmla="*/ 4248 w 10000"/>
                  <a:gd name="connsiteY70" fmla="*/ 2381 h 10000"/>
                  <a:gd name="connsiteX71" fmla="*/ 3725 w 10000"/>
                  <a:gd name="connsiteY71" fmla="*/ 2381 h 10000"/>
                  <a:gd name="connsiteX72" fmla="*/ 3072 w 10000"/>
                  <a:gd name="connsiteY72" fmla="*/ 1905 h 10000"/>
                  <a:gd name="connsiteX73" fmla="*/ 2353 w 10000"/>
                  <a:gd name="connsiteY73" fmla="*/ 952 h 10000"/>
                  <a:gd name="connsiteX74" fmla="*/ 1765 w 10000"/>
                  <a:gd name="connsiteY74" fmla="*/ 0 h 10000"/>
                  <a:gd name="connsiteX75" fmla="*/ 1765 w 10000"/>
                  <a:gd name="connsiteY7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1765" y="0"/>
                    </a:moveTo>
                    <a:lnTo>
                      <a:pt x="1765" y="476"/>
                    </a:lnTo>
                    <a:lnTo>
                      <a:pt x="1765" y="1270"/>
                    </a:lnTo>
                    <a:cubicBezTo>
                      <a:pt x="1830" y="1376"/>
                      <a:pt x="1896" y="1481"/>
                      <a:pt x="1961" y="1587"/>
                    </a:cubicBezTo>
                    <a:lnTo>
                      <a:pt x="1961" y="1905"/>
                    </a:lnTo>
                    <a:lnTo>
                      <a:pt x="1569" y="1905"/>
                    </a:lnTo>
                    <a:lnTo>
                      <a:pt x="1438" y="1905"/>
                    </a:lnTo>
                    <a:lnTo>
                      <a:pt x="1438" y="2698"/>
                    </a:lnTo>
                    <a:lnTo>
                      <a:pt x="1438" y="3651"/>
                    </a:lnTo>
                    <a:lnTo>
                      <a:pt x="719" y="2698"/>
                    </a:lnTo>
                    <a:lnTo>
                      <a:pt x="0" y="2381"/>
                    </a:lnTo>
                    <a:lnTo>
                      <a:pt x="0" y="3175"/>
                    </a:lnTo>
                    <a:lnTo>
                      <a:pt x="392" y="3175"/>
                    </a:lnTo>
                    <a:lnTo>
                      <a:pt x="915" y="3651"/>
                    </a:lnTo>
                    <a:cubicBezTo>
                      <a:pt x="850" y="3915"/>
                      <a:pt x="784" y="4180"/>
                      <a:pt x="719" y="4444"/>
                    </a:cubicBezTo>
                    <a:lnTo>
                      <a:pt x="392" y="4762"/>
                    </a:lnTo>
                    <a:lnTo>
                      <a:pt x="392" y="5238"/>
                    </a:lnTo>
                    <a:lnTo>
                      <a:pt x="392" y="6032"/>
                    </a:lnTo>
                    <a:lnTo>
                      <a:pt x="1765" y="6032"/>
                    </a:lnTo>
                    <a:lnTo>
                      <a:pt x="3203" y="5714"/>
                    </a:lnTo>
                    <a:lnTo>
                      <a:pt x="3203" y="6032"/>
                    </a:lnTo>
                    <a:lnTo>
                      <a:pt x="3203" y="6667"/>
                    </a:lnTo>
                    <a:lnTo>
                      <a:pt x="2549" y="6667"/>
                    </a:lnTo>
                    <a:lnTo>
                      <a:pt x="2092" y="7143"/>
                    </a:lnTo>
                    <a:lnTo>
                      <a:pt x="1765" y="6667"/>
                    </a:lnTo>
                    <a:lnTo>
                      <a:pt x="1438" y="6667"/>
                    </a:lnTo>
                    <a:cubicBezTo>
                      <a:pt x="1373" y="7090"/>
                      <a:pt x="1307" y="7514"/>
                      <a:pt x="1242" y="7937"/>
                    </a:cubicBezTo>
                    <a:lnTo>
                      <a:pt x="2353" y="8413"/>
                    </a:lnTo>
                    <a:lnTo>
                      <a:pt x="3725" y="8730"/>
                    </a:lnTo>
                    <a:lnTo>
                      <a:pt x="4052" y="9524"/>
                    </a:lnTo>
                    <a:lnTo>
                      <a:pt x="4314" y="9206"/>
                    </a:lnTo>
                    <a:lnTo>
                      <a:pt x="4510" y="9206"/>
                    </a:lnTo>
                    <a:lnTo>
                      <a:pt x="5686" y="9524"/>
                    </a:lnTo>
                    <a:lnTo>
                      <a:pt x="7124" y="10000"/>
                    </a:lnTo>
                    <a:cubicBezTo>
                      <a:pt x="7189" y="9735"/>
                      <a:pt x="7255" y="9471"/>
                      <a:pt x="7320" y="9206"/>
                    </a:cubicBezTo>
                    <a:lnTo>
                      <a:pt x="7320" y="8413"/>
                    </a:lnTo>
                    <a:lnTo>
                      <a:pt x="7843" y="7937"/>
                    </a:lnTo>
                    <a:lnTo>
                      <a:pt x="8431" y="7937"/>
                    </a:lnTo>
                    <a:cubicBezTo>
                      <a:pt x="8496" y="7672"/>
                      <a:pt x="8562" y="7408"/>
                      <a:pt x="8627" y="7143"/>
                    </a:cubicBezTo>
                    <a:cubicBezTo>
                      <a:pt x="8562" y="6878"/>
                      <a:pt x="8496" y="6614"/>
                      <a:pt x="8431" y="6349"/>
                    </a:cubicBezTo>
                    <a:lnTo>
                      <a:pt x="8758" y="6349"/>
                    </a:lnTo>
                    <a:lnTo>
                      <a:pt x="9150" y="6349"/>
                    </a:lnTo>
                    <a:lnTo>
                      <a:pt x="9608" y="5238"/>
                    </a:lnTo>
                    <a:cubicBezTo>
                      <a:pt x="9739" y="4709"/>
                      <a:pt x="9869" y="4180"/>
                      <a:pt x="10000" y="3651"/>
                    </a:cubicBezTo>
                    <a:lnTo>
                      <a:pt x="9150" y="3651"/>
                    </a:lnTo>
                    <a:lnTo>
                      <a:pt x="8366" y="3175"/>
                    </a:lnTo>
                    <a:lnTo>
                      <a:pt x="8366" y="2698"/>
                    </a:lnTo>
                    <a:cubicBezTo>
                      <a:pt x="8388" y="2592"/>
                      <a:pt x="8409" y="2487"/>
                      <a:pt x="8431" y="2381"/>
                    </a:cubicBezTo>
                    <a:lnTo>
                      <a:pt x="8170" y="2381"/>
                    </a:lnTo>
                    <a:cubicBezTo>
                      <a:pt x="8126" y="2646"/>
                      <a:pt x="8083" y="2910"/>
                      <a:pt x="8039" y="3175"/>
                    </a:cubicBezTo>
                    <a:lnTo>
                      <a:pt x="7516" y="2698"/>
                    </a:lnTo>
                    <a:cubicBezTo>
                      <a:pt x="7560" y="2592"/>
                      <a:pt x="7603" y="2487"/>
                      <a:pt x="7647" y="2381"/>
                    </a:cubicBezTo>
                    <a:cubicBezTo>
                      <a:pt x="7712" y="2222"/>
                      <a:pt x="7778" y="2064"/>
                      <a:pt x="7843" y="1905"/>
                    </a:cubicBezTo>
                    <a:lnTo>
                      <a:pt x="7320" y="2381"/>
                    </a:lnTo>
                    <a:lnTo>
                      <a:pt x="6993" y="3175"/>
                    </a:lnTo>
                    <a:lnTo>
                      <a:pt x="6797" y="3175"/>
                    </a:lnTo>
                    <a:cubicBezTo>
                      <a:pt x="6754" y="3334"/>
                      <a:pt x="6710" y="3492"/>
                      <a:pt x="6667" y="3651"/>
                    </a:cubicBezTo>
                    <a:lnTo>
                      <a:pt x="6405" y="3651"/>
                    </a:lnTo>
                    <a:cubicBezTo>
                      <a:pt x="6427" y="3333"/>
                      <a:pt x="6449" y="3016"/>
                      <a:pt x="6471" y="2698"/>
                    </a:cubicBezTo>
                    <a:lnTo>
                      <a:pt x="6471" y="2381"/>
                    </a:lnTo>
                    <a:cubicBezTo>
                      <a:pt x="6384" y="2011"/>
                      <a:pt x="6296" y="1640"/>
                      <a:pt x="6209" y="1270"/>
                    </a:cubicBezTo>
                    <a:lnTo>
                      <a:pt x="6209" y="1905"/>
                    </a:lnTo>
                    <a:lnTo>
                      <a:pt x="6209" y="3175"/>
                    </a:lnTo>
                    <a:lnTo>
                      <a:pt x="5882" y="2698"/>
                    </a:lnTo>
                    <a:cubicBezTo>
                      <a:pt x="5817" y="2592"/>
                      <a:pt x="5751" y="2487"/>
                      <a:pt x="5686" y="2381"/>
                    </a:cubicBezTo>
                    <a:cubicBezTo>
                      <a:pt x="5643" y="2646"/>
                      <a:pt x="5599" y="2910"/>
                      <a:pt x="5556" y="3175"/>
                    </a:cubicBezTo>
                    <a:lnTo>
                      <a:pt x="5556" y="3968"/>
                    </a:lnTo>
                    <a:lnTo>
                      <a:pt x="4837" y="3651"/>
                    </a:lnTo>
                    <a:lnTo>
                      <a:pt x="4314" y="3175"/>
                    </a:lnTo>
                    <a:lnTo>
                      <a:pt x="4248" y="2698"/>
                    </a:lnTo>
                    <a:lnTo>
                      <a:pt x="4248" y="2381"/>
                    </a:lnTo>
                    <a:lnTo>
                      <a:pt x="3725" y="2381"/>
                    </a:lnTo>
                    <a:lnTo>
                      <a:pt x="3072" y="1905"/>
                    </a:lnTo>
                    <a:lnTo>
                      <a:pt x="2353" y="952"/>
                    </a:lnTo>
                    <a:lnTo>
                      <a:pt x="1765" y="0"/>
                    </a:lnTo>
                    <a:lnTo>
                      <a:pt x="1765"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1" name="Freeform 379">
                <a:extLst>
                  <a:ext uri="{FF2B5EF4-FFF2-40B4-BE49-F238E27FC236}">
                    <a16:creationId xmlns:a16="http://schemas.microsoft.com/office/drawing/2014/main" id="{D9B07CE4-78E1-4708-5326-DFBA726A63E4}"/>
                  </a:ext>
                </a:extLst>
              </p:cNvPr>
              <p:cNvSpPr>
                <a:spLocks noEditPoints="1"/>
              </p:cNvSpPr>
              <p:nvPr/>
            </p:nvSpPr>
            <p:spPr bwMode="auto">
              <a:xfrm>
                <a:off x="4392613" y="1911350"/>
                <a:ext cx="250825" cy="438150"/>
              </a:xfrm>
              <a:custGeom>
                <a:avLst/>
                <a:gdLst>
                  <a:gd name="T0" fmla="*/ 2147483647 w 121"/>
                  <a:gd name="T1" fmla="*/ 2147483647 h 211"/>
                  <a:gd name="T2" fmla="*/ 2147483647 w 121"/>
                  <a:gd name="T3" fmla="*/ 2147483647 h 211"/>
                  <a:gd name="T4" fmla="*/ 2147483647 w 121"/>
                  <a:gd name="T5" fmla="*/ 2147483647 h 211"/>
                  <a:gd name="T6" fmla="*/ 2147483647 w 121"/>
                  <a:gd name="T7" fmla="*/ 2147483647 h 211"/>
                  <a:gd name="T8" fmla="*/ 2147483647 w 121"/>
                  <a:gd name="T9" fmla="*/ 2147483647 h 211"/>
                  <a:gd name="T10" fmla="*/ 2147483647 w 121"/>
                  <a:gd name="T11" fmla="*/ 2147483647 h 211"/>
                  <a:gd name="T12" fmla="*/ 2147483647 w 121"/>
                  <a:gd name="T13" fmla="*/ 2147483647 h 211"/>
                  <a:gd name="T14" fmla="*/ 2147483647 w 121"/>
                  <a:gd name="T15" fmla="*/ 2147483647 h 211"/>
                  <a:gd name="T16" fmla="*/ 2147483647 w 121"/>
                  <a:gd name="T17" fmla="*/ 2147483647 h 211"/>
                  <a:gd name="T18" fmla="*/ 2147483647 w 121"/>
                  <a:gd name="T19" fmla="*/ 2147483647 h 211"/>
                  <a:gd name="T20" fmla="*/ 2147483647 w 121"/>
                  <a:gd name="T21" fmla="*/ 2147483647 h 211"/>
                  <a:gd name="T22" fmla="*/ 2147483647 w 121"/>
                  <a:gd name="T23" fmla="*/ 2147483647 h 211"/>
                  <a:gd name="T24" fmla="*/ 2147483647 w 121"/>
                  <a:gd name="T25" fmla="*/ 2147483647 h 211"/>
                  <a:gd name="T26" fmla="*/ 2147483647 w 121"/>
                  <a:gd name="T27" fmla="*/ 2147483647 h 211"/>
                  <a:gd name="T28" fmla="*/ 2147483647 w 121"/>
                  <a:gd name="T29" fmla="*/ 2147483647 h 211"/>
                  <a:gd name="T30" fmla="*/ 2147483647 w 121"/>
                  <a:gd name="T31" fmla="*/ 2147483647 h 211"/>
                  <a:gd name="T32" fmla="*/ 2147483647 w 121"/>
                  <a:gd name="T33" fmla="*/ 2147483647 h 211"/>
                  <a:gd name="T34" fmla="*/ 2147483647 w 121"/>
                  <a:gd name="T35" fmla="*/ 2147483647 h 211"/>
                  <a:gd name="T36" fmla="*/ 2147483647 w 121"/>
                  <a:gd name="T37" fmla="*/ 2147483647 h 211"/>
                  <a:gd name="T38" fmla="*/ 2147483647 w 121"/>
                  <a:gd name="T39" fmla="*/ 2147483647 h 211"/>
                  <a:gd name="T40" fmla="*/ 2147483647 w 121"/>
                  <a:gd name="T41" fmla="*/ 2147483647 h 211"/>
                  <a:gd name="T42" fmla="*/ 2147483647 w 121"/>
                  <a:gd name="T43" fmla="*/ 2147483647 h 211"/>
                  <a:gd name="T44" fmla="*/ 2147483647 w 121"/>
                  <a:gd name="T45" fmla="*/ 2147483647 h 211"/>
                  <a:gd name="T46" fmla="*/ 2147483647 w 121"/>
                  <a:gd name="T47" fmla="*/ 2147483647 h 211"/>
                  <a:gd name="T48" fmla="*/ 2147483647 w 121"/>
                  <a:gd name="T49" fmla="*/ 2147483647 h 211"/>
                  <a:gd name="T50" fmla="*/ 2147483647 w 121"/>
                  <a:gd name="T51" fmla="*/ 2147483647 h 211"/>
                  <a:gd name="T52" fmla="*/ 2147483647 w 121"/>
                  <a:gd name="T53" fmla="*/ 2147483647 h 211"/>
                  <a:gd name="T54" fmla="*/ 2147483647 w 121"/>
                  <a:gd name="T55" fmla="*/ 2147483647 h 211"/>
                  <a:gd name="T56" fmla="*/ 2147483647 w 121"/>
                  <a:gd name="T57" fmla="*/ 2147483647 h 211"/>
                  <a:gd name="T58" fmla="*/ 2147483647 w 121"/>
                  <a:gd name="T59" fmla="*/ 2147483647 h 211"/>
                  <a:gd name="T60" fmla="*/ 2147483647 w 121"/>
                  <a:gd name="T61" fmla="*/ 2147483647 h 211"/>
                  <a:gd name="T62" fmla="*/ 2147483647 w 121"/>
                  <a:gd name="T63" fmla="*/ 2147483647 h 211"/>
                  <a:gd name="T64" fmla="*/ 2147483647 w 121"/>
                  <a:gd name="T65" fmla="*/ 2147483647 h 211"/>
                  <a:gd name="T66" fmla="*/ 2147483647 w 121"/>
                  <a:gd name="T67" fmla="*/ 2147483647 h 211"/>
                  <a:gd name="T68" fmla="*/ 2147483647 w 121"/>
                  <a:gd name="T69" fmla="*/ 2147483647 h 211"/>
                  <a:gd name="T70" fmla="*/ 2147483647 w 121"/>
                  <a:gd name="T71" fmla="*/ 2147483647 h 211"/>
                  <a:gd name="T72" fmla="*/ 2147483647 w 121"/>
                  <a:gd name="T73" fmla="*/ 2147483647 h 211"/>
                  <a:gd name="T74" fmla="*/ 2147483647 w 121"/>
                  <a:gd name="T75" fmla="*/ 2147483647 h 211"/>
                  <a:gd name="T76" fmla="*/ 2147483647 w 121"/>
                  <a:gd name="T77" fmla="*/ 2147483647 h 211"/>
                  <a:gd name="T78" fmla="*/ 2147483647 w 121"/>
                  <a:gd name="T79" fmla="*/ 2147483647 h 211"/>
                  <a:gd name="T80" fmla="*/ 2147483647 w 121"/>
                  <a:gd name="T81" fmla="*/ 2147483647 h 211"/>
                  <a:gd name="T82" fmla="*/ 2147483647 w 121"/>
                  <a:gd name="T83" fmla="*/ 2147483647 h 211"/>
                  <a:gd name="T84" fmla="*/ 2147483647 w 121"/>
                  <a:gd name="T85" fmla="*/ 2147483647 h 211"/>
                  <a:gd name="T86" fmla="*/ 2147483647 w 121"/>
                  <a:gd name="T87" fmla="*/ 2147483647 h 211"/>
                  <a:gd name="T88" fmla="*/ 2147483647 w 121"/>
                  <a:gd name="T89" fmla="*/ 2147483647 h 211"/>
                  <a:gd name="T90" fmla="*/ 2147483647 w 121"/>
                  <a:gd name="T91" fmla="*/ 2147483647 h 211"/>
                  <a:gd name="T92" fmla="*/ 2147483647 w 121"/>
                  <a:gd name="T93" fmla="*/ 2147483647 h 211"/>
                  <a:gd name="T94" fmla="*/ 2147483647 w 121"/>
                  <a:gd name="T95" fmla="*/ 2147483647 h 211"/>
                  <a:gd name="T96" fmla="*/ 2147483647 w 121"/>
                  <a:gd name="T97" fmla="*/ 2147483647 h 211"/>
                  <a:gd name="T98" fmla="*/ 2147483647 w 121"/>
                  <a:gd name="T99" fmla="*/ 2147483647 h 211"/>
                  <a:gd name="T100" fmla="*/ 2147483647 w 121"/>
                  <a:gd name="T101" fmla="*/ 2147483647 h 211"/>
                  <a:gd name="T102" fmla="*/ 2147483647 w 121"/>
                  <a:gd name="T103" fmla="*/ 2147483647 h 211"/>
                  <a:gd name="T104" fmla="*/ 2147483647 w 121"/>
                  <a:gd name="T105" fmla="*/ 2147483647 h 211"/>
                  <a:gd name="T106" fmla="*/ 2147483647 w 121"/>
                  <a:gd name="T107" fmla="*/ 2147483647 h 211"/>
                  <a:gd name="T108" fmla="*/ 2147483647 w 121"/>
                  <a:gd name="T109" fmla="*/ 2147483647 h 211"/>
                  <a:gd name="T110" fmla="*/ 2147483647 w 121"/>
                  <a:gd name="T111" fmla="*/ 2147483647 h 211"/>
                  <a:gd name="T112" fmla="*/ 2147483647 w 121"/>
                  <a:gd name="T113" fmla="*/ 2147483647 h 211"/>
                  <a:gd name="T114" fmla="*/ 2147483647 w 121"/>
                  <a:gd name="T115" fmla="*/ 2147483647 h 211"/>
                  <a:gd name="T116" fmla="*/ 2147483647 w 121"/>
                  <a:gd name="T117" fmla="*/ 2147483647 h 211"/>
                  <a:gd name="T118" fmla="*/ 2147483647 w 121"/>
                  <a:gd name="T119" fmla="*/ 2147483647 h 211"/>
                  <a:gd name="T120" fmla="*/ 2147483647 w 121"/>
                  <a:gd name="T121" fmla="*/ 0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
                  <a:gd name="T184" fmla="*/ 0 h 211"/>
                  <a:gd name="T185" fmla="*/ 121 w 121"/>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 h="211">
                    <a:moveTo>
                      <a:pt x="12" y="113"/>
                    </a:moveTo>
                    <a:lnTo>
                      <a:pt x="8" y="115"/>
                    </a:lnTo>
                    <a:lnTo>
                      <a:pt x="4" y="121"/>
                    </a:lnTo>
                    <a:lnTo>
                      <a:pt x="2" y="123"/>
                    </a:lnTo>
                    <a:lnTo>
                      <a:pt x="0" y="125"/>
                    </a:lnTo>
                    <a:lnTo>
                      <a:pt x="0" y="128"/>
                    </a:lnTo>
                    <a:lnTo>
                      <a:pt x="2" y="128"/>
                    </a:lnTo>
                    <a:lnTo>
                      <a:pt x="4" y="132"/>
                    </a:lnTo>
                    <a:lnTo>
                      <a:pt x="6" y="132"/>
                    </a:lnTo>
                    <a:lnTo>
                      <a:pt x="10" y="130"/>
                    </a:lnTo>
                    <a:lnTo>
                      <a:pt x="12" y="134"/>
                    </a:lnTo>
                    <a:lnTo>
                      <a:pt x="18" y="132"/>
                    </a:lnTo>
                    <a:lnTo>
                      <a:pt x="20" y="130"/>
                    </a:lnTo>
                    <a:lnTo>
                      <a:pt x="22" y="130"/>
                    </a:lnTo>
                    <a:lnTo>
                      <a:pt x="25" y="130"/>
                    </a:lnTo>
                    <a:lnTo>
                      <a:pt x="29" y="130"/>
                    </a:lnTo>
                    <a:lnTo>
                      <a:pt x="27" y="128"/>
                    </a:lnTo>
                    <a:lnTo>
                      <a:pt x="25" y="128"/>
                    </a:lnTo>
                    <a:lnTo>
                      <a:pt x="25" y="125"/>
                    </a:lnTo>
                    <a:lnTo>
                      <a:pt x="25" y="121"/>
                    </a:lnTo>
                    <a:lnTo>
                      <a:pt x="22" y="121"/>
                    </a:lnTo>
                    <a:lnTo>
                      <a:pt x="22" y="119"/>
                    </a:lnTo>
                    <a:lnTo>
                      <a:pt x="23" y="115"/>
                    </a:lnTo>
                    <a:lnTo>
                      <a:pt x="23" y="113"/>
                    </a:lnTo>
                    <a:lnTo>
                      <a:pt x="18" y="113"/>
                    </a:lnTo>
                    <a:lnTo>
                      <a:pt x="12" y="115"/>
                    </a:lnTo>
                    <a:lnTo>
                      <a:pt x="8" y="119"/>
                    </a:lnTo>
                    <a:lnTo>
                      <a:pt x="10" y="115"/>
                    </a:lnTo>
                    <a:lnTo>
                      <a:pt x="12" y="113"/>
                    </a:lnTo>
                    <a:close/>
                    <a:moveTo>
                      <a:pt x="23" y="92"/>
                    </a:moveTo>
                    <a:lnTo>
                      <a:pt x="22" y="96"/>
                    </a:lnTo>
                    <a:lnTo>
                      <a:pt x="23" y="98"/>
                    </a:lnTo>
                    <a:lnTo>
                      <a:pt x="25" y="94"/>
                    </a:lnTo>
                    <a:lnTo>
                      <a:pt x="23" y="92"/>
                    </a:lnTo>
                    <a:close/>
                    <a:moveTo>
                      <a:pt x="18" y="84"/>
                    </a:moveTo>
                    <a:lnTo>
                      <a:pt x="18" y="88"/>
                    </a:lnTo>
                    <a:lnTo>
                      <a:pt x="20" y="92"/>
                    </a:lnTo>
                    <a:lnTo>
                      <a:pt x="22" y="92"/>
                    </a:lnTo>
                    <a:lnTo>
                      <a:pt x="23" y="90"/>
                    </a:lnTo>
                    <a:lnTo>
                      <a:pt x="22" y="86"/>
                    </a:lnTo>
                    <a:lnTo>
                      <a:pt x="18" y="84"/>
                    </a:lnTo>
                    <a:close/>
                    <a:moveTo>
                      <a:pt x="2" y="65"/>
                    </a:moveTo>
                    <a:lnTo>
                      <a:pt x="2" y="67"/>
                    </a:lnTo>
                    <a:lnTo>
                      <a:pt x="4" y="69"/>
                    </a:lnTo>
                    <a:lnTo>
                      <a:pt x="4" y="67"/>
                    </a:lnTo>
                    <a:lnTo>
                      <a:pt x="6" y="67"/>
                    </a:lnTo>
                    <a:lnTo>
                      <a:pt x="4" y="65"/>
                    </a:lnTo>
                    <a:lnTo>
                      <a:pt x="2" y="65"/>
                    </a:lnTo>
                    <a:close/>
                    <a:moveTo>
                      <a:pt x="18" y="61"/>
                    </a:moveTo>
                    <a:lnTo>
                      <a:pt x="16" y="63"/>
                    </a:lnTo>
                    <a:lnTo>
                      <a:pt x="14" y="67"/>
                    </a:lnTo>
                    <a:lnTo>
                      <a:pt x="16" y="69"/>
                    </a:lnTo>
                    <a:lnTo>
                      <a:pt x="18" y="75"/>
                    </a:lnTo>
                    <a:lnTo>
                      <a:pt x="20" y="75"/>
                    </a:lnTo>
                    <a:lnTo>
                      <a:pt x="22" y="75"/>
                    </a:lnTo>
                    <a:lnTo>
                      <a:pt x="23" y="75"/>
                    </a:lnTo>
                    <a:lnTo>
                      <a:pt x="25" y="75"/>
                    </a:lnTo>
                    <a:lnTo>
                      <a:pt x="23" y="73"/>
                    </a:lnTo>
                    <a:lnTo>
                      <a:pt x="20" y="73"/>
                    </a:lnTo>
                    <a:lnTo>
                      <a:pt x="18" y="65"/>
                    </a:lnTo>
                    <a:lnTo>
                      <a:pt x="18" y="61"/>
                    </a:lnTo>
                    <a:close/>
                    <a:moveTo>
                      <a:pt x="18" y="40"/>
                    </a:moveTo>
                    <a:lnTo>
                      <a:pt x="14" y="44"/>
                    </a:lnTo>
                    <a:lnTo>
                      <a:pt x="10" y="52"/>
                    </a:lnTo>
                    <a:lnTo>
                      <a:pt x="10" y="57"/>
                    </a:lnTo>
                    <a:lnTo>
                      <a:pt x="12" y="59"/>
                    </a:lnTo>
                    <a:lnTo>
                      <a:pt x="16" y="56"/>
                    </a:lnTo>
                    <a:lnTo>
                      <a:pt x="20" y="48"/>
                    </a:lnTo>
                    <a:lnTo>
                      <a:pt x="22" y="44"/>
                    </a:lnTo>
                    <a:lnTo>
                      <a:pt x="22" y="42"/>
                    </a:lnTo>
                    <a:lnTo>
                      <a:pt x="20" y="40"/>
                    </a:lnTo>
                    <a:lnTo>
                      <a:pt x="18" y="40"/>
                    </a:lnTo>
                    <a:close/>
                    <a:moveTo>
                      <a:pt x="48" y="36"/>
                    </a:moveTo>
                    <a:lnTo>
                      <a:pt x="45" y="38"/>
                    </a:lnTo>
                    <a:lnTo>
                      <a:pt x="43" y="42"/>
                    </a:lnTo>
                    <a:lnTo>
                      <a:pt x="37" y="38"/>
                    </a:lnTo>
                    <a:lnTo>
                      <a:pt x="37" y="42"/>
                    </a:lnTo>
                    <a:lnTo>
                      <a:pt x="37" y="46"/>
                    </a:lnTo>
                    <a:lnTo>
                      <a:pt x="33" y="48"/>
                    </a:lnTo>
                    <a:lnTo>
                      <a:pt x="33" y="54"/>
                    </a:lnTo>
                    <a:lnTo>
                      <a:pt x="33" y="57"/>
                    </a:lnTo>
                    <a:lnTo>
                      <a:pt x="29" y="57"/>
                    </a:lnTo>
                    <a:lnTo>
                      <a:pt x="27" y="57"/>
                    </a:lnTo>
                    <a:lnTo>
                      <a:pt x="27" y="59"/>
                    </a:lnTo>
                    <a:lnTo>
                      <a:pt x="27" y="63"/>
                    </a:lnTo>
                    <a:lnTo>
                      <a:pt x="25" y="63"/>
                    </a:lnTo>
                    <a:lnTo>
                      <a:pt x="25" y="65"/>
                    </a:lnTo>
                    <a:lnTo>
                      <a:pt x="27" y="69"/>
                    </a:lnTo>
                    <a:lnTo>
                      <a:pt x="29" y="69"/>
                    </a:lnTo>
                    <a:lnTo>
                      <a:pt x="27" y="69"/>
                    </a:lnTo>
                    <a:lnTo>
                      <a:pt x="29" y="71"/>
                    </a:lnTo>
                    <a:lnTo>
                      <a:pt x="25" y="71"/>
                    </a:lnTo>
                    <a:lnTo>
                      <a:pt x="25" y="73"/>
                    </a:lnTo>
                    <a:lnTo>
                      <a:pt x="27" y="75"/>
                    </a:lnTo>
                    <a:lnTo>
                      <a:pt x="29" y="77"/>
                    </a:lnTo>
                    <a:lnTo>
                      <a:pt x="27" y="77"/>
                    </a:lnTo>
                    <a:lnTo>
                      <a:pt x="25" y="79"/>
                    </a:lnTo>
                    <a:lnTo>
                      <a:pt x="25" y="82"/>
                    </a:lnTo>
                    <a:lnTo>
                      <a:pt x="25" y="86"/>
                    </a:lnTo>
                    <a:lnTo>
                      <a:pt x="29" y="86"/>
                    </a:lnTo>
                    <a:lnTo>
                      <a:pt x="31" y="86"/>
                    </a:lnTo>
                    <a:lnTo>
                      <a:pt x="33" y="86"/>
                    </a:lnTo>
                    <a:lnTo>
                      <a:pt x="31" y="88"/>
                    </a:lnTo>
                    <a:lnTo>
                      <a:pt x="27" y="90"/>
                    </a:lnTo>
                    <a:lnTo>
                      <a:pt x="27" y="94"/>
                    </a:lnTo>
                    <a:lnTo>
                      <a:pt x="27" y="100"/>
                    </a:lnTo>
                    <a:lnTo>
                      <a:pt x="29" y="98"/>
                    </a:lnTo>
                    <a:lnTo>
                      <a:pt x="31" y="94"/>
                    </a:lnTo>
                    <a:lnTo>
                      <a:pt x="35" y="94"/>
                    </a:lnTo>
                    <a:lnTo>
                      <a:pt x="37" y="94"/>
                    </a:lnTo>
                    <a:lnTo>
                      <a:pt x="37" y="98"/>
                    </a:lnTo>
                    <a:lnTo>
                      <a:pt x="35" y="105"/>
                    </a:lnTo>
                    <a:lnTo>
                      <a:pt x="33" y="119"/>
                    </a:lnTo>
                    <a:lnTo>
                      <a:pt x="43" y="119"/>
                    </a:lnTo>
                    <a:lnTo>
                      <a:pt x="58" y="117"/>
                    </a:lnTo>
                    <a:lnTo>
                      <a:pt x="54" y="121"/>
                    </a:lnTo>
                    <a:lnTo>
                      <a:pt x="52" y="127"/>
                    </a:lnTo>
                    <a:lnTo>
                      <a:pt x="56" y="127"/>
                    </a:lnTo>
                    <a:lnTo>
                      <a:pt x="64" y="128"/>
                    </a:lnTo>
                    <a:lnTo>
                      <a:pt x="62" y="138"/>
                    </a:lnTo>
                    <a:lnTo>
                      <a:pt x="58" y="144"/>
                    </a:lnTo>
                    <a:lnTo>
                      <a:pt x="52" y="144"/>
                    </a:lnTo>
                    <a:lnTo>
                      <a:pt x="41" y="142"/>
                    </a:lnTo>
                    <a:lnTo>
                      <a:pt x="41" y="144"/>
                    </a:lnTo>
                    <a:lnTo>
                      <a:pt x="41" y="148"/>
                    </a:lnTo>
                    <a:lnTo>
                      <a:pt x="43" y="148"/>
                    </a:lnTo>
                    <a:lnTo>
                      <a:pt x="45" y="150"/>
                    </a:lnTo>
                    <a:lnTo>
                      <a:pt x="41" y="153"/>
                    </a:lnTo>
                    <a:lnTo>
                      <a:pt x="37" y="159"/>
                    </a:lnTo>
                    <a:lnTo>
                      <a:pt x="41" y="157"/>
                    </a:lnTo>
                    <a:lnTo>
                      <a:pt x="45" y="157"/>
                    </a:lnTo>
                    <a:lnTo>
                      <a:pt x="45" y="161"/>
                    </a:lnTo>
                    <a:lnTo>
                      <a:pt x="45" y="165"/>
                    </a:lnTo>
                    <a:lnTo>
                      <a:pt x="37" y="169"/>
                    </a:lnTo>
                    <a:lnTo>
                      <a:pt x="31" y="173"/>
                    </a:lnTo>
                    <a:lnTo>
                      <a:pt x="33" y="178"/>
                    </a:lnTo>
                    <a:lnTo>
                      <a:pt x="33" y="180"/>
                    </a:lnTo>
                    <a:lnTo>
                      <a:pt x="37" y="180"/>
                    </a:lnTo>
                    <a:lnTo>
                      <a:pt x="43" y="176"/>
                    </a:lnTo>
                    <a:lnTo>
                      <a:pt x="43" y="178"/>
                    </a:lnTo>
                    <a:lnTo>
                      <a:pt x="43" y="182"/>
                    </a:lnTo>
                    <a:lnTo>
                      <a:pt x="48" y="180"/>
                    </a:lnTo>
                    <a:lnTo>
                      <a:pt x="54" y="180"/>
                    </a:lnTo>
                    <a:lnTo>
                      <a:pt x="56" y="180"/>
                    </a:lnTo>
                    <a:lnTo>
                      <a:pt x="58" y="178"/>
                    </a:lnTo>
                    <a:lnTo>
                      <a:pt x="66" y="178"/>
                    </a:lnTo>
                    <a:lnTo>
                      <a:pt x="62" y="182"/>
                    </a:lnTo>
                    <a:lnTo>
                      <a:pt x="62" y="186"/>
                    </a:lnTo>
                    <a:lnTo>
                      <a:pt x="41" y="186"/>
                    </a:lnTo>
                    <a:lnTo>
                      <a:pt x="37" y="194"/>
                    </a:lnTo>
                    <a:lnTo>
                      <a:pt x="33" y="199"/>
                    </a:lnTo>
                    <a:lnTo>
                      <a:pt x="27" y="205"/>
                    </a:lnTo>
                    <a:lnTo>
                      <a:pt x="22" y="209"/>
                    </a:lnTo>
                    <a:lnTo>
                      <a:pt x="27" y="211"/>
                    </a:lnTo>
                    <a:lnTo>
                      <a:pt x="33" y="211"/>
                    </a:lnTo>
                    <a:lnTo>
                      <a:pt x="33" y="207"/>
                    </a:lnTo>
                    <a:lnTo>
                      <a:pt x="33" y="205"/>
                    </a:lnTo>
                    <a:lnTo>
                      <a:pt x="37" y="203"/>
                    </a:lnTo>
                    <a:lnTo>
                      <a:pt x="41" y="201"/>
                    </a:lnTo>
                    <a:lnTo>
                      <a:pt x="46" y="201"/>
                    </a:lnTo>
                    <a:lnTo>
                      <a:pt x="52" y="203"/>
                    </a:lnTo>
                    <a:lnTo>
                      <a:pt x="54" y="199"/>
                    </a:lnTo>
                    <a:lnTo>
                      <a:pt x="56" y="198"/>
                    </a:lnTo>
                    <a:lnTo>
                      <a:pt x="64" y="198"/>
                    </a:lnTo>
                    <a:lnTo>
                      <a:pt x="71" y="199"/>
                    </a:lnTo>
                    <a:lnTo>
                      <a:pt x="73" y="196"/>
                    </a:lnTo>
                    <a:lnTo>
                      <a:pt x="75" y="194"/>
                    </a:lnTo>
                    <a:lnTo>
                      <a:pt x="89" y="194"/>
                    </a:lnTo>
                    <a:lnTo>
                      <a:pt x="102" y="196"/>
                    </a:lnTo>
                    <a:lnTo>
                      <a:pt x="108" y="194"/>
                    </a:lnTo>
                    <a:lnTo>
                      <a:pt x="114" y="190"/>
                    </a:lnTo>
                    <a:lnTo>
                      <a:pt x="114" y="186"/>
                    </a:lnTo>
                    <a:lnTo>
                      <a:pt x="108" y="186"/>
                    </a:lnTo>
                    <a:lnTo>
                      <a:pt x="104" y="186"/>
                    </a:lnTo>
                    <a:lnTo>
                      <a:pt x="106" y="180"/>
                    </a:lnTo>
                    <a:lnTo>
                      <a:pt x="108" y="176"/>
                    </a:lnTo>
                    <a:lnTo>
                      <a:pt x="114" y="176"/>
                    </a:lnTo>
                    <a:lnTo>
                      <a:pt x="117" y="175"/>
                    </a:lnTo>
                    <a:lnTo>
                      <a:pt x="119" y="169"/>
                    </a:lnTo>
                    <a:lnTo>
                      <a:pt x="121" y="161"/>
                    </a:lnTo>
                    <a:lnTo>
                      <a:pt x="119" y="157"/>
                    </a:lnTo>
                    <a:lnTo>
                      <a:pt x="117" y="155"/>
                    </a:lnTo>
                    <a:lnTo>
                      <a:pt x="112" y="153"/>
                    </a:lnTo>
                    <a:lnTo>
                      <a:pt x="108" y="153"/>
                    </a:lnTo>
                    <a:lnTo>
                      <a:pt x="106" y="159"/>
                    </a:lnTo>
                    <a:lnTo>
                      <a:pt x="104" y="157"/>
                    </a:lnTo>
                    <a:lnTo>
                      <a:pt x="100" y="157"/>
                    </a:lnTo>
                    <a:lnTo>
                      <a:pt x="100" y="151"/>
                    </a:lnTo>
                    <a:lnTo>
                      <a:pt x="102" y="146"/>
                    </a:lnTo>
                    <a:lnTo>
                      <a:pt x="98" y="144"/>
                    </a:lnTo>
                    <a:lnTo>
                      <a:pt x="98" y="142"/>
                    </a:lnTo>
                    <a:lnTo>
                      <a:pt x="100" y="142"/>
                    </a:lnTo>
                    <a:lnTo>
                      <a:pt x="102" y="142"/>
                    </a:lnTo>
                    <a:lnTo>
                      <a:pt x="102" y="140"/>
                    </a:lnTo>
                    <a:lnTo>
                      <a:pt x="102" y="138"/>
                    </a:lnTo>
                    <a:lnTo>
                      <a:pt x="98" y="138"/>
                    </a:lnTo>
                    <a:lnTo>
                      <a:pt x="93" y="130"/>
                    </a:lnTo>
                    <a:lnTo>
                      <a:pt x="87" y="123"/>
                    </a:lnTo>
                    <a:lnTo>
                      <a:pt x="83" y="123"/>
                    </a:lnTo>
                    <a:lnTo>
                      <a:pt x="81" y="121"/>
                    </a:lnTo>
                    <a:lnTo>
                      <a:pt x="77" y="111"/>
                    </a:lnTo>
                    <a:lnTo>
                      <a:pt x="73" y="102"/>
                    </a:lnTo>
                    <a:lnTo>
                      <a:pt x="69" y="102"/>
                    </a:lnTo>
                    <a:lnTo>
                      <a:pt x="68" y="100"/>
                    </a:lnTo>
                    <a:lnTo>
                      <a:pt x="68" y="96"/>
                    </a:lnTo>
                    <a:lnTo>
                      <a:pt x="64" y="96"/>
                    </a:lnTo>
                    <a:lnTo>
                      <a:pt x="60" y="96"/>
                    </a:lnTo>
                    <a:lnTo>
                      <a:pt x="62" y="92"/>
                    </a:lnTo>
                    <a:lnTo>
                      <a:pt x="64" y="88"/>
                    </a:lnTo>
                    <a:lnTo>
                      <a:pt x="66" y="86"/>
                    </a:lnTo>
                    <a:lnTo>
                      <a:pt x="66" y="84"/>
                    </a:lnTo>
                    <a:lnTo>
                      <a:pt x="64" y="84"/>
                    </a:lnTo>
                    <a:lnTo>
                      <a:pt x="62" y="82"/>
                    </a:lnTo>
                    <a:lnTo>
                      <a:pt x="66" y="79"/>
                    </a:lnTo>
                    <a:lnTo>
                      <a:pt x="71" y="75"/>
                    </a:lnTo>
                    <a:lnTo>
                      <a:pt x="73" y="67"/>
                    </a:lnTo>
                    <a:lnTo>
                      <a:pt x="73" y="61"/>
                    </a:lnTo>
                    <a:lnTo>
                      <a:pt x="69" y="59"/>
                    </a:lnTo>
                    <a:lnTo>
                      <a:pt x="66" y="59"/>
                    </a:lnTo>
                    <a:lnTo>
                      <a:pt x="56" y="61"/>
                    </a:lnTo>
                    <a:lnTo>
                      <a:pt x="48" y="63"/>
                    </a:lnTo>
                    <a:lnTo>
                      <a:pt x="46" y="61"/>
                    </a:lnTo>
                    <a:lnTo>
                      <a:pt x="45" y="61"/>
                    </a:lnTo>
                    <a:lnTo>
                      <a:pt x="45" y="57"/>
                    </a:lnTo>
                    <a:lnTo>
                      <a:pt x="46" y="54"/>
                    </a:lnTo>
                    <a:lnTo>
                      <a:pt x="50" y="52"/>
                    </a:lnTo>
                    <a:lnTo>
                      <a:pt x="54" y="46"/>
                    </a:lnTo>
                    <a:lnTo>
                      <a:pt x="58" y="46"/>
                    </a:lnTo>
                    <a:lnTo>
                      <a:pt x="58" y="40"/>
                    </a:lnTo>
                    <a:lnTo>
                      <a:pt x="56" y="38"/>
                    </a:lnTo>
                    <a:lnTo>
                      <a:pt x="52" y="36"/>
                    </a:lnTo>
                    <a:lnTo>
                      <a:pt x="48" y="36"/>
                    </a:lnTo>
                    <a:close/>
                    <a:moveTo>
                      <a:pt x="85" y="0"/>
                    </a:moveTo>
                    <a:lnTo>
                      <a:pt x="81" y="4"/>
                    </a:lnTo>
                    <a:lnTo>
                      <a:pt x="79" y="6"/>
                    </a:lnTo>
                    <a:lnTo>
                      <a:pt x="81" y="9"/>
                    </a:lnTo>
                    <a:lnTo>
                      <a:pt x="85" y="13"/>
                    </a:lnTo>
                    <a:lnTo>
                      <a:pt x="85" y="4"/>
                    </a:lnTo>
                    <a:lnTo>
                      <a:pt x="85" y="0"/>
                    </a:lnTo>
                    <a:close/>
                  </a:path>
                </a:pathLst>
              </a:custGeom>
              <a:solidFill>
                <a:srgbClr val="007383"/>
              </a:solidFill>
              <a:ln w="6350" cap="flat" cmpd="sng">
                <a:solidFill>
                  <a:srgbClr val="007383"/>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2" name="Freeform 381">
                <a:extLst>
                  <a:ext uri="{FF2B5EF4-FFF2-40B4-BE49-F238E27FC236}">
                    <a16:creationId xmlns:a16="http://schemas.microsoft.com/office/drawing/2014/main" id="{D7BDFE55-0226-7363-5797-8D2491FA9A1E}"/>
                  </a:ext>
                </a:extLst>
              </p:cNvPr>
              <p:cNvSpPr>
                <a:spLocks noEditPoints="1"/>
              </p:cNvSpPr>
              <p:nvPr/>
            </p:nvSpPr>
            <p:spPr bwMode="auto">
              <a:xfrm>
                <a:off x="5197475" y="2259013"/>
                <a:ext cx="419100" cy="312737"/>
              </a:xfrm>
              <a:custGeom>
                <a:avLst/>
                <a:gdLst>
                  <a:gd name="T0" fmla="*/ 2147483647 w 202"/>
                  <a:gd name="T1" fmla="*/ 2147483647 h 151"/>
                  <a:gd name="T2" fmla="*/ 2147483647 w 202"/>
                  <a:gd name="T3" fmla="*/ 2147483647 h 151"/>
                  <a:gd name="T4" fmla="*/ 2147483647 w 202"/>
                  <a:gd name="T5" fmla="*/ 2147483647 h 151"/>
                  <a:gd name="T6" fmla="*/ 2147483647 w 202"/>
                  <a:gd name="T7" fmla="*/ 2147483647 h 151"/>
                  <a:gd name="T8" fmla="*/ 2147483647 w 202"/>
                  <a:gd name="T9" fmla="*/ 2147483647 h 151"/>
                  <a:gd name="T10" fmla="*/ 2147483647 w 202"/>
                  <a:gd name="T11" fmla="*/ 2147483647 h 151"/>
                  <a:gd name="T12" fmla="*/ 2147483647 w 202"/>
                  <a:gd name="T13" fmla="*/ 2147483647 h 151"/>
                  <a:gd name="T14" fmla="*/ 2147483647 w 202"/>
                  <a:gd name="T15" fmla="*/ 2147483647 h 151"/>
                  <a:gd name="T16" fmla="*/ 2147483647 w 202"/>
                  <a:gd name="T17" fmla="*/ 2147483647 h 151"/>
                  <a:gd name="T18" fmla="*/ 2147483647 w 202"/>
                  <a:gd name="T19" fmla="*/ 2147483647 h 151"/>
                  <a:gd name="T20" fmla="*/ 2147483647 w 202"/>
                  <a:gd name="T21" fmla="*/ 2147483647 h 151"/>
                  <a:gd name="T22" fmla="*/ 2147483647 w 202"/>
                  <a:gd name="T23" fmla="*/ 2147483647 h 151"/>
                  <a:gd name="T24" fmla="*/ 2147483647 w 202"/>
                  <a:gd name="T25" fmla="*/ 2147483647 h 151"/>
                  <a:gd name="T26" fmla="*/ 2147483647 w 202"/>
                  <a:gd name="T27" fmla="*/ 2147483647 h 151"/>
                  <a:gd name="T28" fmla="*/ 2147483647 w 202"/>
                  <a:gd name="T29" fmla="*/ 2147483647 h 151"/>
                  <a:gd name="T30" fmla="*/ 2147483647 w 202"/>
                  <a:gd name="T31" fmla="*/ 2147483647 h 151"/>
                  <a:gd name="T32" fmla="*/ 2147483647 w 202"/>
                  <a:gd name="T33" fmla="*/ 2147483647 h 151"/>
                  <a:gd name="T34" fmla="*/ 2147483647 w 202"/>
                  <a:gd name="T35" fmla="*/ 2147483647 h 151"/>
                  <a:gd name="T36" fmla="*/ 2147483647 w 202"/>
                  <a:gd name="T37" fmla="*/ 0 h 151"/>
                  <a:gd name="T38" fmla="*/ 2147483647 w 202"/>
                  <a:gd name="T39" fmla="*/ 2147483647 h 151"/>
                  <a:gd name="T40" fmla="*/ 2147483647 w 202"/>
                  <a:gd name="T41" fmla="*/ 2147483647 h 151"/>
                  <a:gd name="T42" fmla="*/ 2147483647 w 202"/>
                  <a:gd name="T43" fmla="*/ 2147483647 h 151"/>
                  <a:gd name="T44" fmla="*/ 2147483647 w 202"/>
                  <a:gd name="T45" fmla="*/ 2147483647 h 151"/>
                  <a:gd name="T46" fmla="*/ 2147483647 w 202"/>
                  <a:gd name="T47" fmla="*/ 2147483647 h 151"/>
                  <a:gd name="T48" fmla="*/ 2147483647 w 202"/>
                  <a:gd name="T49" fmla="*/ 2147483647 h 151"/>
                  <a:gd name="T50" fmla="*/ 2147483647 w 202"/>
                  <a:gd name="T51" fmla="*/ 2147483647 h 151"/>
                  <a:gd name="T52" fmla="*/ 2147483647 w 202"/>
                  <a:gd name="T53" fmla="*/ 2147483647 h 151"/>
                  <a:gd name="T54" fmla="*/ 2147483647 w 202"/>
                  <a:gd name="T55" fmla="*/ 2147483647 h 151"/>
                  <a:gd name="T56" fmla="*/ 2147483647 w 202"/>
                  <a:gd name="T57" fmla="*/ 2147483647 h 151"/>
                  <a:gd name="T58" fmla="*/ 2147483647 w 202"/>
                  <a:gd name="T59" fmla="*/ 2147483647 h 151"/>
                  <a:gd name="T60" fmla="*/ 0 w 202"/>
                  <a:gd name="T61" fmla="*/ 2147483647 h 151"/>
                  <a:gd name="T62" fmla="*/ 2147483647 w 202"/>
                  <a:gd name="T63" fmla="*/ 2147483647 h 151"/>
                  <a:gd name="T64" fmla="*/ 2147483647 w 202"/>
                  <a:gd name="T65" fmla="*/ 2147483647 h 151"/>
                  <a:gd name="T66" fmla="*/ 2147483647 w 202"/>
                  <a:gd name="T67" fmla="*/ 2147483647 h 151"/>
                  <a:gd name="T68" fmla="*/ 2147483647 w 202"/>
                  <a:gd name="T69" fmla="*/ 2147483647 h 151"/>
                  <a:gd name="T70" fmla="*/ 2147483647 w 202"/>
                  <a:gd name="T71" fmla="*/ 2147483647 h 151"/>
                  <a:gd name="T72" fmla="*/ 2147483647 w 202"/>
                  <a:gd name="T73" fmla="*/ 2147483647 h 151"/>
                  <a:gd name="T74" fmla="*/ 2147483647 w 202"/>
                  <a:gd name="T75" fmla="*/ 2147483647 h 151"/>
                  <a:gd name="T76" fmla="*/ 2147483647 w 202"/>
                  <a:gd name="T77" fmla="*/ 2147483647 h 151"/>
                  <a:gd name="T78" fmla="*/ 2147483647 w 202"/>
                  <a:gd name="T79" fmla="*/ 2147483647 h 151"/>
                  <a:gd name="T80" fmla="*/ 2147483647 w 202"/>
                  <a:gd name="T81" fmla="*/ 2147483647 h 151"/>
                  <a:gd name="T82" fmla="*/ 2147483647 w 202"/>
                  <a:gd name="T83" fmla="*/ 2147483647 h 151"/>
                  <a:gd name="T84" fmla="*/ 2147483647 w 202"/>
                  <a:gd name="T85" fmla="*/ 2147483647 h 151"/>
                  <a:gd name="T86" fmla="*/ 2147483647 w 202"/>
                  <a:gd name="T87" fmla="*/ 2147483647 h 151"/>
                  <a:gd name="T88" fmla="*/ 2147483647 w 202"/>
                  <a:gd name="T89" fmla="*/ 2147483647 h 151"/>
                  <a:gd name="T90" fmla="*/ 2147483647 w 202"/>
                  <a:gd name="T91" fmla="*/ 2147483647 h 151"/>
                  <a:gd name="T92" fmla="*/ 2147483647 w 202"/>
                  <a:gd name="T93" fmla="*/ 2147483647 h 151"/>
                  <a:gd name="T94" fmla="*/ 2147483647 w 202"/>
                  <a:gd name="T95" fmla="*/ 2147483647 h 151"/>
                  <a:gd name="T96" fmla="*/ 2147483647 w 202"/>
                  <a:gd name="T97" fmla="*/ 2147483647 h 151"/>
                  <a:gd name="T98" fmla="*/ 2147483647 w 202"/>
                  <a:gd name="T99" fmla="*/ 2147483647 h 1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151"/>
                  <a:gd name="T152" fmla="*/ 202 w 202"/>
                  <a:gd name="T153" fmla="*/ 151 h 1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151">
                    <a:moveTo>
                      <a:pt x="88" y="117"/>
                    </a:moveTo>
                    <a:lnTo>
                      <a:pt x="85" y="115"/>
                    </a:lnTo>
                    <a:lnTo>
                      <a:pt x="83" y="115"/>
                    </a:lnTo>
                    <a:lnTo>
                      <a:pt x="79" y="113"/>
                    </a:lnTo>
                    <a:lnTo>
                      <a:pt x="77" y="113"/>
                    </a:lnTo>
                    <a:lnTo>
                      <a:pt x="73" y="117"/>
                    </a:lnTo>
                    <a:lnTo>
                      <a:pt x="71" y="121"/>
                    </a:lnTo>
                    <a:lnTo>
                      <a:pt x="69" y="126"/>
                    </a:lnTo>
                    <a:lnTo>
                      <a:pt x="67" y="130"/>
                    </a:lnTo>
                    <a:lnTo>
                      <a:pt x="69" y="130"/>
                    </a:lnTo>
                    <a:lnTo>
                      <a:pt x="71" y="132"/>
                    </a:lnTo>
                    <a:lnTo>
                      <a:pt x="73" y="130"/>
                    </a:lnTo>
                    <a:lnTo>
                      <a:pt x="75" y="130"/>
                    </a:lnTo>
                    <a:lnTo>
                      <a:pt x="79" y="130"/>
                    </a:lnTo>
                    <a:lnTo>
                      <a:pt x="79" y="128"/>
                    </a:lnTo>
                    <a:lnTo>
                      <a:pt x="83" y="126"/>
                    </a:lnTo>
                    <a:lnTo>
                      <a:pt x="85" y="125"/>
                    </a:lnTo>
                    <a:lnTo>
                      <a:pt x="86" y="123"/>
                    </a:lnTo>
                    <a:lnTo>
                      <a:pt x="88" y="117"/>
                    </a:lnTo>
                    <a:close/>
                    <a:moveTo>
                      <a:pt x="184" y="103"/>
                    </a:moveTo>
                    <a:lnTo>
                      <a:pt x="186" y="96"/>
                    </a:lnTo>
                    <a:lnTo>
                      <a:pt x="190" y="90"/>
                    </a:lnTo>
                    <a:lnTo>
                      <a:pt x="196" y="90"/>
                    </a:lnTo>
                    <a:lnTo>
                      <a:pt x="202" y="88"/>
                    </a:lnTo>
                    <a:lnTo>
                      <a:pt x="200" y="82"/>
                    </a:lnTo>
                    <a:lnTo>
                      <a:pt x="198" y="75"/>
                    </a:lnTo>
                    <a:lnTo>
                      <a:pt x="198" y="73"/>
                    </a:lnTo>
                    <a:lnTo>
                      <a:pt x="198" y="71"/>
                    </a:lnTo>
                    <a:lnTo>
                      <a:pt x="198" y="65"/>
                    </a:lnTo>
                    <a:lnTo>
                      <a:pt x="194" y="61"/>
                    </a:lnTo>
                    <a:lnTo>
                      <a:pt x="194" y="59"/>
                    </a:lnTo>
                    <a:lnTo>
                      <a:pt x="198" y="55"/>
                    </a:lnTo>
                    <a:lnTo>
                      <a:pt x="198" y="54"/>
                    </a:lnTo>
                    <a:lnTo>
                      <a:pt x="196" y="54"/>
                    </a:lnTo>
                    <a:lnTo>
                      <a:pt x="196" y="50"/>
                    </a:lnTo>
                    <a:lnTo>
                      <a:pt x="194" y="46"/>
                    </a:lnTo>
                    <a:lnTo>
                      <a:pt x="192" y="44"/>
                    </a:lnTo>
                    <a:lnTo>
                      <a:pt x="188" y="42"/>
                    </a:lnTo>
                    <a:lnTo>
                      <a:pt x="184" y="40"/>
                    </a:lnTo>
                    <a:lnTo>
                      <a:pt x="180" y="38"/>
                    </a:lnTo>
                    <a:lnTo>
                      <a:pt x="179" y="38"/>
                    </a:lnTo>
                    <a:lnTo>
                      <a:pt x="179" y="36"/>
                    </a:lnTo>
                    <a:lnTo>
                      <a:pt x="175" y="34"/>
                    </a:lnTo>
                    <a:lnTo>
                      <a:pt x="173" y="34"/>
                    </a:lnTo>
                    <a:lnTo>
                      <a:pt x="171" y="34"/>
                    </a:lnTo>
                    <a:lnTo>
                      <a:pt x="167" y="36"/>
                    </a:lnTo>
                    <a:lnTo>
                      <a:pt x="161" y="38"/>
                    </a:lnTo>
                    <a:lnTo>
                      <a:pt x="159" y="38"/>
                    </a:lnTo>
                    <a:lnTo>
                      <a:pt x="159" y="34"/>
                    </a:lnTo>
                    <a:lnTo>
                      <a:pt x="156" y="31"/>
                    </a:lnTo>
                    <a:lnTo>
                      <a:pt x="154" y="31"/>
                    </a:lnTo>
                    <a:lnTo>
                      <a:pt x="154" y="29"/>
                    </a:lnTo>
                    <a:lnTo>
                      <a:pt x="152" y="29"/>
                    </a:lnTo>
                    <a:lnTo>
                      <a:pt x="150" y="25"/>
                    </a:lnTo>
                    <a:lnTo>
                      <a:pt x="146" y="23"/>
                    </a:lnTo>
                    <a:lnTo>
                      <a:pt x="142" y="23"/>
                    </a:lnTo>
                    <a:lnTo>
                      <a:pt x="138" y="21"/>
                    </a:lnTo>
                    <a:lnTo>
                      <a:pt x="134" y="21"/>
                    </a:lnTo>
                    <a:lnTo>
                      <a:pt x="131" y="21"/>
                    </a:lnTo>
                    <a:lnTo>
                      <a:pt x="127" y="17"/>
                    </a:lnTo>
                    <a:lnTo>
                      <a:pt x="127" y="15"/>
                    </a:lnTo>
                    <a:lnTo>
                      <a:pt x="125" y="11"/>
                    </a:lnTo>
                    <a:lnTo>
                      <a:pt x="123" y="9"/>
                    </a:lnTo>
                    <a:lnTo>
                      <a:pt x="123" y="8"/>
                    </a:lnTo>
                    <a:lnTo>
                      <a:pt x="121" y="4"/>
                    </a:lnTo>
                    <a:lnTo>
                      <a:pt x="119" y="2"/>
                    </a:lnTo>
                    <a:lnTo>
                      <a:pt x="115" y="2"/>
                    </a:lnTo>
                    <a:lnTo>
                      <a:pt x="113" y="0"/>
                    </a:lnTo>
                    <a:lnTo>
                      <a:pt x="109" y="2"/>
                    </a:lnTo>
                    <a:lnTo>
                      <a:pt x="108" y="4"/>
                    </a:lnTo>
                    <a:lnTo>
                      <a:pt x="106" y="4"/>
                    </a:lnTo>
                    <a:lnTo>
                      <a:pt x="104" y="2"/>
                    </a:lnTo>
                    <a:lnTo>
                      <a:pt x="102" y="0"/>
                    </a:lnTo>
                    <a:lnTo>
                      <a:pt x="98" y="0"/>
                    </a:lnTo>
                    <a:lnTo>
                      <a:pt x="96" y="2"/>
                    </a:lnTo>
                    <a:lnTo>
                      <a:pt x="94" y="4"/>
                    </a:lnTo>
                    <a:lnTo>
                      <a:pt x="94" y="8"/>
                    </a:lnTo>
                    <a:lnTo>
                      <a:pt x="94" y="9"/>
                    </a:lnTo>
                    <a:lnTo>
                      <a:pt x="92" y="9"/>
                    </a:lnTo>
                    <a:lnTo>
                      <a:pt x="90" y="9"/>
                    </a:lnTo>
                    <a:lnTo>
                      <a:pt x="85" y="9"/>
                    </a:lnTo>
                    <a:lnTo>
                      <a:pt x="81" y="9"/>
                    </a:lnTo>
                    <a:lnTo>
                      <a:pt x="77" y="8"/>
                    </a:lnTo>
                    <a:lnTo>
                      <a:pt x="75" y="9"/>
                    </a:lnTo>
                    <a:lnTo>
                      <a:pt x="71" y="8"/>
                    </a:lnTo>
                    <a:lnTo>
                      <a:pt x="69" y="8"/>
                    </a:lnTo>
                    <a:lnTo>
                      <a:pt x="67" y="9"/>
                    </a:lnTo>
                    <a:lnTo>
                      <a:pt x="67" y="11"/>
                    </a:lnTo>
                    <a:lnTo>
                      <a:pt x="65" y="8"/>
                    </a:lnTo>
                    <a:lnTo>
                      <a:pt x="61" y="8"/>
                    </a:lnTo>
                    <a:lnTo>
                      <a:pt x="56" y="8"/>
                    </a:lnTo>
                    <a:lnTo>
                      <a:pt x="50" y="8"/>
                    </a:lnTo>
                    <a:lnTo>
                      <a:pt x="44" y="6"/>
                    </a:lnTo>
                    <a:lnTo>
                      <a:pt x="37" y="6"/>
                    </a:lnTo>
                    <a:lnTo>
                      <a:pt x="31" y="6"/>
                    </a:lnTo>
                    <a:lnTo>
                      <a:pt x="27" y="6"/>
                    </a:lnTo>
                    <a:lnTo>
                      <a:pt x="27" y="8"/>
                    </a:lnTo>
                    <a:lnTo>
                      <a:pt x="25" y="9"/>
                    </a:lnTo>
                    <a:lnTo>
                      <a:pt x="23" y="9"/>
                    </a:lnTo>
                    <a:lnTo>
                      <a:pt x="19" y="6"/>
                    </a:lnTo>
                    <a:lnTo>
                      <a:pt x="15" y="8"/>
                    </a:lnTo>
                    <a:lnTo>
                      <a:pt x="15" y="11"/>
                    </a:lnTo>
                    <a:lnTo>
                      <a:pt x="17" y="15"/>
                    </a:lnTo>
                    <a:lnTo>
                      <a:pt x="17" y="17"/>
                    </a:lnTo>
                    <a:lnTo>
                      <a:pt x="15" y="21"/>
                    </a:lnTo>
                    <a:lnTo>
                      <a:pt x="15" y="25"/>
                    </a:lnTo>
                    <a:lnTo>
                      <a:pt x="14" y="29"/>
                    </a:lnTo>
                    <a:lnTo>
                      <a:pt x="15" y="36"/>
                    </a:lnTo>
                    <a:lnTo>
                      <a:pt x="19" y="38"/>
                    </a:lnTo>
                    <a:lnTo>
                      <a:pt x="17" y="42"/>
                    </a:lnTo>
                    <a:lnTo>
                      <a:pt x="15" y="48"/>
                    </a:lnTo>
                    <a:lnTo>
                      <a:pt x="14" y="50"/>
                    </a:lnTo>
                    <a:lnTo>
                      <a:pt x="12" y="54"/>
                    </a:lnTo>
                    <a:lnTo>
                      <a:pt x="12" y="59"/>
                    </a:lnTo>
                    <a:lnTo>
                      <a:pt x="14" y="63"/>
                    </a:lnTo>
                    <a:lnTo>
                      <a:pt x="10" y="67"/>
                    </a:lnTo>
                    <a:lnTo>
                      <a:pt x="6" y="69"/>
                    </a:lnTo>
                    <a:lnTo>
                      <a:pt x="2" y="71"/>
                    </a:lnTo>
                    <a:lnTo>
                      <a:pt x="0" y="77"/>
                    </a:lnTo>
                    <a:lnTo>
                      <a:pt x="2" y="77"/>
                    </a:lnTo>
                    <a:lnTo>
                      <a:pt x="4" y="79"/>
                    </a:lnTo>
                    <a:lnTo>
                      <a:pt x="8" y="82"/>
                    </a:lnTo>
                    <a:lnTo>
                      <a:pt x="14" y="82"/>
                    </a:lnTo>
                    <a:lnTo>
                      <a:pt x="17" y="82"/>
                    </a:lnTo>
                    <a:lnTo>
                      <a:pt x="21" y="84"/>
                    </a:lnTo>
                    <a:lnTo>
                      <a:pt x="23" y="86"/>
                    </a:lnTo>
                    <a:lnTo>
                      <a:pt x="27" y="86"/>
                    </a:lnTo>
                    <a:lnTo>
                      <a:pt x="29" y="82"/>
                    </a:lnTo>
                    <a:lnTo>
                      <a:pt x="33" y="80"/>
                    </a:lnTo>
                    <a:lnTo>
                      <a:pt x="37" y="80"/>
                    </a:lnTo>
                    <a:lnTo>
                      <a:pt x="38" y="79"/>
                    </a:lnTo>
                    <a:lnTo>
                      <a:pt x="40" y="75"/>
                    </a:lnTo>
                    <a:lnTo>
                      <a:pt x="42" y="75"/>
                    </a:lnTo>
                    <a:lnTo>
                      <a:pt x="46" y="71"/>
                    </a:lnTo>
                    <a:lnTo>
                      <a:pt x="50" y="69"/>
                    </a:lnTo>
                    <a:lnTo>
                      <a:pt x="54" y="69"/>
                    </a:lnTo>
                    <a:lnTo>
                      <a:pt x="58" y="71"/>
                    </a:lnTo>
                    <a:lnTo>
                      <a:pt x="61" y="71"/>
                    </a:lnTo>
                    <a:lnTo>
                      <a:pt x="63" y="75"/>
                    </a:lnTo>
                    <a:lnTo>
                      <a:pt x="67" y="77"/>
                    </a:lnTo>
                    <a:lnTo>
                      <a:pt x="69" y="79"/>
                    </a:lnTo>
                    <a:lnTo>
                      <a:pt x="73" y="82"/>
                    </a:lnTo>
                    <a:lnTo>
                      <a:pt x="73" y="86"/>
                    </a:lnTo>
                    <a:lnTo>
                      <a:pt x="75" y="90"/>
                    </a:lnTo>
                    <a:lnTo>
                      <a:pt x="77" y="94"/>
                    </a:lnTo>
                    <a:lnTo>
                      <a:pt x="79" y="98"/>
                    </a:lnTo>
                    <a:lnTo>
                      <a:pt x="79" y="100"/>
                    </a:lnTo>
                    <a:lnTo>
                      <a:pt x="81" y="107"/>
                    </a:lnTo>
                    <a:lnTo>
                      <a:pt x="83" y="109"/>
                    </a:lnTo>
                    <a:lnTo>
                      <a:pt x="88" y="117"/>
                    </a:lnTo>
                    <a:lnTo>
                      <a:pt x="92" y="113"/>
                    </a:lnTo>
                    <a:lnTo>
                      <a:pt x="100" y="111"/>
                    </a:lnTo>
                    <a:lnTo>
                      <a:pt x="106" y="111"/>
                    </a:lnTo>
                    <a:lnTo>
                      <a:pt x="109" y="111"/>
                    </a:lnTo>
                    <a:lnTo>
                      <a:pt x="109" y="113"/>
                    </a:lnTo>
                    <a:lnTo>
                      <a:pt x="108" y="115"/>
                    </a:lnTo>
                    <a:lnTo>
                      <a:pt x="104" y="115"/>
                    </a:lnTo>
                    <a:lnTo>
                      <a:pt x="109" y="119"/>
                    </a:lnTo>
                    <a:lnTo>
                      <a:pt x="117" y="123"/>
                    </a:lnTo>
                    <a:lnTo>
                      <a:pt x="121" y="121"/>
                    </a:lnTo>
                    <a:lnTo>
                      <a:pt x="125" y="119"/>
                    </a:lnTo>
                    <a:lnTo>
                      <a:pt x="127" y="119"/>
                    </a:lnTo>
                    <a:lnTo>
                      <a:pt x="131" y="121"/>
                    </a:lnTo>
                    <a:lnTo>
                      <a:pt x="131" y="125"/>
                    </a:lnTo>
                    <a:lnTo>
                      <a:pt x="131" y="128"/>
                    </a:lnTo>
                    <a:lnTo>
                      <a:pt x="129" y="128"/>
                    </a:lnTo>
                    <a:lnTo>
                      <a:pt x="127" y="126"/>
                    </a:lnTo>
                    <a:lnTo>
                      <a:pt x="121" y="128"/>
                    </a:lnTo>
                    <a:lnTo>
                      <a:pt x="115" y="132"/>
                    </a:lnTo>
                    <a:lnTo>
                      <a:pt x="115" y="136"/>
                    </a:lnTo>
                    <a:lnTo>
                      <a:pt x="119" y="136"/>
                    </a:lnTo>
                    <a:lnTo>
                      <a:pt x="123" y="136"/>
                    </a:lnTo>
                    <a:lnTo>
                      <a:pt x="125" y="138"/>
                    </a:lnTo>
                    <a:lnTo>
                      <a:pt x="127" y="138"/>
                    </a:lnTo>
                    <a:lnTo>
                      <a:pt x="129" y="142"/>
                    </a:lnTo>
                    <a:lnTo>
                      <a:pt x="129" y="146"/>
                    </a:lnTo>
                    <a:lnTo>
                      <a:pt x="127" y="148"/>
                    </a:lnTo>
                    <a:lnTo>
                      <a:pt x="125" y="151"/>
                    </a:lnTo>
                    <a:lnTo>
                      <a:pt x="144" y="146"/>
                    </a:lnTo>
                    <a:lnTo>
                      <a:pt x="163" y="140"/>
                    </a:lnTo>
                    <a:lnTo>
                      <a:pt x="163" y="136"/>
                    </a:lnTo>
                    <a:lnTo>
                      <a:pt x="152" y="134"/>
                    </a:lnTo>
                    <a:lnTo>
                      <a:pt x="142" y="132"/>
                    </a:lnTo>
                    <a:lnTo>
                      <a:pt x="142" y="130"/>
                    </a:lnTo>
                    <a:lnTo>
                      <a:pt x="144" y="126"/>
                    </a:lnTo>
                    <a:lnTo>
                      <a:pt x="140" y="126"/>
                    </a:lnTo>
                    <a:lnTo>
                      <a:pt x="138" y="126"/>
                    </a:lnTo>
                    <a:lnTo>
                      <a:pt x="134" y="123"/>
                    </a:lnTo>
                    <a:lnTo>
                      <a:pt x="132" y="117"/>
                    </a:lnTo>
                    <a:lnTo>
                      <a:pt x="140" y="119"/>
                    </a:lnTo>
                    <a:lnTo>
                      <a:pt x="150" y="119"/>
                    </a:lnTo>
                    <a:lnTo>
                      <a:pt x="154" y="115"/>
                    </a:lnTo>
                    <a:lnTo>
                      <a:pt x="157" y="111"/>
                    </a:lnTo>
                    <a:lnTo>
                      <a:pt x="171" y="111"/>
                    </a:lnTo>
                    <a:lnTo>
                      <a:pt x="173" y="107"/>
                    </a:lnTo>
                    <a:lnTo>
                      <a:pt x="179" y="105"/>
                    </a:lnTo>
                    <a:lnTo>
                      <a:pt x="184" y="103"/>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3" name="Freeform 393">
                <a:extLst>
                  <a:ext uri="{FF2B5EF4-FFF2-40B4-BE49-F238E27FC236}">
                    <a16:creationId xmlns:a16="http://schemas.microsoft.com/office/drawing/2014/main" id="{D21E7958-2CC0-6869-14F7-1A3C9E6A84DE}"/>
                  </a:ext>
                </a:extLst>
              </p:cNvPr>
              <p:cNvSpPr>
                <a:spLocks/>
              </p:cNvSpPr>
              <p:nvPr/>
            </p:nvSpPr>
            <p:spPr bwMode="auto">
              <a:xfrm>
                <a:off x="4743450" y="2436813"/>
                <a:ext cx="120650" cy="82550"/>
              </a:xfrm>
              <a:custGeom>
                <a:avLst/>
                <a:gdLst>
                  <a:gd name="T0" fmla="*/ 2147483647 w 58"/>
                  <a:gd name="T1" fmla="*/ 2147483647 h 40"/>
                  <a:gd name="T2" fmla="*/ 2147483647 w 58"/>
                  <a:gd name="T3" fmla="*/ 2147483647 h 40"/>
                  <a:gd name="T4" fmla="*/ 2147483647 w 58"/>
                  <a:gd name="T5" fmla="*/ 2147483647 h 40"/>
                  <a:gd name="T6" fmla="*/ 2147483647 w 58"/>
                  <a:gd name="T7" fmla="*/ 2147483647 h 40"/>
                  <a:gd name="T8" fmla="*/ 2147483647 w 58"/>
                  <a:gd name="T9" fmla="*/ 2147483647 h 40"/>
                  <a:gd name="T10" fmla="*/ 2147483647 w 58"/>
                  <a:gd name="T11" fmla="*/ 2147483647 h 40"/>
                  <a:gd name="T12" fmla="*/ 2147483647 w 58"/>
                  <a:gd name="T13" fmla="*/ 2147483647 h 40"/>
                  <a:gd name="T14" fmla="*/ 2147483647 w 58"/>
                  <a:gd name="T15" fmla="*/ 2147483647 h 40"/>
                  <a:gd name="T16" fmla="*/ 2147483647 w 58"/>
                  <a:gd name="T17" fmla="*/ 2147483647 h 40"/>
                  <a:gd name="T18" fmla="*/ 2147483647 w 58"/>
                  <a:gd name="T19" fmla="*/ 0 h 40"/>
                  <a:gd name="T20" fmla="*/ 2147483647 w 58"/>
                  <a:gd name="T21" fmla="*/ 0 h 40"/>
                  <a:gd name="T22" fmla="*/ 2147483647 w 58"/>
                  <a:gd name="T23" fmla="*/ 2147483647 h 40"/>
                  <a:gd name="T24" fmla="*/ 2147483647 w 58"/>
                  <a:gd name="T25" fmla="*/ 2147483647 h 40"/>
                  <a:gd name="T26" fmla="*/ 2147483647 w 58"/>
                  <a:gd name="T27" fmla="*/ 2147483647 h 40"/>
                  <a:gd name="T28" fmla="*/ 2147483647 w 58"/>
                  <a:gd name="T29" fmla="*/ 2147483647 h 40"/>
                  <a:gd name="T30" fmla="*/ 2147483647 w 58"/>
                  <a:gd name="T31" fmla="*/ 2147483647 h 40"/>
                  <a:gd name="T32" fmla="*/ 2147483647 w 58"/>
                  <a:gd name="T33" fmla="*/ 2147483647 h 40"/>
                  <a:gd name="T34" fmla="*/ 2147483647 w 58"/>
                  <a:gd name="T35" fmla="*/ 2147483647 h 40"/>
                  <a:gd name="T36" fmla="*/ 2147483647 w 58"/>
                  <a:gd name="T37" fmla="*/ 2147483647 h 40"/>
                  <a:gd name="T38" fmla="*/ 2147483647 w 58"/>
                  <a:gd name="T39" fmla="*/ 2147483647 h 40"/>
                  <a:gd name="T40" fmla="*/ 2147483647 w 58"/>
                  <a:gd name="T41" fmla="*/ 2147483647 h 40"/>
                  <a:gd name="T42" fmla="*/ 2147483647 w 58"/>
                  <a:gd name="T43" fmla="*/ 2147483647 h 40"/>
                  <a:gd name="T44" fmla="*/ 2147483647 w 58"/>
                  <a:gd name="T45" fmla="*/ 2147483647 h 40"/>
                  <a:gd name="T46" fmla="*/ 2147483647 w 58"/>
                  <a:gd name="T47" fmla="*/ 2147483647 h 40"/>
                  <a:gd name="T48" fmla="*/ 2147483647 w 58"/>
                  <a:gd name="T49" fmla="*/ 2147483647 h 40"/>
                  <a:gd name="T50" fmla="*/ 0 w 58"/>
                  <a:gd name="T51" fmla="*/ 2147483647 h 40"/>
                  <a:gd name="T52" fmla="*/ 2147483647 w 58"/>
                  <a:gd name="T53" fmla="*/ 2147483647 h 40"/>
                  <a:gd name="T54" fmla="*/ 2147483647 w 58"/>
                  <a:gd name="T55" fmla="*/ 2147483647 h 40"/>
                  <a:gd name="T56" fmla="*/ 2147483647 w 58"/>
                  <a:gd name="T57" fmla="*/ 2147483647 h 40"/>
                  <a:gd name="T58" fmla="*/ 2147483647 w 58"/>
                  <a:gd name="T59" fmla="*/ 2147483647 h 40"/>
                  <a:gd name="T60" fmla="*/ 2147483647 w 58"/>
                  <a:gd name="T61" fmla="*/ 2147483647 h 40"/>
                  <a:gd name="T62" fmla="*/ 2147483647 w 58"/>
                  <a:gd name="T63" fmla="*/ 2147483647 h 40"/>
                  <a:gd name="T64" fmla="*/ 2147483647 w 58"/>
                  <a:gd name="T65" fmla="*/ 2147483647 h 40"/>
                  <a:gd name="T66" fmla="*/ 2147483647 w 58"/>
                  <a:gd name="T67" fmla="*/ 2147483647 h 40"/>
                  <a:gd name="T68" fmla="*/ 2147483647 w 58"/>
                  <a:gd name="T69" fmla="*/ 2147483647 h 40"/>
                  <a:gd name="T70" fmla="*/ 2147483647 w 58"/>
                  <a:gd name="T71" fmla="*/ 2147483647 h 40"/>
                  <a:gd name="T72" fmla="*/ 2147483647 w 58"/>
                  <a:gd name="T73" fmla="*/ 2147483647 h 40"/>
                  <a:gd name="T74" fmla="*/ 2147483647 w 58"/>
                  <a:gd name="T75" fmla="*/ 2147483647 h 40"/>
                  <a:gd name="T76" fmla="*/ 2147483647 w 58"/>
                  <a:gd name="T77" fmla="*/ 2147483647 h 40"/>
                  <a:gd name="T78" fmla="*/ 2147483647 w 58"/>
                  <a:gd name="T79" fmla="*/ 2147483647 h 40"/>
                  <a:gd name="T80" fmla="*/ 2147483647 w 58"/>
                  <a:gd name="T81" fmla="*/ 2147483647 h 40"/>
                  <a:gd name="T82" fmla="*/ 2147483647 w 58"/>
                  <a:gd name="T83" fmla="*/ 2147483647 h 40"/>
                  <a:gd name="T84" fmla="*/ 2147483647 w 58"/>
                  <a:gd name="T85" fmla="*/ 2147483647 h 40"/>
                  <a:gd name="T86" fmla="*/ 2147483647 w 58"/>
                  <a:gd name="T87" fmla="*/ 2147483647 h 40"/>
                  <a:gd name="T88" fmla="*/ 2147483647 w 58"/>
                  <a:gd name="T89" fmla="*/ 2147483647 h 40"/>
                  <a:gd name="T90" fmla="*/ 2147483647 w 58"/>
                  <a:gd name="T91" fmla="*/ 2147483647 h 40"/>
                  <a:gd name="T92" fmla="*/ 2147483647 w 58"/>
                  <a:gd name="T93" fmla="*/ 2147483647 h 40"/>
                  <a:gd name="T94" fmla="*/ 2147483647 w 58"/>
                  <a:gd name="T95" fmla="*/ 2147483647 h 40"/>
                  <a:gd name="T96" fmla="*/ 2147483647 w 58"/>
                  <a:gd name="T97" fmla="*/ 2147483647 h 40"/>
                  <a:gd name="T98" fmla="*/ 2147483647 w 58"/>
                  <a:gd name="T99" fmla="*/ 2147483647 h 40"/>
                  <a:gd name="T100" fmla="*/ 2147483647 w 58"/>
                  <a:gd name="T101" fmla="*/ 2147483647 h 40"/>
                  <a:gd name="T102" fmla="*/ 2147483647 w 58"/>
                  <a:gd name="T103" fmla="*/ 2147483647 h 40"/>
                  <a:gd name="T104" fmla="*/ 2147483647 w 58"/>
                  <a:gd name="T105" fmla="*/ 2147483647 h 40"/>
                  <a:gd name="T106" fmla="*/ 2147483647 w 58"/>
                  <a:gd name="T107" fmla="*/ 2147483647 h 40"/>
                  <a:gd name="T108" fmla="*/ 2147483647 w 58"/>
                  <a:gd name="T109" fmla="*/ 2147483647 h 40"/>
                  <a:gd name="T110" fmla="*/ 2147483647 w 58"/>
                  <a:gd name="T111" fmla="*/ 2147483647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8"/>
                  <a:gd name="T169" fmla="*/ 0 h 40"/>
                  <a:gd name="T170" fmla="*/ 58 w 58"/>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8" h="40">
                    <a:moveTo>
                      <a:pt x="58" y="19"/>
                    </a:moveTo>
                    <a:lnTo>
                      <a:pt x="58" y="17"/>
                    </a:lnTo>
                    <a:lnTo>
                      <a:pt x="58" y="16"/>
                    </a:lnTo>
                    <a:lnTo>
                      <a:pt x="56" y="16"/>
                    </a:lnTo>
                    <a:lnTo>
                      <a:pt x="56" y="14"/>
                    </a:lnTo>
                    <a:lnTo>
                      <a:pt x="54" y="12"/>
                    </a:lnTo>
                    <a:lnTo>
                      <a:pt x="54" y="10"/>
                    </a:lnTo>
                    <a:lnTo>
                      <a:pt x="44" y="2"/>
                    </a:lnTo>
                    <a:lnTo>
                      <a:pt x="41" y="0"/>
                    </a:lnTo>
                    <a:lnTo>
                      <a:pt x="37" y="0"/>
                    </a:lnTo>
                    <a:lnTo>
                      <a:pt x="35" y="2"/>
                    </a:lnTo>
                    <a:lnTo>
                      <a:pt x="31" y="4"/>
                    </a:lnTo>
                    <a:lnTo>
                      <a:pt x="29" y="4"/>
                    </a:lnTo>
                    <a:lnTo>
                      <a:pt x="27" y="6"/>
                    </a:lnTo>
                    <a:lnTo>
                      <a:pt x="23" y="6"/>
                    </a:lnTo>
                    <a:lnTo>
                      <a:pt x="21" y="6"/>
                    </a:lnTo>
                    <a:lnTo>
                      <a:pt x="21" y="8"/>
                    </a:lnTo>
                    <a:lnTo>
                      <a:pt x="21" y="10"/>
                    </a:lnTo>
                    <a:lnTo>
                      <a:pt x="19" y="10"/>
                    </a:lnTo>
                    <a:lnTo>
                      <a:pt x="14" y="14"/>
                    </a:lnTo>
                    <a:lnTo>
                      <a:pt x="10" y="19"/>
                    </a:lnTo>
                    <a:lnTo>
                      <a:pt x="6" y="25"/>
                    </a:lnTo>
                    <a:lnTo>
                      <a:pt x="2" y="29"/>
                    </a:lnTo>
                    <a:lnTo>
                      <a:pt x="2" y="31"/>
                    </a:lnTo>
                    <a:lnTo>
                      <a:pt x="0" y="35"/>
                    </a:lnTo>
                    <a:lnTo>
                      <a:pt x="2" y="35"/>
                    </a:lnTo>
                    <a:lnTo>
                      <a:pt x="4" y="35"/>
                    </a:lnTo>
                    <a:lnTo>
                      <a:pt x="8" y="33"/>
                    </a:lnTo>
                    <a:lnTo>
                      <a:pt x="10" y="35"/>
                    </a:lnTo>
                    <a:lnTo>
                      <a:pt x="12" y="37"/>
                    </a:lnTo>
                    <a:lnTo>
                      <a:pt x="18" y="39"/>
                    </a:lnTo>
                    <a:lnTo>
                      <a:pt x="19" y="40"/>
                    </a:lnTo>
                    <a:lnTo>
                      <a:pt x="21" y="40"/>
                    </a:lnTo>
                    <a:lnTo>
                      <a:pt x="25" y="39"/>
                    </a:lnTo>
                    <a:lnTo>
                      <a:pt x="29" y="35"/>
                    </a:lnTo>
                    <a:lnTo>
                      <a:pt x="29" y="33"/>
                    </a:lnTo>
                    <a:lnTo>
                      <a:pt x="29" y="31"/>
                    </a:lnTo>
                    <a:lnTo>
                      <a:pt x="31" y="31"/>
                    </a:lnTo>
                    <a:lnTo>
                      <a:pt x="33" y="35"/>
                    </a:lnTo>
                    <a:lnTo>
                      <a:pt x="37" y="35"/>
                    </a:lnTo>
                    <a:lnTo>
                      <a:pt x="41" y="37"/>
                    </a:lnTo>
                    <a:lnTo>
                      <a:pt x="43" y="37"/>
                    </a:lnTo>
                    <a:lnTo>
                      <a:pt x="43" y="33"/>
                    </a:lnTo>
                    <a:lnTo>
                      <a:pt x="44" y="31"/>
                    </a:lnTo>
                    <a:lnTo>
                      <a:pt x="48" y="29"/>
                    </a:lnTo>
                    <a:lnTo>
                      <a:pt x="50" y="25"/>
                    </a:lnTo>
                    <a:lnTo>
                      <a:pt x="54" y="25"/>
                    </a:lnTo>
                    <a:lnTo>
                      <a:pt x="56" y="27"/>
                    </a:lnTo>
                    <a:lnTo>
                      <a:pt x="58" y="25"/>
                    </a:lnTo>
                    <a:lnTo>
                      <a:pt x="56" y="23"/>
                    </a:lnTo>
                    <a:lnTo>
                      <a:pt x="56" y="21"/>
                    </a:lnTo>
                    <a:lnTo>
                      <a:pt x="58" y="19"/>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4" name="Freeform 399">
                <a:extLst>
                  <a:ext uri="{FF2B5EF4-FFF2-40B4-BE49-F238E27FC236}">
                    <a16:creationId xmlns:a16="http://schemas.microsoft.com/office/drawing/2014/main" id="{50D64271-4742-4A7D-CF0A-E746B06873DA}"/>
                  </a:ext>
                </a:extLst>
              </p:cNvPr>
              <p:cNvSpPr>
                <a:spLocks noEditPoints="1"/>
              </p:cNvSpPr>
              <p:nvPr/>
            </p:nvSpPr>
            <p:spPr bwMode="auto">
              <a:xfrm>
                <a:off x="4157663" y="2589213"/>
                <a:ext cx="571500" cy="571500"/>
              </a:xfrm>
              <a:custGeom>
                <a:avLst/>
                <a:gdLst>
                  <a:gd name="T0" fmla="*/ 2147483647 w 275"/>
                  <a:gd name="T1" fmla="*/ 2147483647 h 276"/>
                  <a:gd name="T2" fmla="*/ 2147483647 w 275"/>
                  <a:gd name="T3" fmla="*/ 2147483647 h 276"/>
                  <a:gd name="T4" fmla="*/ 2147483647 w 275"/>
                  <a:gd name="T5" fmla="*/ 2147483647 h 276"/>
                  <a:gd name="T6" fmla="*/ 2147483647 w 275"/>
                  <a:gd name="T7" fmla="*/ 2147483647 h 276"/>
                  <a:gd name="T8" fmla="*/ 2147483647 w 275"/>
                  <a:gd name="T9" fmla="*/ 2147483647 h 276"/>
                  <a:gd name="T10" fmla="*/ 2147483647 w 275"/>
                  <a:gd name="T11" fmla="*/ 2147483647 h 276"/>
                  <a:gd name="T12" fmla="*/ 2147483647 w 275"/>
                  <a:gd name="T13" fmla="*/ 2147483647 h 276"/>
                  <a:gd name="T14" fmla="*/ 2147483647 w 275"/>
                  <a:gd name="T15" fmla="*/ 2147483647 h 276"/>
                  <a:gd name="T16" fmla="*/ 2147483647 w 275"/>
                  <a:gd name="T17" fmla="*/ 2147483647 h 276"/>
                  <a:gd name="T18" fmla="*/ 2147483647 w 275"/>
                  <a:gd name="T19" fmla="*/ 2147483647 h 276"/>
                  <a:gd name="T20" fmla="*/ 2147483647 w 275"/>
                  <a:gd name="T21" fmla="*/ 2147483647 h 276"/>
                  <a:gd name="T22" fmla="*/ 2147483647 w 275"/>
                  <a:gd name="T23" fmla="*/ 2147483647 h 276"/>
                  <a:gd name="T24" fmla="*/ 2147483647 w 275"/>
                  <a:gd name="T25" fmla="*/ 2147483647 h 276"/>
                  <a:gd name="T26" fmla="*/ 2147483647 w 275"/>
                  <a:gd name="T27" fmla="*/ 2147483647 h 276"/>
                  <a:gd name="T28" fmla="*/ 2147483647 w 275"/>
                  <a:gd name="T29" fmla="*/ 2147483647 h 276"/>
                  <a:gd name="T30" fmla="*/ 2147483647 w 275"/>
                  <a:gd name="T31" fmla="*/ 2147483647 h 276"/>
                  <a:gd name="T32" fmla="*/ 2147483647 w 275"/>
                  <a:gd name="T33" fmla="*/ 2147483647 h 276"/>
                  <a:gd name="T34" fmla="*/ 2147483647 w 275"/>
                  <a:gd name="T35" fmla="*/ 2147483647 h 276"/>
                  <a:gd name="T36" fmla="*/ 2147483647 w 275"/>
                  <a:gd name="T37" fmla="*/ 0 h 276"/>
                  <a:gd name="T38" fmla="*/ 2147483647 w 275"/>
                  <a:gd name="T39" fmla="*/ 2147483647 h 276"/>
                  <a:gd name="T40" fmla="*/ 2147483647 w 275"/>
                  <a:gd name="T41" fmla="*/ 2147483647 h 276"/>
                  <a:gd name="T42" fmla="*/ 2147483647 w 275"/>
                  <a:gd name="T43" fmla="*/ 2147483647 h 276"/>
                  <a:gd name="T44" fmla="*/ 2147483647 w 275"/>
                  <a:gd name="T45" fmla="*/ 2147483647 h 276"/>
                  <a:gd name="T46" fmla="*/ 2147483647 w 275"/>
                  <a:gd name="T47" fmla="*/ 2147483647 h 276"/>
                  <a:gd name="T48" fmla="*/ 2147483647 w 275"/>
                  <a:gd name="T49" fmla="*/ 2147483647 h 276"/>
                  <a:gd name="T50" fmla="*/ 2147483647 w 275"/>
                  <a:gd name="T51" fmla="*/ 2147483647 h 276"/>
                  <a:gd name="T52" fmla="*/ 2147483647 w 275"/>
                  <a:gd name="T53" fmla="*/ 2147483647 h 276"/>
                  <a:gd name="T54" fmla="*/ 2147483647 w 275"/>
                  <a:gd name="T55" fmla="*/ 2147483647 h 276"/>
                  <a:gd name="T56" fmla="*/ 2147483647 w 275"/>
                  <a:gd name="T57" fmla="*/ 2147483647 h 276"/>
                  <a:gd name="T58" fmla="*/ 2147483647 w 275"/>
                  <a:gd name="T59" fmla="*/ 2147483647 h 276"/>
                  <a:gd name="T60" fmla="*/ 2147483647 w 275"/>
                  <a:gd name="T61" fmla="*/ 2147483647 h 276"/>
                  <a:gd name="T62" fmla="*/ 2147483647 w 275"/>
                  <a:gd name="T63" fmla="*/ 2147483647 h 276"/>
                  <a:gd name="T64" fmla="*/ 2147483647 w 275"/>
                  <a:gd name="T65" fmla="*/ 2147483647 h 276"/>
                  <a:gd name="T66" fmla="*/ 2147483647 w 275"/>
                  <a:gd name="T67" fmla="*/ 2147483647 h 276"/>
                  <a:gd name="T68" fmla="*/ 2147483647 w 275"/>
                  <a:gd name="T69" fmla="*/ 2147483647 h 276"/>
                  <a:gd name="T70" fmla="*/ 2147483647 w 275"/>
                  <a:gd name="T71" fmla="*/ 2147483647 h 276"/>
                  <a:gd name="T72" fmla="*/ 2147483647 w 275"/>
                  <a:gd name="T73" fmla="*/ 2147483647 h 276"/>
                  <a:gd name="T74" fmla="*/ 2147483647 w 275"/>
                  <a:gd name="T75" fmla="*/ 2147483647 h 276"/>
                  <a:gd name="T76" fmla="*/ 2147483647 w 275"/>
                  <a:gd name="T77" fmla="*/ 2147483647 h 276"/>
                  <a:gd name="T78" fmla="*/ 2147483647 w 275"/>
                  <a:gd name="T79" fmla="*/ 2147483647 h 276"/>
                  <a:gd name="T80" fmla="*/ 2147483647 w 275"/>
                  <a:gd name="T81" fmla="*/ 2147483647 h 276"/>
                  <a:gd name="T82" fmla="*/ 2147483647 w 275"/>
                  <a:gd name="T83" fmla="*/ 2147483647 h 276"/>
                  <a:gd name="T84" fmla="*/ 2147483647 w 275"/>
                  <a:gd name="T85" fmla="*/ 2147483647 h 276"/>
                  <a:gd name="T86" fmla="*/ 2147483647 w 275"/>
                  <a:gd name="T87" fmla="*/ 2147483647 h 276"/>
                  <a:gd name="T88" fmla="*/ 2147483647 w 275"/>
                  <a:gd name="T89" fmla="*/ 2147483647 h 276"/>
                  <a:gd name="T90" fmla="*/ 2147483647 w 275"/>
                  <a:gd name="T91" fmla="*/ 2147483647 h 276"/>
                  <a:gd name="T92" fmla="*/ 2147483647 w 275"/>
                  <a:gd name="T93" fmla="*/ 2147483647 h 276"/>
                  <a:gd name="T94" fmla="*/ 2147483647 w 275"/>
                  <a:gd name="T95" fmla="*/ 2147483647 h 276"/>
                  <a:gd name="T96" fmla="*/ 2147483647 w 275"/>
                  <a:gd name="T97" fmla="*/ 2147483647 h 2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5"/>
                  <a:gd name="T148" fmla="*/ 0 h 276"/>
                  <a:gd name="T149" fmla="*/ 275 w 275"/>
                  <a:gd name="T150" fmla="*/ 276 h 2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5" h="276">
                    <a:moveTo>
                      <a:pt x="248" y="67"/>
                    </a:moveTo>
                    <a:lnTo>
                      <a:pt x="250" y="71"/>
                    </a:lnTo>
                    <a:lnTo>
                      <a:pt x="250" y="75"/>
                    </a:lnTo>
                    <a:lnTo>
                      <a:pt x="248" y="75"/>
                    </a:lnTo>
                    <a:lnTo>
                      <a:pt x="248" y="77"/>
                    </a:lnTo>
                    <a:lnTo>
                      <a:pt x="250" y="77"/>
                    </a:lnTo>
                    <a:lnTo>
                      <a:pt x="252" y="79"/>
                    </a:lnTo>
                    <a:lnTo>
                      <a:pt x="253" y="75"/>
                    </a:lnTo>
                    <a:lnTo>
                      <a:pt x="255" y="71"/>
                    </a:lnTo>
                    <a:lnTo>
                      <a:pt x="252" y="69"/>
                    </a:lnTo>
                    <a:lnTo>
                      <a:pt x="248" y="67"/>
                    </a:lnTo>
                    <a:close/>
                    <a:moveTo>
                      <a:pt x="267" y="67"/>
                    </a:moveTo>
                    <a:lnTo>
                      <a:pt x="271" y="71"/>
                    </a:lnTo>
                    <a:lnTo>
                      <a:pt x="275" y="71"/>
                    </a:lnTo>
                    <a:lnTo>
                      <a:pt x="273" y="69"/>
                    </a:lnTo>
                    <a:lnTo>
                      <a:pt x="271" y="69"/>
                    </a:lnTo>
                    <a:lnTo>
                      <a:pt x="267" y="67"/>
                    </a:lnTo>
                    <a:close/>
                    <a:moveTo>
                      <a:pt x="225" y="79"/>
                    </a:moveTo>
                    <a:lnTo>
                      <a:pt x="225" y="81"/>
                    </a:lnTo>
                    <a:lnTo>
                      <a:pt x="227" y="83"/>
                    </a:lnTo>
                    <a:lnTo>
                      <a:pt x="227" y="81"/>
                    </a:lnTo>
                    <a:lnTo>
                      <a:pt x="229" y="81"/>
                    </a:lnTo>
                    <a:lnTo>
                      <a:pt x="229" y="79"/>
                    </a:lnTo>
                    <a:lnTo>
                      <a:pt x="225" y="79"/>
                    </a:lnTo>
                    <a:close/>
                    <a:moveTo>
                      <a:pt x="37" y="263"/>
                    </a:moveTo>
                    <a:lnTo>
                      <a:pt x="35" y="269"/>
                    </a:lnTo>
                    <a:lnTo>
                      <a:pt x="33" y="271"/>
                    </a:lnTo>
                    <a:lnTo>
                      <a:pt x="35" y="269"/>
                    </a:lnTo>
                    <a:lnTo>
                      <a:pt x="39" y="267"/>
                    </a:lnTo>
                    <a:lnTo>
                      <a:pt x="39" y="263"/>
                    </a:lnTo>
                    <a:lnTo>
                      <a:pt x="37" y="263"/>
                    </a:lnTo>
                    <a:close/>
                    <a:moveTo>
                      <a:pt x="4" y="265"/>
                    </a:moveTo>
                    <a:lnTo>
                      <a:pt x="2" y="267"/>
                    </a:lnTo>
                    <a:lnTo>
                      <a:pt x="0" y="269"/>
                    </a:lnTo>
                    <a:lnTo>
                      <a:pt x="0" y="271"/>
                    </a:lnTo>
                    <a:lnTo>
                      <a:pt x="4" y="271"/>
                    </a:lnTo>
                    <a:lnTo>
                      <a:pt x="4" y="267"/>
                    </a:lnTo>
                    <a:lnTo>
                      <a:pt x="8" y="267"/>
                    </a:lnTo>
                    <a:lnTo>
                      <a:pt x="8" y="265"/>
                    </a:lnTo>
                    <a:lnTo>
                      <a:pt x="6" y="265"/>
                    </a:lnTo>
                    <a:lnTo>
                      <a:pt x="4" y="265"/>
                    </a:lnTo>
                    <a:close/>
                    <a:moveTo>
                      <a:pt x="16" y="271"/>
                    </a:moveTo>
                    <a:lnTo>
                      <a:pt x="14" y="273"/>
                    </a:lnTo>
                    <a:lnTo>
                      <a:pt x="16" y="275"/>
                    </a:lnTo>
                    <a:lnTo>
                      <a:pt x="17" y="276"/>
                    </a:lnTo>
                    <a:lnTo>
                      <a:pt x="17" y="275"/>
                    </a:lnTo>
                    <a:lnTo>
                      <a:pt x="19" y="273"/>
                    </a:lnTo>
                    <a:lnTo>
                      <a:pt x="19" y="271"/>
                    </a:lnTo>
                    <a:lnTo>
                      <a:pt x="16" y="271"/>
                    </a:lnTo>
                    <a:close/>
                    <a:moveTo>
                      <a:pt x="192" y="8"/>
                    </a:moveTo>
                    <a:lnTo>
                      <a:pt x="171" y="6"/>
                    </a:lnTo>
                    <a:lnTo>
                      <a:pt x="150" y="4"/>
                    </a:lnTo>
                    <a:lnTo>
                      <a:pt x="136" y="4"/>
                    </a:lnTo>
                    <a:lnTo>
                      <a:pt x="123" y="4"/>
                    </a:lnTo>
                    <a:lnTo>
                      <a:pt x="121" y="2"/>
                    </a:lnTo>
                    <a:lnTo>
                      <a:pt x="117" y="0"/>
                    </a:lnTo>
                    <a:lnTo>
                      <a:pt x="110" y="4"/>
                    </a:lnTo>
                    <a:lnTo>
                      <a:pt x="108" y="8"/>
                    </a:lnTo>
                    <a:lnTo>
                      <a:pt x="102" y="8"/>
                    </a:lnTo>
                    <a:lnTo>
                      <a:pt x="98" y="8"/>
                    </a:lnTo>
                    <a:lnTo>
                      <a:pt x="94" y="10"/>
                    </a:lnTo>
                    <a:lnTo>
                      <a:pt x="92" y="14"/>
                    </a:lnTo>
                    <a:lnTo>
                      <a:pt x="96" y="21"/>
                    </a:lnTo>
                    <a:lnTo>
                      <a:pt x="98" y="23"/>
                    </a:lnTo>
                    <a:lnTo>
                      <a:pt x="98" y="27"/>
                    </a:lnTo>
                    <a:lnTo>
                      <a:pt x="98" y="33"/>
                    </a:lnTo>
                    <a:lnTo>
                      <a:pt x="102" y="31"/>
                    </a:lnTo>
                    <a:lnTo>
                      <a:pt x="108" y="31"/>
                    </a:lnTo>
                    <a:lnTo>
                      <a:pt x="108" y="33"/>
                    </a:lnTo>
                    <a:lnTo>
                      <a:pt x="110" y="33"/>
                    </a:lnTo>
                    <a:lnTo>
                      <a:pt x="115" y="33"/>
                    </a:lnTo>
                    <a:lnTo>
                      <a:pt x="119" y="33"/>
                    </a:lnTo>
                    <a:lnTo>
                      <a:pt x="123" y="33"/>
                    </a:lnTo>
                    <a:lnTo>
                      <a:pt x="123" y="35"/>
                    </a:lnTo>
                    <a:lnTo>
                      <a:pt x="125" y="35"/>
                    </a:lnTo>
                    <a:lnTo>
                      <a:pt x="127" y="35"/>
                    </a:lnTo>
                    <a:lnTo>
                      <a:pt x="127" y="37"/>
                    </a:lnTo>
                    <a:lnTo>
                      <a:pt x="125" y="40"/>
                    </a:lnTo>
                    <a:lnTo>
                      <a:pt x="119" y="44"/>
                    </a:lnTo>
                    <a:lnTo>
                      <a:pt x="119" y="48"/>
                    </a:lnTo>
                    <a:lnTo>
                      <a:pt x="123" y="52"/>
                    </a:lnTo>
                    <a:lnTo>
                      <a:pt x="123" y="56"/>
                    </a:lnTo>
                    <a:lnTo>
                      <a:pt x="125" y="60"/>
                    </a:lnTo>
                    <a:lnTo>
                      <a:pt x="123" y="62"/>
                    </a:lnTo>
                    <a:lnTo>
                      <a:pt x="119" y="65"/>
                    </a:lnTo>
                    <a:lnTo>
                      <a:pt x="119" y="69"/>
                    </a:lnTo>
                    <a:lnTo>
                      <a:pt x="121" y="73"/>
                    </a:lnTo>
                    <a:lnTo>
                      <a:pt x="119" y="77"/>
                    </a:lnTo>
                    <a:lnTo>
                      <a:pt x="119" y="79"/>
                    </a:lnTo>
                    <a:lnTo>
                      <a:pt x="117" y="81"/>
                    </a:lnTo>
                    <a:lnTo>
                      <a:pt x="117" y="83"/>
                    </a:lnTo>
                    <a:lnTo>
                      <a:pt x="119" y="86"/>
                    </a:lnTo>
                    <a:lnTo>
                      <a:pt x="121" y="90"/>
                    </a:lnTo>
                    <a:lnTo>
                      <a:pt x="119" y="92"/>
                    </a:lnTo>
                    <a:lnTo>
                      <a:pt x="117" y="96"/>
                    </a:lnTo>
                    <a:lnTo>
                      <a:pt x="117" y="102"/>
                    </a:lnTo>
                    <a:lnTo>
                      <a:pt x="121" y="104"/>
                    </a:lnTo>
                    <a:lnTo>
                      <a:pt x="121" y="106"/>
                    </a:lnTo>
                    <a:lnTo>
                      <a:pt x="121" y="111"/>
                    </a:lnTo>
                    <a:lnTo>
                      <a:pt x="123" y="113"/>
                    </a:lnTo>
                    <a:lnTo>
                      <a:pt x="129" y="121"/>
                    </a:lnTo>
                    <a:lnTo>
                      <a:pt x="135" y="131"/>
                    </a:lnTo>
                    <a:lnTo>
                      <a:pt x="142" y="129"/>
                    </a:lnTo>
                    <a:lnTo>
                      <a:pt x="152" y="127"/>
                    </a:lnTo>
                    <a:lnTo>
                      <a:pt x="154" y="123"/>
                    </a:lnTo>
                    <a:lnTo>
                      <a:pt x="165" y="125"/>
                    </a:lnTo>
                    <a:lnTo>
                      <a:pt x="179" y="123"/>
                    </a:lnTo>
                    <a:lnTo>
                      <a:pt x="179" y="121"/>
                    </a:lnTo>
                    <a:lnTo>
                      <a:pt x="182" y="115"/>
                    </a:lnTo>
                    <a:lnTo>
                      <a:pt x="186" y="109"/>
                    </a:lnTo>
                    <a:lnTo>
                      <a:pt x="192" y="108"/>
                    </a:lnTo>
                    <a:lnTo>
                      <a:pt x="200" y="104"/>
                    </a:lnTo>
                    <a:lnTo>
                      <a:pt x="200" y="100"/>
                    </a:lnTo>
                    <a:lnTo>
                      <a:pt x="200" y="96"/>
                    </a:lnTo>
                    <a:lnTo>
                      <a:pt x="204" y="90"/>
                    </a:lnTo>
                    <a:lnTo>
                      <a:pt x="209" y="86"/>
                    </a:lnTo>
                    <a:lnTo>
                      <a:pt x="211" y="85"/>
                    </a:lnTo>
                    <a:lnTo>
                      <a:pt x="209" y="79"/>
                    </a:lnTo>
                    <a:lnTo>
                      <a:pt x="207" y="71"/>
                    </a:lnTo>
                    <a:lnTo>
                      <a:pt x="209" y="69"/>
                    </a:lnTo>
                    <a:lnTo>
                      <a:pt x="213" y="67"/>
                    </a:lnTo>
                    <a:lnTo>
                      <a:pt x="221" y="54"/>
                    </a:lnTo>
                    <a:lnTo>
                      <a:pt x="230" y="44"/>
                    </a:lnTo>
                    <a:lnTo>
                      <a:pt x="240" y="40"/>
                    </a:lnTo>
                    <a:lnTo>
                      <a:pt x="250" y="35"/>
                    </a:lnTo>
                    <a:lnTo>
                      <a:pt x="250" y="29"/>
                    </a:lnTo>
                    <a:lnTo>
                      <a:pt x="250" y="21"/>
                    </a:lnTo>
                    <a:lnTo>
                      <a:pt x="244" y="23"/>
                    </a:lnTo>
                    <a:lnTo>
                      <a:pt x="242" y="25"/>
                    </a:lnTo>
                    <a:lnTo>
                      <a:pt x="238" y="25"/>
                    </a:lnTo>
                    <a:lnTo>
                      <a:pt x="234" y="25"/>
                    </a:lnTo>
                    <a:lnTo>
                      <a:pt x="230" y="27"/>
                    </a:lnTo>
                    <a:lnTo>
                      <a:pt x="229" y="23"/>
                    </a:lnTo>
                    <a:lnTo>
                      <a:pt x="227" y="23"/>
                    </a:lnTo>
                    <a:lnTo>
                      <a:pt x="221" y="21"/>
                    </a:lnTo>
                    <a:lnTo>
                      <a:pt x="215" y="21"/>
                    </a:lnTo>
                    <a:lnTo>
                      <a:pt x="211" y="21"/>
                    </a:lnTo>
                    <a:lnTo>
                      <a:pt x="209" y="19"/>
                    </a:lnTo>
                    <a:lnTo>
                      <a:pt x="207" y="17"/>
                    </a:lnTo>
                    <a:lnTo>
                      <a:pt x="204" y="17"/>
                    </a:lnTo>
                    <a:lnTo>
                      <a:pt x="200" y="15"/>
                    </a:lnTo>
                    <a:lnTo>
                      <a:pt x="196" y="15"/>
                    </a:lnTo>
                    <a:lnTo>
                      <a:pt x="196" y="14"/>
                    </a:lnTo>
                    <a:lnTo>
                      <a:pt x="194" y="10"/>
                    </a:lnTo>
                    <a:lnTo>
                      <a:pt x="192" y="8"/>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5" name="Freeform 404">
                <a:extLst>
                  <a:ext uri="{FF2B5EF4-FFF2-40B4-BE49-F238E27FC236}">
                    <a16:creationId xmlns:a16="http://schemas.microsoft.com/office/drawing/2014/main" id="{A7CD109F-EBB0-4990-FEF3-B1F4833F2BC9}"/>
                  </a:ext>
                </a:extLst>
              </p:cNvPr>
              <p:cNvSpPr>
                <a:spLocks/>
              </p:cNvSpPr>
              <p:nvPr/>
            </p:nvSpPr>
            <p:spPr bwMode="auto">
              <a:xfrm>
                <a:off x="4929188" y="2457450"/>
                <a:ext cx="90487" cy="79375"/>
              </a:xfrm>
              <a:custGeom>
                <a:avLst/>
                <a:gdLst>
                  <a:gd name="T0" fmla="*/ 2147483647 w 43"/>
                  <a:gd name="T1" fmla="*/ 2147483647 h 38"/>
                  <a:gd name="T2" fmla="*/ 2147483647 w 43"/>
                  <a:gd name="T3" fmla="*/ 2147483647 h 38"/>
                  <a:gd name="T4" fmla="*/ 2147483647 w 43"/>
                  <a:gd name="T5" fmla="*/ 2147483647 h 38"/>
                  <a:gd name="T6" fmla="*/ 2147483647 w 43"/>
                  <a:gd name="T7" fmla="*/ 2147483647 h 38"/>
                  <a:gd name="T8" fmla="*/ 2147483647 w 43"/>
                  <a:gd name="T9" fmla="*/ 2147483647 h 38"/>
                  <a:gd name="T10" fmla="*/ 2147483647 w 43"/>
                  <a:gd name="T11" fmla="*/ 2147483647 h 38"/>
                  <a:gd name="T12" fmla="*/ 2147483647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0 h 38"/>
                  <a:gd name="T42" fmla="*/ 2147483647 w 43"/>
                  <a:gd name="T43" fmla="*/ 0 h 38"/>
                  <a:gd name="T44" fmla="*/ 2147483647 w 43"/>
                  <a:gd name="T45" fmla="*/ 2147483647 h 38"/>
                  <a:gd name="T46" fmla="*/ 2147483647 w 43"/>
                  <a:gd name="T47" fmla="*/ 2147483647 h 38"/>
                  <a:gd name="T48" fmla="*/ 2147483647 w 43"/>
                  <a:gd name="T49" fmla="*/ 2147483647 h 38"/>
                  <a:gd name="T50" fmla="*/ 2147483647 w 43"/>
                  <a:gd name="T51" fmla="*/ 2147483647 h 38"/>
                  <a:gd name="T52" fmla="*/ 2147483647 w 43"/>
                  <a:gd name="T53" fmla="*/ 2147483647 h 38"/>
                  <a:gd name="T54" fmla="*/ 2147483647 w 43"/>
                  <a:gd name="T55" fmla="*/ 2147483647 h 38"/>
                  <a:gd name="T56" fmla="*/ 2147483647 w 43"/>
                  <a:gd name="T57" fmla="*/ 2147483647 h 38"/>
                  <a:gd name="T58" fmla="*/ 2147483647 w 43"/>
                  <a:gd name="T59" fmla="*/ 2147483647 h 38"/>
                  <a:gd name="T60" fmla="*/ 2147483647 w 43"/>
                  <a:gd name="T61" fmla="*/ 2147483647 h 38"/>
                  <a:gd name="T62" fmla="*/ 2147483647 w 43"/>
                  <a:gd name="T63" fmla="*/ 2147483647 h 38"/>
                  <a:gd name="T64" fmla="*/ 2147483647 w 43"/>
                  <a:gd name="T65" fmla="*/ 2147483647 h 38"/>
                  <a:gd name="T66" fmla="*/ 2147483647 w 43"/>
                  <a:gd name="T67" fmla="*/ 2147483647 h 38"/>
                  <a:gd name="T68" fmla="*/ 2147483647 w 43"/>
                  <a:gd name="T69" fmla="*/ 2147483647 h 38"/>
                  <a:gd name="T70" fmla="*/ 0 w 43"/>
                  <a:gd name="T71" fmla="*/ 2147483647 h 38"/>
                  <a:gd name="T72" fmla="*/ 2147483647 w 43"/>
                  <a:gd name="T73" fmla="*/ 2147483647 h 38"/>
                  <a:gd name="T74" fmla="*/ 2147483647 w 43"/>
                  <a:gd name="T75" fmla="*/ 2147483647 h 38"/>
                  <a:gd name="T76" fmla="*/ 2147483647 w 43"/>
                  <a:gd name="T77" fmla="*/ 2147483647 h 38"/>
                  <a:gd name="T78" fmla="*/ 2147483647 w 43"/>
                  <a:gd name="T79" fmla="*/ 2147483647 h 38"/>
                  <a:gd name="T80" fmla="*/ 2147483647 w 43"/>
                  <a:gd name="T81" fmla="*/ 2147483647 h 38"/>
                  <a:gd name="T82" fmla="*/ 2147483647 w 43"/>
                  <a:gd name="T83" fmla="*/ 2147483647 h 38"/>
                  <a:gd name="T84" fmla="*/ 2147483647 w 43"/>
                  <a:gd name="T85" fmla="*/ 2147483647 h 38"/>
                  <a:gd name="T86" fmla="*/ 2147483647 w 43"/>
                  <a:gd name="T87" fmla="*/ 2147483647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
                  <a:gd name="T133" fmla="*/ 0 h 38"/>
                  <a:gd name="T134" fmla="*/ 43 w 43"/>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 h="38">
                    <a:moveTo>
                      <a:pt x="6" y="32"/>
                    </a:moveTo>
                    <a:lnTo>
                      <a:pt x="4" y="36"/>
                    </a:lnTo>
                    <a:lnTo>
                      <a:pt x="4" y="38"/>
                    </a:lnTo>
                    <a:lnTo>
                      <a:pt x="12" y="38"/>
                    </a:lnTo>
                    <a:lnTo>
                      <a:pt x="20" y="34"/>
                    </a:lnTo>
                    <a:lnTo>
                      <a:pt x="20" y="30"/>
                    </a:lnTo>
                    <a:lnTo>
                      <a:pt x="20" y="27"/>
                    </a:lnTo>
                    <a:lnTo>
                      <a:pt x="22" y="27"/>
                    </a:lnTo>
                    <a:lnTo>
                      <a:pt x="25" y="30"/>
                    </a:lnTo>
                    <a:lnTo>
                      <a:pt x="29" y="25"/>
                    </a:lnTo>
                    <a:lnTo>
                      <a:pt x="31" y="19"/>
                    </a:lnTo>
                    <a:lnTo>
                      <a:pt x="31" y="15"/>
                    </a:lnTo>
                    <a:lnTo>
                      <a:pt x="35" y="15"/>
                    </a:lnTo>
                    <a:lnTo>
                      <a:pt x="37" y="15"/>
                    </a:lnTo>
                    <a:lnTo>
                      <a:pt x="39" y="13"/>
                    </a:lnTo>
                    <a:lnTo>
                      <a:pt x="41" y="9"/>
                    </a:lnTo>
                    <a:lnTo>
                      <a:pt x="43" y="9"/>
                    </a:lnTo>
                    <a:lnTo>
                      <a:pt x="43" y="7"/>
                    </a:lnTo>
                    <a:lnTo>
                      <a:pt x="43" y="4"/>
                    </a:lnTo>
                    <a:lnTo>
                      <a:pt x="43" y="2"/>
                    </a:lnTo>
                    <a:lnTo>
                      <a:pt x="41" y="0"/>
                    </a:lnTo>
                    <a:lnTo>
                      <a:pt x="39" y="0"/>
                    </a:lnTo>
                    <a:lnTo>
                      <a:pt x="37" y="2"/>
                    </a:lnTo>
                    <a:lnTo>
                      <a:pt x="31" y="2"/>
                    </a:lnTo>
                    <a:lnTo>
                      <a:pt x="27" y="2"/>
                    </a:lnTo>
                    <a:lnTo>
                      <a:pt x="24" y="2"/>
                    </a:lnTo>
                    <a:lnTo>
                      <a:pt x="22" y="4"/>
                    </a:lnTo>
                    <a:lnTo>
                      <a:pt x="18" y="7"/>
                    </a:lnTo>
                    <a:lnTo>
                      <a:pt x="12" y="7"/>
                    </a:lnTo>
                    <a:lnTo>
                      <a:pt x="10" y="6"/>
                    </a:lnTo>
                    <a:lnTo>
                      <a:pt x="8" y="6"/>
                    </a:lnTo>
                    <a:lnTo>
                      <a:pt x="8" y="7"/>
                    </a:lnTo>
                    <a:lnTo>
                      <a:pt x="8" y="9"/>
                    </a:lnTo>
                    <a:lnTo>
                      <a:pt x="6" y="11"/>
                    </a:lnTo>
                    <a:lnTo>
                      <a:pt x="2" y="11"/>
                    </a:lnTo>
                    <a:lnTo>
                      <a:pt x="0" y="15"/>
                    </a:lnTo>
                    <a:lnTo>
                      <a:pt x="2" y="19"/>
                    </a:lnTo>
                    <a:lnTo>
                      <a:pt x="4" y="19"/>
                    </a:lnTo>
                    <a:lnTo>
                      <a:pt x="4" y="21"/>
                    </a:lnTo>
                    <a:lnTo>
                      <a:pt x="4" y="23"/>
                    </a:lnTo>
                    <a:lnTo>
                      <a:pt x="4" y="29"/>
                    </a:lnTo>
                    <a:lnTo>
                      <a:pt x="4" y="32"/>
                    </a:lnTo>
                    <a:lnTo>
                      <a:pt x="6" y="3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6" name="Freeform 405">
                <a:extLst>
                  <a:ext uri="{FF2B5EF4-FFF2-40B4-BE49-F238E27FC236}">
                    <a16:creationId xmlns:a16="http://schemas.microsoft.com/office/drawing/2014/main" id="{D36CAA89-F4D4-18FD-5D90-7A09F70EB595}"/>
                  </a:ext>
                </a:extLst>
              </p:cNvPr>
              <p:cNvSpPr>
                <a:spLocks/>
              </p:cNvSpPr>
              <p:nvPr/>
            </p:nvSpPr>
            <p:spPr bwMode="auto">
              <a:xfrm>
                <a:off x="5027613" y="2357438"/>
                <a:ext cx="182562" cy="76200"/>
              </a:xfrm>
              <a:custGeom>
                <a:avLst/>
                <a:gdLst>
                  <a:gd name="T0" fmla="*/ 2147483647 w 88"/>
                  <a:gd name="T1" fmla="*/ 2147483647 h 36"/>
                  <a:gd name="T2" fmla="*/ 2147483647 w 88"/>
                  <a:gd name="T3" fmla="*/ 2147483647 h 36"/>
                  <a:gd name="T4" fmla="*/ 2147483647 w 88"/>
                  <a:gd name="T5" fmla="*/ 2147483647 h 36"/>
                  <a:gd name="T6" fmla="*/ 2147483647 w 88"/>
                  <a:gd name="T7" fmla="*/ 2147483647 h 36"/>
                  <a:gd name="T8" fmla="*/ 2147483647 w 88"/>
                  <a:gd name="T9" fmla="*/ 2147483647 h 36"/>
                  <a:gd name="T10" fmla="*/ 2147483647 w 88"/>
                  <a:gd name="T11" fmla="*/ 2147483647 h 36"/>
                  <a:gd name="T12" fmla="*/ 2147483647 w 88"/>
                  <a:gd name="T13" fmla="*/ 2147483647 h 36"/>
                  <a:gd name="T14" fmla="*/ 2147483647 w 88"/>
                  <a:gd name="T15" fmla="*/ 2147483647 h 36"/>
                  <a:gd name="T16" fmla="*/ 2147483647 w 88"/>
                  <a:gd name="T17" fmla="*/ 2147483647 h 36"/>
                  <a:gd name="T18" fmla="*/ 2147483647 w 88"/>
                  <a:gd name="T19" fmla="*/ 2147483647 h 36"/>
                  <a:gd name="T20" fmla="*/ 2147483647 w 88"/>
                  <a:gd name="T21" fmla="*/ 2147483647 h 36"/>
                  <a:gd name="T22" fmla="*/ 2147483647 w 88"/>
                  <a:gd name="T23" fmla="*/ 2147483647 h 36"/>
                  <a:gd name="T24" fmla="*/ 2147483647 w 88"/>
                  <a:gd name="T25" fmla="*/ 2147483647 h 36"/>
                  <a:gd name="T26" fmla="*/ 2147483647 w 88"/>
                  <a:gd name="T27" fmla="*/ 2147483647 h 36"/>
                  <a:gd name="T28" fmla="*/ 2147483647 w 88"/>
                  <a:gd name="T29" fmla="*/ 2147483647 h 36"/>
                  <a:gd name="T30" fmla="*/ 2147483647 w 88"/>
                  <a:gd name="T31" fmla="*/ 2147483647 h 36"/>
                  <a:gd name="T32" fmla="*/ 2147483647 w 88"/>
                  <a:gd name="T33" fmla="*/ 2147483647 h 36"/>
                  <a:gd name="T34" fmla="*/ 2147483647 w 88"/>
                  <a:gd name="T35" fmla="*/ 2147483647 h 36"/>
                  <a:gd name="T36" fmla="*/ 2147483647 w 88"/>
                  <a:gd name="T37" fmla="*/ 2147483647 h 36"/>
                  <a:gd name="T38" fmla="*/ 2147483647 w 88"/>
                  <a:gd name="T39" fmla="*/ 2147483647 h 36"/>
                  <a:gd name="T40" fmla="*/ 2147483647 w 88"/>
                  <a:gd name="T41" fmla="*/ 2147483647 h 36"/>
                  <a:gd name="T42" fmla="*/ 2147483647 w 88"/>
                  <a:gd name="T43" fmla="*/ 2147483647 h 36"/>
                  <a:gd name="T44" fmla="*/ 2147483647 w 88"/>
                  <a:gd name="T45" fmla="*/ 2147483647 h 36"/>
                  <a:gd name="T46" fmla="*/ 2147483647 w 88"/>
                  <a:gd name="T47" fmla="*/ 2147483647 h 36"/>
                  <a:gd name="T48" fmla="*/ 2147483647 w 88"/>
                  <a:gd name="T49" fmla="*/ 2147483647 h 36"/>
                  <a:gd name="T50" fmla="*/ 0 w 88"/>
                  <a:gd name="T51" fmla="*/ 2147483647 h 36"/>
                  <a:gd name="T52" fmla="*/ 0 w 88"/>
                  <a:gd name="T53" fmla="*/ 2147483647 h 36"/>
                  <a:gd name="T54" fmla="*/ 0 w 88"/>
                  <a:gd name="T55" fmla="*/ 2147483647 h 36"/>
                  <a:gd name="T56" fmla="*/ 2147483647 w 88"/>
                  <a:gd name="T57" fmla="*/ 2147483647 h 36"/>
                  <a:gd name="T58" fmla="*/ 2147483647 w 88"/>
                  <a:gd name="T59" fmla="*/ 2147483647 h 36"/>
                  <a:gd name="T60" fmla="*/ 2147483647 w 88"/>
                  <a:gd name="T61" fmla="*/ 2147483647 h 36"/>
                  <a:gd name="T62" fmla="*/ 2147483647 w 88"/>
                  <a:gd name="T63" fmla="*/ 2147483647 h 36"/>
                  <a:gd name="T64" fmla="*/ 2147483647 w 88"/>
                  <a:gd name="T65" fmla="*/ 2147483647 h 36"/>
                  <a:gd name="T66" fmla="*/ 2147483647 w 88"/>
                  <a:gd name="T67" fmla="*/ 2147483647 h 36"/>
                  <a:gd name="T68" fmla="*/ 2147483647 w 88"/>
                  <a:gd name="T69" fmla="*/ 2147483647 h 36"/>
                  <a:gd name="T70" fmla="*/ 2147483647 w 88"/>
                  <a:gd name="T71" fmla="*/ 2147483647 h 36"/>
                  <a:gd name="T72" fmla="*/ 2147483647 w 88"/>
                  <a:gd name="T73" fmla="*/ 2147483647 h 36"/>
                  <a:gd name="T74" fmla="*/ 2147483647 w 88"/>
                  <a:gd name="T75" fmla="*/ 2147483647 h 36"/>
                  <a:gd name="T76" fmla="*/ 2147483647 w 88"/>
                  <a:gd name="T77" fmla="*/ 2147483647 h 36"/>
                  <a:gd name="T78" fmla="*/ 2147483647 w 88"/>
                  <a:gd name="T79" fmla="*/ 2147483647 h 36"/>
                  <a:gd name="T80" fmla="*/ 2147483647 w 88"/>
                  <a:gd name="T81" fmla="*/ 2147483647 h 36"/>
                  <a:gd name="T82" fmla="*/ 2147483647 w 88"/>
                  <a:gd name="T83" fmla="*/ 2147483647 h 36"/>
                  <a:gd name="T84" fmla="*/ 2147483647 w 88"/>
                  <a:gd name="T85" fmla="*/ 2147483647 h 36"/>
                  <a:gd name="T86" fmla="*/ 2147483647 w 88"/>
                  <a:gd name="T87" fmla="*/ 2147483647 h 36"/>
                  <a:gd name="T88" fmla="*/ 2147483647 w 88"/>
                  <a:gd name="T89" fmla="*/ 2147483647 h 36"/>
                  <a:gd name="T90" fmla="*/ 2147483647 w 88"/>
                  <a:gd name="T91" fmla="*/ 2147483647 h 36"/>
                  <a:gd name="T92" fmla="*/ 2147483647 w 88"/>
                  <a:gd name="T93" fmla="*/ 2147483647 h 36"/>
                  <a:gd name="T94" fmla="*/ 2147483647 w 88"/>
                  <a:gd name="T95" fmla="*/ 0 h 36"/>
                  <a:gd name="T96" fmla="*/ 2147483647 w 88"/>
                  <a:gd name="T97" fmla="*/ 0 h 36"/>
                  <a:gd name="T98" fmla="*/ 2147483647 w 88"/>
                  <a:gd name="T99" fmla="*/ 2147483647 h 36"/>
                  <a:gd name="T100" fmla="*/ 2147483647 w 88"/>
                  <a:gd name="T101" fmla="*/ 2147483647 h 36"/>
                  <a:gd name="T102" fmla="*/ 2147483647 w 88"/>
                  <a:gd name="T103" fmla="*/ 2147483647 h 36"/>
                  <a:gd name="T104" fmla="*/ 2147483647 w 88"/>
                  <a:gd name="T105" fmla="*/ 2147483647 h 36"/>
                  <a:gd name="T106" fmla="*/ 2147483647 w 88"/>
                  <a:gd name="T107" fmla="*/ 2147483647 h 36"/>
                  <a:gd name="T108" fmla="*/ 2147483647 w 88"/>
                  <a:gd name="T109" fmla="*/ 2147483647 h 36"/>
                  <a:gd name="T110" fmla="*/ 2147483647 w 88"/>
                  <a:gd name="T111" fmla="*/ 2147483647 h 36"/>
                  <a:gd name="T112" fmla="*/ 2147483647 w 88"/>
                  <a:gd name="T113" fmla="*/ 2147483647 h 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8"/>
                  <a:gd name="T172" fmla="*/ 0 h 36"/>
                  <a:gd name="T173" fmla="*/ 88 w 88"/>
                  <a:gd name="T174" fmla="*/ 36 h 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8" h="36">
                    <a:moveTo>
                      <a:pt x="88" y="21"/>
                    </a:moveTo>
                    <a:lnTo>
                      <a:pt x="84" y="23"/>
                    </a:lnTo>
                    <a:lnTo>
                      <a:pt x="82" y="29"/>
                    </a:lnTo>
                    <a:lnTo>
                      <a:pt x="80" y="29"/>
                    </a:lnTo>
                    <a:lnTo>
                      <a:pt x="76" y="27"/>
                    </a:lnTo>
                    <a:lnTo>
                      <a:pt x="72" y="25"/>
                    </a:lnTo>
                    <a:lnTo>
                      <a:pt x="67" y="25"/>
                    </a:lnTo>
                    <a:lnTo>
                      <a:pt x="61" y="25"/>
                    </a:lnTo>
                    <a:lnTo>
                      <a:pt x="55" y="27"/>
                    </a:lnTo>
                    <a:lnTo>
                      <a:pt x="51" y="29"/>
                    </a:lnTo>
                    <a:lnTo>
                      <a:pt x="51" y="31"/>
                    </a:lnTo>
                    <a:lnTo>
                      <a:pt x="49" y="31"/>
                    </a:lnTo>
                    <a:lnTo>
                      <a:pt x="46" y="29"/>
                    </a:lnTo>
                    <a:lnTo>
                      <a:pt x="42" y="29"/>
                    </a:lnTo>
                    <a:lnTo>
                      <a:pt x="36" y="31"/>
                    </a:lnTo>
                    <a:lnTo>
                      <a:pt x="30" y="31"/>
                    </a:lnTo>
                    <a:lnTo>
                      <a:pt x="28" y="31"/>
                    </a:lnTo>
                    <a:lnTo>
                      <a:pt x="30" y="36"/>
                    </a:lnTo>
                    <a:lnTo>
                      <a:pt x="24" y="36"/>
                    </a:lnTo>
                    <a:lnTo>
                      <a:pt x="17" y="34"/>
                    </a:lnTo>
                    <a:lnTo>
                      <a:pt x="13" y="34"/>
                    </a:lnTo>
                    <a:lnTo>
                      <a:pt x="7" y="32"/>
                    </a:lnTo>
                    <a:lnTo>
                      <a:pt x="3" y="31"/>
                    </a:lnTo>
                    <a:lnTo>
                      <a:pt x="1" y="25"/>
                    </a:lnTo>
                    <a:lnTo>
                      <a:pt x="0" y="23"/>
                    </a:lnTo>
                    <a:lnTo>
                      <a:pt x="0" y="21"/>
                    </a:lnTo>
                    <a:lnTo>
                      <a:pt x="0" y="19"/>
                    </a:lnTo>
                    <a:lnTo>
                      <a:pt x="1" y="17"/>
                    </a:lnTo>
                    <a:lnTo>
                      <a:pt x="3" y="15"/>
                    </a:lnTo>
                    <a:lnTo>
                      <a:pt x="7" y="11"/>
                    </a:lnTo>
                    <a:lnTo>
                      <a:pt x="9" y="9"/>
                    </a:lnTo>
                    <a:lnTo>
                      <a:pt x="9" y="6"/>
                    </a:lnTo>
                    <a:lnTo>
                      <a:pt x="15" y="4"/>
                    </a:lnTo>
                    <a:lnTo>
                      <a:pt x="17" y="4"/>
                    </a:lnTo>
                    <a:lnTo>
                      <a:pt x="23" y="4"/>
                    </a:lnTo>
                    <a:lnTo>
                      <a:pt x="26" y="4"/>
                    </a:lnTo>
                    <a:lnTo>
                      <a:pt x="28" y="4"/>
                    </a:lnTo>
                    <a:lnTo>
                      <a:pt x="32" y="6"/>
                    </a:lnTo>
                    <a:lnTo>
                      <a:pt x="36" y="7"/>
                    </a:lnTo>
                    <a:lnTo>
                      <a:pt x="40" y="9"/>
                    </a:lnTo>
                    <a:lnTo>
                      <a:pt x="42" y="9"/>
                    </a:lnTo>
                    <a:lnTo>
                      <a:pt x="44" y="9"/>
                    </a:lnTo>
                    <a:lnTo>
                      <a:pt x="46" y="7"/>
                    </a:lnTo>
                    <a:lnTo>
                      <a:pt x="48" y="6"/>
                    </a:lnTo>
                    <a:lnTo>
                      <a:pt x="53" y="4"/>
                    </a:lnTo>
                    <a:lnTo>
                      <a:pt x="59" y="0"/>
                    </a:lnTo>
                    <a:lnTo>
                      <a:pt x="65" y="0"/>
                    </a:lnTo>
                    <a:lnTo>
                      <a:pt x="69" y="2"/>
                    </a:lnTo>
                    <a:lnTo>
                      <a:pt x="72" y="4"/>
                    </a:lnTo>
                    <a:lnTo>
                      <a:pt x="76" y="6"/>
                    </a:lnTo>
                    <a:lnTo>
                      <a:pt x="80" y="9"/>
                    </a:lnTo>
                    <a:lnTo>
                      <a:pt x="82" y="11"/>
                    </a:lnTo>
                    <a:lnTo>
                      <a:pt x="82" y="15"/>
                    </a:lnTo>
                    <a:lnTo>
                      <a:pt x="86" y="19"/>
                    </a:lnTo>
                    <a:lnTo>
                      <a:pt x="88" y="21"/>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7" name="Freeform 411">
                <a:extLst>
                  <a:ext uri="{FF2B5EF4-FFF2-40B4-BE49-F238E27FC236}">
                    <a16:creationId xmlns:a16="http://schemas.microsoft.com/office/drawing/2014/main" id="{58790718-A334-DBCB-9F23-C26E2C82A9CF}"/>
                  </a:ext>
                </a:extLst>
              </p:cNvPr>
              <p:cNvSpPr>
                <a:spLocks/>
              </p:cNvSpPr>
              <p:nvPr/>
            </p:nvSpPr>
            <p:spPr bwMode="auto">
              <a:xfrm>
                <a:off x="5102225" y="2143125"/>
                <a:ext cx="87313" cy="58738"/>
              </a:xfrm>
              <a:custGeom>
                <a:avLst/>
                <a:gdLst>
                  <a:gd name="T0" fmla="*/ 2147483647 w 42"/>
                  <a:gd name="T1" fmla="*/ 2147483647 h 29"/>
                  <a:gd name="T2" fmla="*/ 2147483647 w 42"/>
                  <a:gd name="T3" fmla="*/ 2147483647 h 29"/>
                  <a:gd name="T4" fmla="*/ 2147483647 w 42"/>
                  <a:gd name="T5" fmla="*/ 2147483647 h 29"/>
                  <a:gd name="T6" fmla="*/ 2147483647 w 42"/>
                  <a:gd name="T7" fmla="*/ 0 h 29"/>
                  <a:gd name="T8" fmla="*/ 2147483647 w 42"/>
                  <a:gd name="T9" fmla="*/ 0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0 w 42"/>
                  <a:gd name="T19" fmla="*/ 2147483647 h 29"/>
                  <a:gd name="T20" fmla="*/ 0 w 42"/>
                  <a:gd name="T21" fmla="*/ 2147483647 h 29"/>
                  <a:gd name="T22" fmla="*/ 2147483647 w 42"/>
                  <a:gd name="T23" fmla="*/ 2147483647 h 29"/>
                  <a:gd name="T24" fmla="*/ 2147483647 w 42"/>
                  <a:gd name="T25" fmla="*/ 2147483647 h 29"/>
                  <a:gd name="T26" fmla="*/ 2147483647 w 42"/>
                  <a:gd name="T27" fmla="*/ 2147483647 h 29"/>
                  <a:gd name="T28" fmla="*/ 2147483647 w 42"/>
                  <a:gd name="T29" fmla="*/ 2147483647 h 29"/>
                  <a:gd name="T30" fmla="*/ 2147483647 w 42"/>
                  <a:gd name="T31" fmla="*/ 2147483647 h 29"/>
                  <a:gd name="T32" fmla="*/ 2147483647 w 42"/>
                  <a:gd name="T33" fmla="*/ 2147483647 h 29"/>
                  <a:gd name="T34" fmla="*/ 2147483647 w 42"/>
                  <a:gd name="T35" fmla="*/ 2147483647 h 29"/>
                  <a:gd name="T36" fmla="*/ 2147483647 w 42"/>
                  <a:gd name="T37" fmla="*/ 2147483647 h 29"/>
                  <a:gd name="T38" fmla="*/ 2147483647 w 42"/>
                  <a:gd name="T39" fmla="*/ 2147483647 h 29"/>
                  <a:gd name="T40" fmla="*/ 2147483647 w 42"/>
                  <a:gd name="T41" fmla="*/ 2147483647 h 29"/>
                  <a:gd name="T42" fmla="*/ 2147483647 w 42"/>
                  <a:gd name="T43" fmla="*/ 2147483647 h 29"/>
                  <a:gd name="T44" fmla="*/ 2147483647 w 42"/>
                  <a:gd name="T45" fmla="*/ 2147483647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29"/>
                  <a:gd name="T71" fmla="*/ 42 w 42"/>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29">
                    <a:moveTo>
                      <a:pt x="15" y="2"/>
                    </a:moveTo>
                    <a:lnTo>
                      <a:pt x="13" y="4"/>
                    </a:lnTo>
                    <a:lnTo>
                      <a:pt x="10" y="6"/>
                    </a:lnTo>
                    <a:lnTo>
                      <a:pt x="12" y="0"/>
                    </a:lnTo>
                    <a:lnTo>
                      <a:pt x="8" y="0"/>
                    </a:lnTo>
                    <a:lnTo>
                      <a:pt x="4" y="4"/>
                    </a:lnTo>
                    <a:lnTo>
                      <a:pt x="2" y="6"/>
                    </a:lnTo>
                    <a:lnTo>
                      <a:pt x="2" y="10"/>
                    </a:lnTo>
                    <a:lnTo>
                      <a:pt x="2" y="16"/>
                    </a:lnTo>
                    <a:lnTo>
                      <a:pt x="0" y="17"/>
                    </a:lnTo>
                    <a:lnTo>
                      <a:pt x="0" y="19"/>
                    </a:lnTo>
                    <a:lnTo>
                      <a:pt x="2" y="21"/>
                    </a:lnTo>
                    <a:lnTo>
                      <a:pt x="13" y="25"/>
                    </a:lnTo>
                    <a:lnTo>
                      <a:pt x="23" y="27"/>
                    </a:lnTo>
                    <a:lnTo>
                      <a:pt x="31" y="29"/>
                    </a:lnTo>
                    <a:lnTo>
                      <a:pt x="35" y="29"/>
                    </a:lnTo>
                    <a:lnTo>
                      <a:pt x="36" y="29"/>
                    </a:lnTo>
                    <a:lnTo>
                      <a:pt x="42" y="27"/>
                    </a:lnTo>
                    <a:lnTo>
                      <a:pt x="40" y="14"/>
                    </a:lnTo>
                    <a:lnTo>
                      <a:pt x="33" y="14"/>
                    </a:lnTo>
                    <a:lnTo>
                      <a:pt x="25" y="12"/>
                    </a:lnTo>
                    <a:lnTo>
                      <a:pt x="19" y="6"/>
                    </a:lnTo>
                    <a:lnTo>
                      <a:pt x="15" y="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8" name="Freeform 430">
                <a:extLst>
                  <a:ext uri="{FF2B5EF4-FFF2-40B4-BE49-F238E27FC236}">
                    <a16:creationId xmlns:a16="http://schemas.microsoft.com/office/drawing/2014/main" id="{BFB3E952-577A-E587-B332-50692A592234}"/>
                  </a:ext>
                </a:extLst>
              </p:cNvPr>
              <p:cNvSpPr>
                <a:spLocks/>
              </p:cNvSpPr>
              <p:nvPr/>
            </p:nvSpPr>
            <p:spPr bwMode="auto">
              <a:xfrm>
                <a:off x="5924550" y="1139825"/>
                <a:ext cx="415925" cy="330200"/>
              </a:xfrm>
              <a:custGeom>
                <a:avLst/>
                <a:gdLst>
                  <a:gd name="T0" fmla="*/ 2147483647 w 200"/>
                  <a:gd name="T1" fmla="*/ 2147483647 h 159"/>
                  <a:gd name="T2" fmla="*/ 2147483647 w 200"/>
                  <a:gd name="T3" fmla="*/ 2147483647 h 159"/>
                  <a:gd name="T4" fmla="*/ 2147483647 w 200"/>
                  <a:gd name="T5" fmla="*/ 2147483647 h 159"/>
                  <a:gd name="T6" fmla="*/ 2147483647 w 200"/>
                  <a:gd name="T7" fmla="*/ 2147483647 h 159"/>
                  <a:gd name="T8" fmla="*/ 2147483647 w 200"/>
                  <a:gd name="T9" fmla="*/ 2147483647 h 159"/>
                  <a:gd name="T10" fmla="*/ 2147483647 w 200"/>
                  <a:gd name="T11" fmla="*/ 2147483647 h 159"/>
                  <a:gd name="T12" fmla="*/ 2147483647 w 200"/>
                  <a:gd name="T13" fmla="*/ 2147483647 h 159"/>
                  <a:gd name="T14" fmla="*/ 2147483647 w 200"/>
                  <a:gd name="T15" fmla="*/ 2147483647 h 159"/>
                  <a:gd name="T16" fmla="*/ 2147483647 w 200"/>
                  <a:gd name="T17" fmla="*/ 2147483647 h 159"/>
                  <a:gd name="T18" fmla="*/ 2147483647 w 200"/>
                  <a:gd name="T19" fmla="*/ 2147483647 h 159"/>
                  <a:gd name="T20" fmla="*/ 2147483647 w 200"/>
                  <a:gd name="T21" fmla="*/ 2147483647 h 159"/>
                  <a:gd name="T22" fmla="*/ 2147483647 w 200"/>
                  <a:gd name="T23" fmla="*/ 2147483647 h 159"/>
                  <a:gd name="T24" fmla="*/ 2147483647 w 200"/>
                  <a:gd name="T25" fmla="*/ 2147483647 h 159"/>
                  <a:gd name="T26" fmla="*/ 2147483647 w 200"/>
                  <a:gd name="T27" fmla="*/ 2147483647 h 159"/>
                  <a:gd name="T28" fmla="*/ 2147483647 w 200"/>
                  <a:gd name="T29" fmla="*/ 2147483647 h 159"/>
                  <a:gd name="T30" fmla="*/ 2147483647 w 200"/>
                  <a:gd name="T31" fmla="*/ 2147483647 h 159"/>
                  <a:gd name="T32" fmla="*/ 2147483647 w 200"/>
                  <a:gd name="T33" fmla="*/ 2147483647 h 159"/>
                  <a:gd name="T34" fmla="*/ 2147483647 w 200"/>
                  <a:gd name="T35" fmla="*/ 2147483647 h 159"/>
                  <a:gd name="T36" fmla="*/ 2147483647 w 200"/>
                  <a:gd name="T37" fmla="*/ 2147483647 h 159"/>
                  <a:gd name="T38" fmla="*/ 2147483647 w 200"/>
                  <a:gd name="T39" fmla="*/ 2147483647 h 159"/>
                  <a:gd name="T40" fmla="*/ 2147483647 w 200"/>
                  <a:gd name="T41" fmla="*/ 2147483647 h 159"/>
                  <a:gd name="T42" fmla="*/ 2147483647 w 200"/>
                  <a:gd name="T43" fmla="*/ 2147483647 h 159"/>
                  <a:gd name="T44" fmla="*/ 2147483647 w 200"/>
                  <a:gd name="T45" fmla="*/ 2147483647 h 159"/>
                  <a:gd name="T46" fmla="*/ 2147483647 w 200"/>
                  <a:gd name="T47" fmla="*/ 2147483647 h 159"/>
                  <a:gd name="T48" fmla="*/ 2147483647 w 200"/>
                  <a:gd name="T49" fmla="*/ 2147483647 h 159"/>
                  <a:gd name="T50" fmla="*/ 2147483647 w 200"/>
                  <a:gd name="T51" fmla="*/ 2147483647 h 159"/>
                  <a:gd name="T52" fmla="*/ 0 w 200"/>
                  <a:gd name="T53" fmla="*/ 2147483647 h 159"/>
                  <a:gd name="T54" fmla="*/ 2147483647 w 200"/>
                  <a:gd name="T55" fmla="*/ 2147483647 h 159"/>
                  <a:gd name="T56" fmla="*/ 2147483647 w 200"/>
                  <a:gd name="T57" fmla="*/ 2147483647 h 159"/>
                  <a:gd name="T58" fmla="*/ 2147483647 w 200"/>
                  <a:gd name="T59" fmla="*/ 2147483647 h 159"/>
                  <a:gd name="T60" fmla="*/ 2147483647 w 200"/>
                  <a:gd name="T61" fmla="*/ 2147483647 h 159"/>
                  <a:gd name="T62" fmla="*/ 2147483647 w 200"/>
                  <a:gd name="T63" fmla="*/ 2147483647 h 159"/>
                  <a:gd name="T64" fmla="*/ 2147483647 w 200"/>
                  <a:gd name="T65" fmla="*/ 2147483647 h 159"/>
                  <a:gd name="T66" fmla="*/ 2147483647 w 200"/>
                  <a:gd name="T67" fmla="*/ 2147483647 h 159"/>
                  <a:gd name="T68" fmla="*/ 2147483647 w 200"/>
                  <a:gd name="T69" fmla="*/ 2147483647 h 159"/>
                  <a:gd name="T70" fmla="*/ 2147483647 w 200"/>
                  <a:gd name="T71" fmla="*/ 2147483647 h 159"/>
                  <a:gd name="T72" fmla="*/ 2147483647 w 200"/>
                  <a:gd name="T73" fmla="*/ 2147483647 h 159"/>
                  <a:gd name="T74" fmla="*/ 2147483647 w 200"/>
                  <a:gd name="T75" fmla="*/ 2147483647 h 159"/>
                  <a:gd name="T76" fmla="*/ 2147483647 w 200"/>
                  <a:gd name="T77" fmla="*/ 2147483647 h 159"/>
                  <a:gd name="T78" fmla="*/ 2147483647 w 200"/>
                  <a:gd name="T79" fmla="*/ 2147483647 h 159"/>
                  <a:gd name="T80" fmla="*/ 2147483647 w 200"/>
                  <a:gd name="T81" fmla="*/ 2147483647 h 159"/>
                  <a:gd name="T82" fmla="*/ 2147483647 w 200"/>
                  <a:gd name="T83" fmla="*/ 2147483647 h 159"/>
                  <a:gd name="T84" fmla="*/ 2147483647 w 200"/>
                  <a:gd name="T85" fmla="*/ 2147483647 h 159"/>
                  <a:gd name="T86" fmla="*/ 2147483647 w 200"/>
                  <a:gd name="T87" fmla="*/ 2147483647 h 159"/>
                  <a:gd name="T88" fmla="*/ 2147483647 w 200"/>
                  <a:gd name="T89" fmla="*/ 2147483647 h 159"/>
                  <a:gd name="T90" fmla="*/ 2147483647 w 200"/>
                  <a:gd name="T91" fmla="*/ 2147483647 h 159"/>
                  <a:gd name="T92" fmla="*/ 2147483647 w 200"/>
                  <a:gd name="T93" fmla="*/ 2147483647 h 159"/>
                  <a:gd name="T94" fmla="*/ 2147483647 w 200"/>
                  <a:gd name="T95" fmla="*/ 2147483647 h 159"/>
                  <a:gd name="T96" fmla="*/ 2147483647 w 200"/>
                  <a:gd name="T97" fmla="*/ 2147483647 h 159"/>
                  <a:gd name="T98" fmla="*/ 2147483647 w 200"/>
                  <a:gd name="T99" fmla="*/ 2147483647 h 159"/>
                  <a:gd name="T100" fmla="*/ 2147483647 w 200"/>
                  <a:gd name="T101" fmla="*/ 2147483647 h 159"/>
                  <a:gd name="T102" fmla="*/ 2147483647 w 200"/>
                  <a:gd name="T103" fmla="*/ 2147483647 h 159"/>
                  <a:gd name="T104" fmla="*/ 2147483647 w 200"/>
                  <a:gd name="T105" fmla="*/ 2147483647 h 159"/>
                  <a:gd name="T106" fmla="*/ 2147483647 w 200"/>
                  <a:gd name="T107" fmla="*/ 2147483647 h 159"/>
                  <a:gd name="T108" fmla="*/ 2147483647 w 200"/>
                  <a:gd name="T109" fmla="*/ 2147483647 h 159"/>
                  <a:gd name="T110" fmla="*/ 2147483647 w 200"/>
                  <a:gd name="T111" fmla="*/ 2147483647 h 159"/>
                  <a:gd name="T112" fmla="*/ 2147483647 w 200"/>
                  <a:gd name="T113" fmla="*/ 2147483647 h 159"/>
                  <a:gd name="T114" fmla="*/ 2147483647 w 200"/>
                  <a:gd name="T115" fmla="*/ 2147483647 h 159"/>
                  <a:gd name="T116" fmla="*/ 2147483647 w 200"/>
                  <a:gd name="T117" fmla="*/ 2147483647 h 159"/>
                  <a:gd name="T118" fmla="*/ 2147483647 w 200"/>
                  <a:gd name="T119" fmla="*/ 0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0"/>
                  <a:gd name="T181" fmla="*/ 0 h 159"/>
                  <a:gd name="T182" fmla="*/ 200 w 200"/>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0" h="159">
                    <a:moveTo>
                      <a:pt x="188" y="0"/>
                    </a:moveTo>
                    <a:lnTo>
                      <a:pt x="183" y="3"/>
                    </a:lnTo>
                    <a:lnTo>
                      <a:pt x="177" y="9"/>
                    </a:lnTo>
                    <a:lnTo>
                      <a:pt x="175" y="7"/>
                    </a:lnTo>
                    <a:lnTo>
                      <a:pt x="171" y="7"/>
                    </a:lnTo>
                    <a:lnTo>
                      <a:pt x="161" y="11"/>
                    </a:lnTo>
                    <a:lnTo>
                      <a:pt x="154" y="17"/>
                    </a:lnTo>
                    <a:lnTo>
                      <a:pt x="148" y="17"/>
                    </a:lnTo>
                    <a:lnTo>
                      <a:pt x="142" y="17"/>
                    </a:lnTo>
                    <a:lnTo>
                      <a:pt x="140" y="19"/>
                    </a:lnTo>
                    <a:lnTo>
                      <a:pt x="137" y="21"/>
                    </a:lnTo>
                    <a:lnTo>
                      <a:pt x="137" y="17"/>
                    </a:lnTo>
                    <a:lnTo>
                      <a:pt x="135" y="17"/>
                    </a:lnTo>
                    <a:lnTo>
                      <a:pt x="131" y="19"/>
                    </a:lnTo>
                    <a:lnTo>
                      <a:pt x="127" y="17"/>
                    </a:lnTo>
                    <a:lnTo>
                      <a:pt x="119" y="15"/>
                    </a:lnTo>
                    <a:lnTo>
                      <a:pt x="119" y="17"/>
                    </a:lnTo>
                    <a:lnTo>
                      <a:pt x="119" y="21"/>
                    </a:lnTo>
                    <a:lnTo>
                      <a:pt x="110" y="21"/>
                    </a:lnTo>
                    <a:lnTo>
                      <a:pt x="98" y="23"/>
                    </a:lnTo>
                    <a:lnTo>
                      <a:pt x="96" y="25"/>
                    </a:lnTo>
                    <a:lnTo>
                      <a:pt x="96" y="26"/>
                    </a:lnTo>
                    <a:lnTo>
                      <a:pt x="92" y="26"/>
                    </a:lnTo>
                    <a:lnTo>
                      <a:pt x="89" y="26"/>
                    </a:lnTo>
                    <a:lnTo>
                      <a:pt x="85" y="30"/>
                    </a:lnTo>
                    <a:lnTo>
                      <a:pt x="81" y="34"/>
                    </a:lnTo>
                    <a:lnTo>
                      <a:pt x="71" y="34"/>
                    </a:lnTo>
                    <a:lnTo>
                      <a:pt x="64" y="34"/>
                    </a:lnTo>
                    <a:lnTo>
                      <a:pt x="64" y="38"/>
                    </a:lnTo>
                    <a:lnTo>
                      <a:pt x="62" y="40"/>
                    </a:lnTo>
                    <a:lnTo>
                      <a:pt x="56" y="38"/>
                    </a:lnTo>
                    <a:lnTo>
                      <a:pt x="52" y="38"/>
                    </a:lnTo>
                    <a:lnTo>
                      <a:pt x="50" y="40"/>
                    </a:lnTo>
                    <a:lnTo>
                      <a:pt x="50" y="42"/>
                    </a:lnTo>
                    <a:lnTo>
                      <a:pt x="52" y="42"/>
                    </a:lnTo>
                    <a:lnTo>
                      <a:pt x="54" y="44"/>
                    </a:lnTo>
                    <a:lnTo>
                      <a:pt x="50" y="46"/>
                    </a:lnTo>
                    <a:lnTo>
                      <a:pt x="50" y="48"/>
                    </a:lnTo>
                    <a:lnTo>
                      <a:pt x="52" y="49"/>
                    </a:lnTo>
                    <a:lnTo>
                      <a:pt x="48" y="49"/>
                    </a:lnTo>
                    <a:lnTo>
                      <a:pt x="44" y="48"/>
                    </a:lnTo>
                    <a:lnTo>
                      <a:pt x="42" y="51"/>
                    </a:lnTo>
                    <a:lnTo>
                      <a:pt x="41" y="55"/>
                    </a:lnTo>
                    <a:lnTo>
                      <a:pt x="41" y="53"/>
                    </a:lnTo>
                    <a:lnTo>
                      <a:pt x="39" y="53"/>
                    </a:lnTo>
                    <a:lnTo>
                      <a:pt x="39" y="55"/>
                    </a:lnTo>
                    <a:lnTo>
                      <a:pt x="39" y="59"/>
                    </a:lnTo>
                    <a:lnTo>
                      <a:pt x="35" y="59"/>
                    </a:lnTo>
                    <a:lnTo>
                      <a:pt x="29" y="61"/>
                    </a:lnTo>
                    <a:lnTo>
                      <a:pt x="27" y="63"/>
                    </a:lnTo>
                    <a:lnTo>
                      <a:pt x="25" y="67"/>
                    </a:lnTo>
                    <a:lnTo>
                      <a:pt x="21" y="67"/>
                    </a:lnTo>
                    <a:lnTo>
                      <a:pt x="18" y="67"/>
                    </a:lnTo>
                    <a:lnTo>
                      <a:pt x="18" y="71"/>
                    </a:lnTo>
                    <a:lnTo>
                      <a:pt x="23" y="73"/>
                    </a:lnTo>
                    <a:lnTo>
                      <a:pt x="27" y="74"/>
                    </a:lnTo>
                    <a:lnTo>
                      <a:pt x="27" y="76"/>
                    </a:lnTo>
                    <a:lnTo>
                      <a:pt x="23" y="80"/>
                    </a:lnTo>
                    <a:lnTo>
                      <a:pt x="27" y="82"/>
                    </a:lnTo>
                    <a:lnTo>
                      <a:pt x="29" y="82"/>
                    </a:lnTo>
                    <a:lnTo>
                      <a:pt x="27" y="84"/>
                    </a:lnTo>
                    <a:lnTo>
                      <a:pt x="25" y="86"/>
                    </a:lnTo>
                    <a:lnTo>
                      <a:pt x="23" y="88"/>
                    </a:lnTo>
                    <a:lnTo>
                      <a:pt x="16" y="90"/>
                    </a:lnTo>
                    <a:lnTo>
                      <a:pt x="12" y="92"/>
                    </a:lnTo>
                    <a:lnTo>
                      <a:pt x="14" y="97"/>
                    </a:lnTo>
                    <a:lnTo>
                      <a:pt x="14" y="101"/>
                    </a:lnTo>
                    <a:lnTo>
                      <a:pt x="14" y="103"/>
                    </a:lnTo>
                    <a:lnTo>
                      <a:pt x="12" y="103"/>
                    </a:lnTo>
                    <a:lnTo>
                      <a:pt x="12" y="105"/>
                    </a:lnTo>
                    <a:lnTo>
                      <a:pt x="14" y="105"/>
                    </a:lnTo>
                    <a:lnTo>
                      <a:pt x="14" y="107"/>
                    </a:lnTo>
                    <a:lnTo>
                      <a:pt x="12" y="107"/>
                    </a:lnTo>
                    <a:lnTo>
                      <a:pt x="10" y="109"/>
                    </a:lnTo>
                    <a:lnTo>
                      <a:pt x="10" y="111"/>
                    </a:lnTo>
                    <a:lnTo>
                      <a:pt x="12" y="115"/>
                    </a:lnTo>
                    <a:lnTo>
                      <a:pt x="4" y="117"/>
                    </a:lnTo>
                    <a:lnTo>
                      <a:pt x="0" y="119"/>
                    </a:lnTo>
                    <a:lnTo>
                      <a:pt x="0" y="124"/>
                    </a:lnTo>
                    <a:lnTo>
                      <a:pt x="2" y="134"/>
                    </a:lnTo>
                    <a:lnTo>
                      <a:pt x="4" y="134"/>
                    </a:lnTo>
                    <a:lnTo>
                      <a:pt x="8" y="134"/>
                    </a:lnTo>
                    <a:lnTo>
                      <a:pt x="10" y="128"/>
                    </a:lnTo>
                    <a:lnTo>
                      <a:pt x="14" y="130"/>
                    </a:lnTo>
                    <a:lnTo>
                      <a:pt x="16" y="132"/>
                    </a:lnTo>
                    <a:lnTo>
                      <a:pt x="18" y="130"/>
                    </a:lnTo>
                    <a:lnTo>
                      <a:pt x="18" y="128"/>
                    </a:lnTo>
                    <a:lnTo>
                      <a:pt x="21" y="128"/>
                    </a:lnTo>
                    <a:lnTo>
                      <a:pt x="25" y="128"/>
                    </a:lnTo>
                    <a:lnTo>
                      <a:pt x="25" y="132"/>
                    </a:lnTo>
                    <a:lnTo>
                      <a:pt x="25" y="138"/>
                    </a:lnTo>
                    <a:lnTo>
                      <a:pt x="31" y="138"/>
                    </a:lnTo>
                    <a:lnTo>
                      <a:pt x="35" y="136"/>
                    </a:lnTo>
                    <a:lnTo>
                      <a:pt x="35" y="138"/>
                    </a:lnTo>
                    <a:lnTo>
                      <a:pt x="35" y="142"/>
                    </a:lnTo>
                    <a:lnTo>
                      <a:pt x="29" y="142"/>
                    </a:lnTo>
                    <a:lnTo>
                      <a:pt x="25" y="144"/>
                    </a:lnTo>
                    <a:lnTo>
                      <a:pt x="25" y="147"/>
                    </a:lnTo>
                    <a:lnTo>
                      <a:pt x="27" y="145"/>
                    </a:lnTo>
                    <a:lnTo>
                      <a:pt x="29" y="145"/>
                    </a:lnTo>
                    <a:lnTo>
                      <a:pt x="29" y="147"/>
                    </a:lnTo>
                    <a:lnTo>
                      <a:pt x="25" y="151"/>
                    </a:lnTo>
                    <a:lnTo>
                      <a:pt x="23" y="153"/>
                    </a:lnTo>
                    <a:lnTo>
                      <a:pt x="31" y="153"/>
                    </a:lnTo>
                    <a:lnTo>
                      <a:pt x="39" y="153"/>
                    </a:lnTo>
                    <a:lnTo>
                      <a:pt x="41" y="155"/>
                    </a:lnTo>
                    <a:lnTo>
                      <a:pt x="44" y="159"/>
                    </a:lnTo>
                    <a:lnTo>
                      <a:pt x="46" y="155"/>
                    </a:lnTo>
                    <a:lnTo>
                      <a:pt x="48" y="151"/>
                    </a:lnTo>
                    <a:lnTo>
                      <a:pt x="50" y="153"/>
                    </a:lnTo>
                    <a:lnTo>
                      <a:pt x="52" y="155"/>
                    </a:lnTo>
                    <a:lnTo>
                      <a:pt x="60" y="155"/>
                    </a:lnTo>
                    <a:lnTo>
                      <a:pt x="66" y="155"/>
                    </a:lnTo>
                    <a:lnTo>
                      <a:pt x="64" y="153"/>
                    </a:lnTo>
                    <a:lnTo>
                      <a:pt x="64" y="151"/>
                    </a:lnTo>
                    <a:lnTo>
                      <a:pt x="62" y="147"/>
                    </a:lnTo>
                    <a:lnTo>
                      <a:pt x="64" y="147"/>
                    </a:lnTo>
                    <a:lnTo>
                      <a:pt x="67" y="147"/>
                    </a:lnTo>
                    <a:lnTo>
                      <a:pt x="69" y="151"/>
                    </a:lnTo>
                    <a:lnTo>
                      <a:pt x="73" y="151"/>
                    </a:lnTo>
                    <a:lnTo>
                      <a:pt x="77" y="149"/>
                    </a:lnTo>
                    <a:lnTo>
                      <a:pt x="81" y="149"/>
                    </a:lnTo>
                    <a:lnTo>
                      <a:pt x="81" y="145"/>
                    </a:lnTo>
                    <a:lnTo>
                      <a:pt x="75" y="145"/>
                    </a:lnTo>
                    <a:lnTo>
                      <a:pt x="71" y="145"/>
                    </a:lnTo>
                    <a:lnTo>
                      <a:pt x="67" y="144"/>
                    </a:lnTo>
                    <a:lnTo>
                      <a:pt x="64" y="140"/>
                    </a:lnTo>
                    <a:lnTo>
                      <a:pt x="60" y="136"/>
                    </a:lnTo>
                    <a:lnTo>
                      <a:pt x="56" y="132"/>
                    </a:lnTo>
                    <a:lnTo>
                      <a:pt x="52" y="122"/>
                    </a:lnTo>
                    <a:lnTo>
                      <a:pt x="50" y="115"/>
                    </a:lnTo>
                    <a:lnTo>
                      <a:pt x="52" y="113"/>
                    </a:lnTo>
                    <a:lnTo>
                      <a:pt x="56" y="111"/>
                    </a:lnTo>
                    <a:lnTo>
                      <a:pt x="54" y="107"/>
                    </a:lnTo>
                    <a:lnTo>
                      <a:pt x="52" y="105"/>
                    </a:lnTo>
                    <a:lnTo>
                      <a:pt x="60" y="92"/>
                    </a:lnTo>
                    <a:lnTo>
                      <a:pt x="60" y="88"/>
                    </a:lnTo>
                    <a:lnTo>
                      <a:pt x="56" y="86"/>
                    </a:lnTo>
                    <a:lnTo>
                      <a:pt x="54" y="86"/>
                    </a:lnTo>
                    <a:lnTo>
                      <a:pt x="58" y="84"/>
                    </a:lnTo>
                    <a:lnTo>
                      <a:pt x="64" y="84"/>
                    </a:lnTo>
                    <a:lnTo>
                      <a:pt x="64" y="78"/>
                    </a:lnTo>
                    <a:lnTo>
                      <a:pt x="64" y="74"/>
                    </a:lnTo>
                    <a:lnTo>
                      <a:pt x="66" y="74"/>
                    </a:lnTo>
                    <a:lnTo>
                      <a:pt x="66" y="76"/>
                    </a:lnTo>
                    <a:lnTo>
                      <a:pt x="69" y="76"/>
                    </a:lnTo>
                    <a:lnTo>
                      <a:pt x="71" y="74"/>
                    </a:lnTo>
                    <a:lnTo>
                      <a:pt x="69" y="73"/>
                    </a:lnTo>
                    <a:lnTo>
                      <a:pt x="69" y="71"/>
                    </a:lnTo>
                    <a:lnTo>
                      <a:pt x="71" y="71"/>
                    </a:lnTo>
                    <a:lnTo>
                      <a:pt x="75" y="71"/>
                    </a:lnTo>
                    <a:lnTo>
                      <a:pt x="73" y="65"/>
                    </a:lnTo>
                    <a:lnTo>
                      <a:pt x="75" y="61"/>
                    </a:lnTo>
                    <a:lnTo>
                      <a:pt x="81" y="65"/>
                    </a:lnTo>
                    <a:lnTo>
                      <a:pt x="83" y="61"/>
                    </a:lnTo>
                    <a:lnTo>
                      <a:pt x="85" y="57"/>
                    </a:lnTo>
                    <a:lnTo>
                      <a:pt x="89" y="57"/>
                    </a:lnTo>
                    <a:lnTo>
                      <a:pt x="89" y="53"/>
                    </a:lnTo>
                    <a:lnTo>
                      <a:pt x="92" y="48"/>
                    </a:lnTo>
                    <a:lnTo>
                      <a:pt x="108" y="48"/>
                    </a:lnTo>
                    <a:lnTo>
                      <a:pt x="112" y="42"/>
                    </a:lnTo>
                    <a:lnTo>
                      <a:pt x="115" y="38"/>
                    </a:lnTo>
                    <a:lnTo>
                      <a:pt x="125" y="36"/>
                    </a:lnTo>
                    <a:lnTo>
                      <a:pt x="137" y="36"/>
                    </a:lnTo>
                    <a:lnTo>
                      <a:pt x="140" y="32"/>
                    </a:lnTo>
                    <a:lnTo>
                      <a:pt x="146" y="30"/>
                    </a:lnTo>
                    <a:lnTo>
                      <a:pt x="148" y="32"/>
                    </a:lnTo>
                    <a:lnTo>
                      <a:pt x="150" y="34"/>
                    </a:lnTo>
                    <a:lnTo>
                      <a:pt x="154" y="30"/>
                    </a:lnTo>
                    <a:lnTo>
                      <a:pt x="158" y="28"/>
                    </a:lnTo>
                    <a:lnTo>
                      <a:pt x="181" y="23"/>
                    </a:lnTo>
                    <a:lnTo>
                      <a:pt x="200" y="15"/>
                    </a:lnTo>
                    <a:lnTo>
                      <a:pt x="198" y="5"/>
                    </a:lnTo>
                    <a:lnTo>
                      <a:pt x="196" y="0"/>
                    </a:lnTo>
                    <a:lnTo>
                      <a:pt x="192" y="0"/>
                    </a:lnTo>
                    <a:lnTo>
                      <a:pt x="188"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199" name="Freeform 433">
                <a:extLst>
                  <a:ext uri="{FF2B5EF4-FFF2-40B4-BE49-F238E27FC236}">
                    <a16:creationId xmlns:a16="http://schemas.microsoft.com/office/drawing/2014/main" id="{3305E5DF-67E1-27BB-53C1-F19B71D7BAF0}"/>
                  </a:ext>
                </a:extLst>
              </p:cNvPr>
              <p:cNvSpPr>
                <a:spLocks/>
              </p:cNvSpPr>
              <p:nvPr/>
            </p:nvSpPr>
            <p:spPr bwMode="auto">
              <a:xfrm>
                <a:off x="5921375" y="971550"/>
                <a:ext cx="15875" cy="17463"/>
              </a:xfrm>
              <a:custGeom>
                <a:avLst/>
                <a:gdLst>
                  <a:gd name="T0" fmla="*/ 2147483647 w 8"/>
                  <a:gd name="T1" fmla="*/ 0 h 8"/>
                  <a:gd name="T2" fmla="*/ 0 w 8"/>
                  <a:gd name="T3" fmla="*/ 2147483647 h 8"/>
                  <a:gd name="T4" fmla="*/ 0 w 8"/>
                  <a:gd name="T5" fmla="*/ 2147483647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0 h 8"/>
                  <a:gd name="T16" fmla="*/ 2147483647 w 8"/>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2" y="0"/>
                    </a:moveTo>
                    <a:lnTo>
                      <a:pt x="0" y="2"/>
                    </a:lnTo>
                    <a:lnTo>
                      <a:pt x="0" y="6"/>
                    </a:lnTo>
                    <a:lnTo>
                      <a:pt x="4" y="6"/>
                    </a:lnTo>
                    <a:lnTo>
                      <a:pt x="8" y="8"/>
                    </a:lnTo>
                    <a:lnTo>
                      <a:pt x="6" y="4"/>
                    </a:lnTo>
                    <a:lnTo>
                      <a:pt x="6" y="2"/>
                    </a:lnTo>
                    <a:lnTo>
                      <a:pt x="4"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0" name="Freeform 434">
                <a:extLst>
                  <a:ext uri="{FF2B5EF4-FFF2-40B4-BE49-F238E27FC236}">
                    <a16:creationId xmlns:a16="http://schemas.microsoft.com/office/drawing/2014/main" id="{112F6507-BCA5-7CE3-938D-7FA6F54285CC}"/>
                  </a:ext>
                </a:extLst>
              </p:cNvPr>
              <p:cNvSpPr>
                <a:spLocks/>
              </p:cNvSpPr>
              <p:nvPr/>
            </p:nvSpPr>
            <p:spPr bwMode="auto">
              <a:xfrm>
                <a:off x="6124575" y="968375"/>
                <a:ext cx="20638" cy="25400"/>
              </a:xfrm>
              <a:custGeom>
                <a:avLst/>
                <a:gdLst>
                  <a:gd name="T0" fmla="*/ 2147483647 w 10"/>
                  <a:gd name="T1" fmla="*/ 0 h 12"/>
                  <a:gd name="T2" fmla="*/ 0 w 10"/>
                  <a:gd name="T3" fmla="*/ 2147483647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0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4" y="0"/>
                    </a:moveTo>
                    <a:lnTo>
                      <a:pt x="0" y="4"/>
                    </a:lnTo>
                    <a:lnTo>
                      <a:pt x="0" y="6"/>
                    </a:lnTo>
                    <a:lnTo>
                      <a:pt x="2" y="8"/>
                    </a:lnTo>
                    <a:lnTo>
                      <a:pt x="8" y="12"/>
                    </a:lnTo>
                    <a:lnTo>
                      <a:pt x="10"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1" name="Freeform 435">
                <a:extLst>
                  <a:ext uri="{FF2B5EF4-FFF2-40B4-BE49-F238E27FC236}">
                    <a16:creationId xmlns:a16="http://schemas.microsoft.com/office/drawing/2014/main" id="{6B4E3255-127F-8D0B-1FBE-E5ADEDC9E146}"/>
                  </a:ext>
                </a:extLst>
              </p:cNvPr>
              <p:cNvSpPr>
                <a:spLocks/>
              </p:cNvSpPr>
              <p:nvPr/>
            </p:nvSpPr>
            <p:spPr bwMode="auto">
              <a:xfrm>
                <a:off x="5889625" y="963613"/>
                <a:ext cx="20638" cy="12700"/>
              </a:xfrm>
              <a:custGeom>
                <a:avLst/>
                <a:gdLst>
                  <a:gd name="T0" fmla="*/ 2147483647 w 10"/>
                  <a:gd name="T1" fmla="*/ 0 h 6"/>
                  <a:gd name="T2" fmla="*/ 2147483647 w 10"/>
                  <a:gd name="T3" fmla="*/ 2147483647 h 6"/>
                  <a:gd name="T4" fmla="*/ 0 w 10"/>
                  <a:gd name="T5" fmla="*/ 2147483647 h 6"/>
                  <a:gd name="T6" fmla="*/ 2147483647 w 10"/>
                  <a:gd name="T7" fmla="*/ 2147483647 h 6"/>
                  <a:gd name="T8" fmla="*/ 2147483647 w 10"/>
                  <a:gd name="T9" fmla="*/ 2147483647 h 6"/>
                  <a:gd name="T10" fmla="*/ 2147483647 w 10"/>
                  <a:gd name="T11" fmla="*/ 2147483647 h 6"/>
                  <a:gd name="T12" fmla="*/ 2147483647 w 10"/>
                  <a:gd name="T13" fmla="*/ 2147483647 h 6"/>
                  <a:gd name="T14" fmla="*/ 2147483647 w 10"/>
                  <a:gd name="T15" fmla="*/ 2147483647 h 6"/>
                  <a:gd name="T16" fmla="*/ 2147483647 w 10"/>
                  <a:gd name="T17" fmla="*/ 0 h 6"/>
                  <a:gd name="T18" fmla="*/ 2147483647 w 1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4" y="0"/>
                    </a:moveTo>
                    <a:lnTo>
                      <a:pt x="4" y="2"/>
                    </a:lnTo>
                    <a:lnTo>
                      <a:pt x="0" y="2"/>
                    </a:lnTo>
                    <a:lnTo>
                      <a:pt x="2" y="4"/>
                    </a:lnTo>
                    <a:lnTo>
                      <a:pt x="2" y="6"/>
                    </a:lnTo>
                    <a:lnTo>
                      <a:pt x="6" y="6"/>
                    </a:lnTo>
                    <a:lnTo>
                      <a:pt x="10" y="6"/>
                    </a:lnTo>
                    <a:lnTo>
                      <a:pt x="8" y="2"/>
                    </a:lnTo>
                    <a:lnTo>
                      <a:pt x="6" y="0"/>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2" name="Freeform 436">
                <a:extLst>
                  <a:ext uri="{FF2B5EF4-FFF2-40B4-BE49-F238E27FC236}">
                    <a16:creationId xmlns:a16="http://schemas.microsoft.com/office/drawing/2014/main" id="{391ED727-32C4-7B24-C090-C6D1F0B470BB}"/>
                  </a:ext>
                </a:extLst>
              </p:cNvPr>
              <p:cNvSpPr>
                <a:spLocks/>
              </p:cNvSpPr>
              <p:nvPr/>
            </p:nvSpPr>
            <p:spPr bwMode="auto">
              <a:xfrm>
                <a:off x="6021388" y="950913"/>
                <a:ext cx="7937" cy="9525"/>
              </a:xfrm>
              <a:custGeom>
                <a:avLst/>
                <a:gdLst>
                  <a:gd name="T0" fmla="*/ 0 w 4"/>
                  <a:gd name="T1" fmla="*/ 0 h 4"/>
                  <a:gd name="T2" fmla="*/ 0 w 4"/>
                  <a:gd name="T3" fmla="*/ 2147483647 h 4"/>
                  <a:gd name="T4" fmla="*/ 2147483647 w 4"/>
                  <a:gd name="T5" fmla="*/ 2147483647 h 4"/>
                  <a:gd name="T6" fmla="*/ 2147483647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0" y="4"/>
                    </a:lnTo>
                    <a:lnTo>
                      <a:pt x="4" y="4"/>
                    </a:lnTo>
                    <a:lnTo>
                      <a:pt x="4"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3" name="Freeform 437">
                <a:extLst>
                  <a:ext uri="{FF2B5EF4-FFF2-40B4-BE49-F238E27FC236}">
                    <a16:creationId xmlns:a16="http://schemas.microsoft.com/office/drawing/2014/main" id="{3DD26CE3-E6F0-4BFD-7E22-1094DB4F1E34}"/>
                  </a:ext>
                </a:extLst>
              </p:cNvPr>
              <p:cNvSpPr>
                <a:spLocks/>
              </p:cNvSpPr>
              <p:nvPr/>
            </p:nvSpPr>
            <p:spPr bwMode="auto">
              <a:xfrm>
                <a:off x="6057900" y="947738"/>
                <a:ext cx="26988" cy="23812"/>
              </a:xfrm>
              <a:custGeom>
                <a:avLst/>
                <a:gdLst>
                  <a:gd name="T0" fmla="*/ 2147483647 w 13"/>
                  <a:gd name="T1" fmla="*/ 0 h 12"/>
                  <a:gd name="T2" fmla="*/ 2147483647 w 13"/>
                  <a:gd name="T3" fmla="*/ 0 h 12"/>
                  <a:gd name="T4" fmla="*/ 2147483647 w 13"/>
                  <a:gd name="T5" fmla="*/ 2147483647 h 12"/>
                  <a:gd name="T6" fmla="*/ 0 w 13"/>
                  <a:gd name="T7" fmla="*/ 2147483647 h 12"/>
                  <a:gd name="T8" fmla="*/ 0 w 13"/>
                  <a:gd name="T9" fmla="*/ 2147483647 h 12"/>
                  <a:gd name="T10" fmla="*/ 2147483647 w 13"/>
                  <a:gd name="T11" fmla="*/ 2147483647 h 12"/>
                  <a:gd name="T12" fmla="*/ 2147483647 w 13"/>
                  <a:gd name="T13" fmla="*/ 2147483647 h 12"/>
                  <a:gd name="T14" fmla="*/ 2147483647 w 13"/>
                  <a:gd name="T15" fmla="*/ 2147483647 h 12"/>
                  <a:gd name="T16" fmla="*/ 2147483647 w 13"/>
                  <a:gd name="T17" fmla="*/ 2147483647 h 12"/>
                  <a:gd name="T18" fmla="*/ 2147483647 w 13"/>
                  <a:gd name="T19" fmla="*/ 2147483647 h 12"/>
                  <a:gd name="T20" fmla="*/ 2147483647 w 13"/>
                  <a:gd name="T21" fmla="*/ 2147483647 h 12"/>
                  <a:gd name="T22" fmla="*/ 2147483647 w 13"/>
                  <a:gd name="T23" fmla="*/ 2147483647 h 12"/>
                  <a:gd name="T24" fmla="*/ 2147483647 w 13"/>
                  <a:gd name="T25" fmla="*/ 2147483647 h 12"/>
                  <a:gd name="T26" fmla="*/ 2147483647 w 13"/>
                  <a:gd name="T27" fmla="*/ 2147483647 h 12"/>
                  <a:gd name="T28" fmla="*/ 2147483647 w 13"/>
                  <a:gd name="T29" fmla="*/ 0 h 12"/>
                  <a:gd name="T30" fmla="*/ 2147483647 w 13"/>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2"/>
                  <a:gd name="T50" fmla="*/ 13 w 13"/>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2">
                    <a:moveTo>
                      <a:pt x="7" y="0"/>
                    </a:moveTo>
                    <a:lnTo>
                      <a:pt x="3" y="0"/>
                    </a:lnTo>
                    <a:lnTo>
                      <a:pt x="2" y="2"/>
                    </a:lnTo>
                    <a:lnTo>
                      <a:pt x="0" y="6"/>
                    </a:lnTo>
                    <a:lnTo>
                      <a:pt x="0" y="8"/>
                    </a:lnTo>
                    <a:lnTo>
                      <a:pt x="2" y="10"/>
                    </a:lnTo>
                    <a:lnTo>
                      <a:pt x="3" y="10"/>
                    </a:lnTo>
                    <a:lnTo>
                      <a:pt x="7" y="12"/>
                    </a:lnTo>
                    <a:lnTo>
                      <a:pt x="11" y="12"/>
                    </a:lnTo>
                    <a:lnTo>
                      <a:pt x="13" y="8"/>
                    </a:lnTo>
                    <a:lnTo>
                      <a:pt x="11" y="6"/>
                    </a:lnTo>
                    <a:lnTo>
                      <a:pt x="13" y="6"/>
                    </a:lnTo>
                    <a:lnTo>
                      <a:pt x="13" y="4"/>
                    </a:lnTo>
                    <a:lnTo>
                      <a:pt x="13" y="2"/>
                    </a:lnTo>
                    <a:lnTo>
                      <a:pt x="11" y="0"/>
                    </a:lnTo>
                    <a:lnTo>
                      <a:pt x="7"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4" name="Freeform 438">
                <a:extLst>
                  <a:ext uri="{FF2B5EF4-FFF2-40B4-BE49-F238E27FC236}">
                    <a16:creationId xmlns:a16="http://schemas.microsoft.com/office/drawing/2014/main" id="{C5D4B237-B5A1-607D-AEA4-B174EBC2794E}"/>
                  </a:ext>
                </a:extLst>
              </p:cNvPr>
              <p:cNvSpPr>
                <a:spLocks/>
              </p:cNvSpPr>
              <p:nvPr/>
            </p:nvSpPr>
            <p:spPr bwMode="auto">
              <a:xfrm>
                <a:off x="5954713" y="944563"/>
                <a:ext cx="34925" cy="19050"/>
              </a:xfrm>
              <a:custGeom>
                <a:avLst/>
                <a:gdLst>
                  <a:gd name="T0" fmla="*/ 2147483647 w 17"/>
                  <a:gd name="T1" fmla="*/ 0 h 9"/>
                  <a:gd name="T2" fmla="*/ 2147483647 w 17"/>
                  <a:gd name="T3" fmla="*/ 2147483647 h 9"/>
                  <a:gd name="T4" fmla="*/ 0 w 17"/>
                  <a:gd name="T5" fmla="*/ 2147483647 h 9"/>
                  <a:gd name="T6" fmla="*/ 0 w 17"/>
                  <a:gd name="T7" fmla="*/ 2147483647 h 9"/>
                  <a:gd name="T8" fmla="*/ 2147483647 w 17"/>
                  <a:gd name="T9" fmla="*/ 2147483647 h 9"/>
                  <a:gd name="T10" fmla="*/ 2147483647 w 17"/>
                  <a:gd name="T11" fmla="*/ 2147483647 h 9"/>
                  <a:gd name="T12" fmla="*/ 2147483647 w 17"/>
                  <a:gd name="T13" fmla="*/ 2147483647 h 9"/>
                  <a:gd name="T14" fmla="*/ 2147483647 w 17"/>
                  <a:gd name="T15" fmla="*/ 2147483647 h 9"/>
                  <a:gd name="T16" fmla="*/ 2147483647 w 17"/>
                  <a:gd name="T17" fmla="*/ 2147483647 h 9"/>
                  <a:gd name="T18" fmla="*/ 2147483647 w 17"/>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9"/>
                  <a:gd name="T32" fmla="*/ 17 w 1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9">
                    <a:moveTo>
                      <a:pt x="7" y="0"/>
                    </a:moveTo>
                    <a:lnTo>
                      <a:pt x="4" y="1"/>
                    </a:lnTo>
                    <a:lnTo>
                      <a:pt x="0" y="3"/>
                    </a:lnTo>
                    <a:lnTo>
                      <a:pt x="0" y="5"/>
                    </a:lnTo>
                    <a:lnTo>
                      <a:pt x="2" y="5"/>
                    </a:lnTo>
                    <a:lnTo>
                      <a:pt x="7" y="7"/>
                    </a:lnTo>
                    <a:lnTo>
                      <a:pt x="15" y="9"/>
                    </a:lnTo>
                    <a:lnTo>
                      <a:pt x="17" y="3"/>
                    </a:lnTo>
                    <a:lnTo>
                      <a:pt x="11" y="1"/>
                    </a:lnTo>
                    <a:lnTo>
                      <a:pt x="7"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5" name="Freeform 439">
                <a:extLst>
                  <a:ext uri="{FF2B5EF4-FFF2-40B4-BE49-F238E27FC236}">
                    <a16:creationId xmlns:a16="http://schemas.microsoft.com/office/drawing/2014/main" id="{181009BB-23C1-1945-F4CD-BC25944A37CD}"/>
                  </a:ext>
                </a:extLst>
              </p:cNvPr>
              <p:cNvSpPr>
                <a:spLocks/>
              </p:cNvSpPr>
              <p:nvPr/>
            </p:nvSpPr>
            <p:spPr bwMode="auto">
              <a:xfrm>
                <a:off x="6092825" y="936625"/>
                <a:ext cx="31750" cy="26988"/>
              </a:xfrm>
              <a:custGeom>
                <a:avLst/>
                <a:gdLst>
                  <a:gd name="T0" fmla="*/ 0 w 15"/>
                  <a:gd name="T1" fmla="*/ 0 h 13"/>
                  <a:gd name="T2" fmla="*/ 0 w 15"/>
                  <a:gd name="T3" fmla="*/ 2147483647 h 13"/>
                  <a:gd name="T4" fmla="*/ 0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2147483647 h 13"/>
                  <a:gd name="T14" fmla="*/ 2147483647 w 15"/>
                  <a:gd name="T15" fmla="*/ 2147483647 h 13"/>
                  <a:gd name="T16" fmla="*/ 2147483647 w 15"/>
                  <a:gd name="T17" fmla="*/ 2147483647 h 13"/>
                  <a:gd name="T18" fmla="*/ 2147483647 w 15"/>
                  <a:gd name="T19" fmla="*/ 2147483647 h 13"/>
                  <a:gd name="T20" fmla="*/ 2147483647 w 15"/>
                  <a:gd name="T21" fmla="*/ 2147483647 h 13"/>
                  <a:gd name="T22" fmla="*/ 2147483647 w 15"/>
                  <a:gd name="T23" fmla="*/ 2147483647 h 13"/>
                  <a:gd name="T24" fmla="*/ 0 w 15"/>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0" y="0"/>
                    </a:moveTo>
                    <a:lnTo>
                      <a:pt x="0" y="5"/>
                    </a:lnTo>
                    <a:lnTo>
                      <a:pt x="0" y="13"/>
                    </a:lnTo>
                    <a:lnTo>
                      <a:pt x="4" y="13"/>
                    </a:lnTo>
                    <a:lnTo>
                      <a:pt x="8" y="13"/>
                    </a:lnTo>
                    <a:lnTo>
                      <a:pt x="9" y="11"/>
                    </a:lnTo>
                    <a:lnTo>
                      <a:pt x="9" y="7"/>
                    </a:lnTo>
                    <a:lnTo>
                      <a:pt x="13" y="5"/>
                    </a:lnTo>
                    <a:lnTo>
                      <a:pt x="15" y="5"/>
                    </a:lnTo>
                    <a:lnTo>
                      <a:pt x="15" y="4"/>
                    </a:lnTo>
                    <a:lnTo>
                      <a:pt x="13" y="4"/>
                    </a:lnTo>
                    <a:lnTo>
                      <a:pt x="6"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6" name="Freeform 440">
                <a:extLst>
                  <a:ext uri="{FF2B5EF4-FFF2-40B4-BE49-F238E27FC236}">
                    <a16:creationId xmlns:a16="http://schemas.microsoft.com/office/drawing/2014/main" id="{0F25E34E-5733-692C-A960-CB66BAEAADEB}"/>
                  </a:ext>
                </a:extLst>
              </p:cNvPr>
              <p:cNvSpPr>
                <a:spLocks/>
              </p:cNvSpPr>
              <p:nvPr/>
            </p:nvSpPr>
            <p:spPr bwMode="auto">
              <a:xfrm>
                <a:off x="5994400" y="936625"/>
                <a:ext cx="7938" cy="7938"/>
              </a:xfrm>
              <a:custGeom>
                <a:avLst/>
                <a:gdLst>
                  <a:gd name="T0" fmla="*/ 0 w 4"/>
                  <a:gd name="T1" fmla="*/ 0 h 4"/>
                  <a:gd name="T2" fmla="*/ 0 w 4"/>
                  <a:gd name="T3" fmla="*/ 2147483647 h 4"/>
                  <a:gd name="T4" fmla="*/ 2147483647 w 4"/>
                  <a:gd name="T5" fmla="*/ 2147483647 h 4"/>
                  <a:gd name="T6" fmla="*/ 2147483647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0" y="4"/>
                    </a:lnTo>
                    <a:lnTo>
                      <a:pt x="4" y="4"/>
                    </a:lnTo>
                    <a:lnTo>
                      <a:pt x="4"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7" name="Freeform 441">
                <a:extLst>
                  <a:ext uri="{FF2B5EF4-FFF2-40B4-BE49-F238E27FC236}">
                    <a16:creationId xmlns:a16="http://schemas.microsoft.com/office/drawing/2014/main" id="{B51A1370-00BF-62B7-F792-F8FF75E6D0D6}"/>
                  </a:ext>
                </a:extLst>
              </p:cNvPr>
              <p:cNvSpPr>
                <a:spLocks/>
              </p:cNvSpPr>
              <p:nvPr/>
            </p:nvSpPr>
            <p:spPr bwMode="auto">
              <a:xfrm>
                <a:off x="5694363" y="920750"/>
                <a:ext cx="234950" cy="55563"/>
              </a:xfrm>
              <a:custGeom>
                <a:avLst/>
                <a:gdLst>
                  <a:gd name="T0" fmla="*/ 2147483647 w 113"/>
                  <a:gd name="T1" fmla="*/ 0 h 27"/>
                  <a:gd name="T2" fmla="*/ 2147483647 w 113"/>
                  <a:gd name="T3" fmla="*/ 2147483647 h 27"/>
                  <a:gd name="T4" fmla="*/ 2147483647 w 113"/>
                  <a:gd name="T5" fmla="*/ 2147483647 h 27"/>
                  <a:gd name="T6" fmla="*/ 2147483647 w 113"/>
                  <a:gd name="T7" fmla="*/ 2147483647 h 27"/>
                  <a:gd name="T8" fmla="*/ 2147483647 w 113"/>
                  <a:gd name="T9" fmla="*/ 2147483647 h 27"/>
                  <a:gd name="T10" fmla="*/ 2147483647 w 113"/>
                  <a:gd name="T11" fmla="*/ 2147483647 h 27"/>
                  <a:gd name="T12" fmla="*/ 2147483647 w 113"/>
                  <a:gd name="T13" fmla="*/ 2147483647 h 27"/>
                  <a:gd name="T14" fmla="*/ 2147483647 w 113"/>
                  <a:gd name="T15" fmla="*/ 2147483647 h 27"/>
                  <a:gd name="T16" fmla="*/ 2147483647 w 113"/>
                  <a:gd name="T17" fmla="*/ 2147483647 h 27"/>
                  <a:gd name="T18" fmla="*/ 0 w 113"/>
                  <a:gd name="T19" fmla="*/ 2147483647 h 27"/>
                  <a:gd name="T20" fmla="*/ 2147483647 w 113"/>
                  <a:gd name="T21" fmla="*/ 2147483647 h 27"/>
                  <a:gd name="T22" fmla="*/ 2147483647 w 113"/>
                  <a:gd name="T23" fmla="*/ 2147483647 h 27"/>
                  <a:gd name="T24" fmla="*/ 2147483647 w 113"/>
                  <a:gd name="T25" fmla="*/ 2147483647 h 27"/>
                  <a:gd name="T26" fmla="*/ 2147483647 w 113"/>
                  <a:gd name="T27" fmla="*/ 2147483647 h 27"/>
                  <a:gd name="T28" fmla="*/ 2147483647 w 113"/>
                  <a:gd name="T29" fmla="*/ 2147483647 h 27"/>
                  <a:gd name="T30" fmla="*/ 2147483647 w 113"/>
                  <a:gd name="T31" fmla="*/ 2147483647 h 27"/>
                  <a:gd name="T32" fmla="*/ 2147483647 w 113"/>
                  <a:gd name="T33" fmla="*/ 2147483647 h 27"/>
                  <a:gd name="T34" fmla="*/ 2147483647 w 113"/>
                  <a:gd name="T35" fmla="*/ 2147483647 h 27"/>
                  <a:gd name="T36" fmla="*/ 2147483647 w 113"/>
                  <a:gd name="T37" fmla="*/ 2147483647 h 27"/>
                  <a:gd name="T38" fmla="*/ 2147483647 w 113"/>
                  <a:gd name="T39" fmla="*/ 2147483647 h 27"/>
                  <a:gd name="T40" fmla="*/ 2147483647 w 113"/>
                  <a:gd name="T41" fmla="*/ 2147483647 h 27"/>
                  <a:gd name="T42" fmla="*/ 2147483647 w 113"/>
                  <a:gd name="T43" fmla="*/ 2147483647 h 27"/>
                  <a:gd name="T44" fmla="*/ 2147483647 w 113"/>
                  <a:gd name="T45" fmla="*/ 2147483647 h 27"/>
                  <a:gd name="T46" fmla="*/ 2147483647 w 113"/>
                  <a:gd name="T47" fmla="*/ 2147483647 h 27"/>
                  <a:gd name="T48" fmla="*/ 2147483647 w 113"/>
                  <a:gd name="T49" fmla="*/ 2147483647 h 27"/>
                  <a:gd name="T50" fmla="*/ 2147483647 w 113"/>
                  <a:gd name="T51" fmla="*/ 2147483647 h 27"/>
                  <a:gd name="T52" fmla="*/ 2147483647 w 113"/>
                  <a:gd name="T53" fmla="*/ 2147483647 h 27"/>
                  <a:gd name="T54" fmla="*/ 2147483647 w 113"/>
                  <a:gd name="T55" fmla="*/ 2147483647 h 27"/>
                  <a:gd name="T56" fmla="*/ 2147483647 w 113"/>
                  <a:gd name="T57" fmla="*/ 2147483647 h 27"/>
                  <a:gd name="T58" fmla="*/ 2147483647 w 113"/>
                  <a:gd name="T59" fmla="*/ 2147483647 h 27"/>
                  <a:gd name="T60" fmla="*/ 2147483647 w 113"/>
                  <a:gd name="T61" fmla="*/ 2147483647 h 27"/>
                  <a:gd name="T62" fmla="*/ 2147483647 w 113"/>
                  <a:gd name="T63" fmla="*/ 2147483647 h 27"/>
                  <a:gd name="T64" fmla="*/ 2147483647 w 113"/>
                  <a:gd name="T65" fmla="*/ 2147483647 h 27"/>
                  <a:gd name="T66" fmla="*/ 2147483647 w 113"/>
                  <a:gd name="T67" fmla="*/ 2147483647 h 27"/>
                  <a:gd name="T68" fmla="*/ 2147483647 w 113"/>
                  <a:gd name="T69" fmla="*/ 2147483647 h 27"/>
                  <a:gd name="T70" fmla="*/ 2147483647 w 113"/>
                  <a:gd name="T71" fmla="*/ 2147483647 h 27"/>
                  <a:gd name="T72" fmla="*/ 2147483647 w 113"/>
                  <a:gd name="T73" fmla="*/ 2147483647 h 27"/>
                  <a:gd name="T74" fmla="*/ 2147483647 w 113"/>
                  <a:gd name="T75" fmla="*/ 2147483647 h 27"/>
                  <a:gd name="T76" fmla="*/ 2147483647 w 113"/>
                  <a:gd name="T77" fmla="*/ 2147483647 h 27"/>
                  <a:gd name="T78" fmla="*/ 2147483647 w 113"/>
                  <a:gd name="T79" fmla="*/ 2147483647 h 27"/>
                  <a:gd name="T80" fmla="*/ 2147483647 w 113"/>
                  <a:gd name="T81" fmla="*/ 2147483647 h 27"/>
                  <a:gd name="T82" fmla="*/ 2147483647 w 113"/>
                  <a:gd name="T83" fmla="*/ 2147483647 h 27"/>
                  <a:gd name="T84" fmla="*/ 2147483647 w 113"/>
                  <a:gd name="T85" fmla="*/ 2147483647 h 27"/>
                  <a:gd name="T86" fmla="*/ 2147483647 w 113"/>
                  <a:gd name="T87" fmla="*/ 2147483647 h 27"/>
                  <a:gd name="T88" fmla="*/ 2147483647 w 113"/>
                  <a:gd name="T89" fmla="*/ 2147483647 h 27"/>
                  <a:gd name="T90" fmla="*/ 2147483647 w 113"/>
                  <a:gd name="T91" fmla="*/ 2147483647 h 27"/>
                  <a:gd name="T92" fmla="*/ 2147483647 w 113"/>
                  <a:gd name="T93" fmla="*/ 2147483647 h 27"/>
                  <a:gd name="T94" fmla="*/ 2147483647 w 113"/>
                  <a:gd name="T95" fmla="*/ 2147483647 h 27"/>
                  <a:gd name="T96" fmla="*/ 2147483647 w 113"/>
                  <a:gd name="T97" fmla="*/ 2147483647 h 27"/>
                  <a:gd name="T98" fmla="*/ 2147483647 w 113"/>
                  <a:gd name="T99" fmla="*/ 2147483647 h 27"/>
                  <a:gd name="T100" fmla="*/ 2147483647 w 113"/>
                  <a:gd name="T101" fmla="*/ 2147483647 h 27"/>
                  <a:gd name="T102" fmla="*/ 2147483647 w 113"/>
                  <a:gd name="T103" fmla="*/ 2147483647 h 27"/>
                  <a:gd name="T104" fmla="*/ 2147483647 w 113"/>
                  <a:gd name="T105" fmla="*/ 2147483647 h 27"/>
                  <a:gd name="T106" fmla="*/ 2147483647 w 113"/>
                  <a:gd name="T107" fmla="*/ 2147483647 h 27"/>
                  <a:gd name="T108" fmla="*/ 2147483647 w 113"/>
                  <a:gd name="T109" fmla="*/ 2147483647 h 27"/>
                  <a:gd name="T110" fmla="*/ 2147483647 w 113"/>
                  <a:gd name="T111" fmla="*/ 2147483647 h 27"/>
                  <a:gd name="T112" fmla="*/ 2147483647 w 113"/>
                  <a:gd name="T113" fmla="*/ 2147483647 h 27"/>
                  <a:gd name="T114" fmla="*/ 2147483647 w 113"/>
                  <a:gd name="T115" fmla="*/ 0 h 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3"/>
                  <a:gd name="T175" fmla="*/ 0 h 27"/>
                  <a:gd name="T176" fmla="*/ 113 w 113"/>
                  <a:gd name="T177" fmla="*/ 27 h 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3" h="27">
                    <a:moveTo>
                      <a:pt x="61" y="0"/>
                    </a:moveTo>
                    <a:lnTo>
                      <a:pt x="58" y="4"/>
                    </a:lnTo>
                    <a:lnTo>
                      <a:pt x="44" y="4"/>
                    </a:lnTo>
                    <a:lnTo>
                      <a:pt x="33" y="2"/>
                    </a:lnTo>
                    <a:lnTo>
                      <a:pt x="23" y="6"/>
                    </a:lnTo>
                    <a:lnTo>
                      <a:pt x="15" y="10"/>
                    </a:lnTo>
                    <a:lnTo>
                      <a:pt x="11" y="8"/>
                    </a:lnTo>
                    <a:lnTo>
                      <a:pt x="8" y="8"/>
                    </a:lnTo>
                    <a:lnTo>
                      <a:pt x="4" y="12"/>
                    </a:lnTo>
                    <a:lnTo>
                      <a:pt x="0" y="17"/>
                    </a:lnTo>
                    <a:lnTo>
                      <a:pt x="6" y="17"/>
                    </a:lnTo>
                    <a:lnTo>
                      <a:pt x="13" y="17"/>
                    </a:lnTo>
                    <a:lnTo>
                      <a:pt x="13" y="19"/>
                    </a:lnTo>
                    <a:lnTo>
                      <a:pt x="23" y="17"/>
                    </a:lnTo>
                    <a:lnTo>
                      <a:pt x="33" y="15"/>
                    </a:lnTo>
                    <a:lnTo>
                      <a:pt x="35" y="19"/>
                    </a:lnTo>
                    <a:lnTo>
                      <a:pt x="40" y="17"/>
                    </a:lnTo>
                    <a:lnTo>
                      <a:pt x="42" y="15"/>
                    </a:lnTo>
                    <a:lnTo>
                      <a:pt x="44" y="12"/>
                    </a:lnTo>
                    <a:lnTo>
                      <a:pt x="48" y="10"/>
                    </a:lnTo>
                    <a:lnTo>
                      <a:pt x="54" y="12"/>
                    </a:lnTo>
                    <a:lnTo>
                      <a:pt x="56" y="13"/>
                    </a:lnTo>
                    <a:lnTo>
                      <a:pt x="59" y="13"/>
                    </a:lnTo>
                    <a:lnTo>
                      <a:pt x="63" y="15"/>
                    </a:lnTo>
                    <a:lnTo>
                      <a:pt x="61" y="17"/>
                    </a:lnTo>
                    <a:lnTo>
                      <a:pt x="59" y="21"/>
                    </a:lnTo>
                    <a:lnTo>
                      <a:pt x="63" y="21"/>
                    </a:lnTo>
                    <a:lnTo>
                      <a:pt x="67" y="23"/>
                    </a:lnTo>
                    <a:lnTo>
                      <a:pt x="69" y="27"/>
                    </a:lnTo>
                    <a:lnTo>
                      <a:pt x="77" y="23"/>
                    </a:lnTo>
                    <a:lnTo>
                      <a:pt x="86" y="17"/>
                    </a:lnTo>
                    <a:lnTo>
                      <a:pt x="90" y="17"/>
                    </a:lnTo>
                    <a:lnTo>
                      <a:pt x="98" y="19"/>
                    </a:lnTo>
                    <a:lnTo>
                      <a:pt x="98" y="15"/>
                    </a:lnTo>
                    <a:lnTo>
                      <a:pt x="106" y="13"/>
                    </a:lnTo>
                    <a:lnTo>
                      <a:pt x="113" y="13"/>
                    </a:lnTo>
                    <a:lnTo>
                      <a:pt x="113" y="10"/>
                    </a:lnTo>
                    <a:lnTo>
                      <a:pt x="113" y="6"/>
                    </a:lnTo>
                    <a:lnTo>
                      <a:pt x="107" y="8"/>
                    </a:lnTo>
                    <a:lnTo>
                      <a:pt x="106" y="8"/>
                    </a:lnTo>
                    <a:lnTo>
                      <a:pt x="106" y="6"/>
                    </a:lnTo>
                    <a:lnTo>
                      <a:pt x="107" y="4"/>
                    </a:lnTo>
                    <a:lnTo>
                      <a:pt x="98" y="4"/>
                    </a:lnTo>
                    <a:lnTo>
                      <a:pt x="94" y="4"/>
                    </a:lnTo>
                    <a:lnTo>
                      <a:pt x="96" y="4"/>
                    </a:lnTo>
                    <a:lnTo>
                      <a:pt x="96" y="6"/>
                    </a:lnTo>
                    <a:lnTo>
                      <a:pt x="96" y="8"/>
                    </a:lnTo>
                    <a:lnTo>
                      <a:pt x="94" y="10"/>
                    </a:lnTo>
                    <a:lnTo>
                      <a:pt x="84" y="12"/>
                    </a:lnTo>
                    <a:lnTo>
                      <a:pt x="77" y="12"/>
                    </a:lnTo>
                    <a:lnTo>
                      <a:pt x="67" y="10"/>
                    </a:lnTo>
                    <a:lnTo>
                      <a:pt x="58" y="10"/>
                    </a:lnTo>
                    <a:lnTo>
                      <a:pt x="77" y="8"/>
                    </a:lnTo>
                    <a:lnTo>
                      <a:pt x="84" y="8"/>
                    </a:lnTo>
                    <a:lnTo>
                      <a:pt x="81" y="6"/>
                    </a:lnTo>
                    <a:lnTo>
                      <a:pt x="77" y="6"/>
                    </a:lnTo>
                    <a:lnTo>
                      <a:pt x="69" y="2"/>
                    </a:lnTo>
                    <a:lnTo>
                      <a:pt x="61"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8" name="Freeform 442">
                <a:extLst>
                  <a:ext uri="{FF2B5EF4-FFF2-40B4-BE49-F238E27FC236}">
                    <a16:creationId xmlns:a16="http://schemas.microsoft.com/office/drawing/2014/main" id="{05287D66-8EFF-7ABD-2F7C-BDF66F4D7077}"/>
                  </a:ext>
                </a:extLst>
              </p:cNvPr>
              <p:cNvSpPr>
                <a:spLocks/>
              </p:cNvSpPr>
              <p:nvPr/>
            </p:nvSpPr>
            <p:spPr bwMode="auto">
              <a:xfrm>
                <a:off x="6145213" y="915988"/>
                <a:ext cx="55562" cy="44450"/>
              </a:xfrm>
              <a:custGeom>
                <a:avLst/>
                <a:gdLst>
                  <a:gd name="T0" fmla="*/ 2147483647 w 27"/>
                  <a:gd name="T1" fmla="*/ 0 h 21"/>
                  <a:gd name="T2" fmla="*/ 2147483647 w 27"/>
                  <a:gd name="T3" fmla="*/ 2147483647 h 21"/>
                  <a:gd name="T4" fmla="*/ 2147483647 w 27"/>
                  <a:gd name="T5" fmla="*/ 2147483647 h 21"/>
                  <a:gd name="T6" fmla="*/ 0 w 27"/>
                  <a:gd name="T7" fmla="*/ 2147483647 h 21"/>
                  <a:gd name="T8" fmla="*/ 0 w 27"/>
                  <a:gd name="T9" fmla="*/ 2147483647 h 21"/>
                  <a:gd name="T10" fmla="*/ 2147483647 w 27"/>
                  <a:gd name="T11" fmla="*/ 2147483647 h 21"/>
                  <a:gd name="T12" fmla="*/ 2147483647 w 27"/>
                  <a:gd name="T13" fmla="*/ 2147483647 h 21"/>
                  <a:gd name="T14" fmla="*/ 2147483647 w 27"/>
                  <a:gd name="T15" fmla="*/ 2147483647 h 21"/>
                  <a:gd name="T16" fmla="*/ 2147483647 w 27"/>
                  <a:gd name="T17" fmla="*/ 2147483647 h 21"/>
                  <a:gd name="T18" fmla="*/ 2147483647 w 27"/>
                  <a:gd name="T19" fmla="*/ 2147483647 h 21"/>
                  <a:gd name="T20" fmla="*/ 2147483647 w 27"/>
                  <a:gd name="T21" fmla="*/ 2147483647 h 21"/>
                  <a:gd name="T22" fmla="*/ 2147483647 w 27"/>
                  <a:gd name="T23" fmla="*/ 2147483647 h 21"/>
                  <a:gd name="T24" fmla="*/ 2147483647 w 27"/>
                  <a:gd name="T25" fmla="*/ 2147483647 h 21"/>
                  <a:gd name="T26" fmla="*/ 2147483647 w 27"/>
                  <a:gd name="T27" fmla="*/ 2147483647 h 21"/>
                  <a:gd name="T28" fmla="*/ 2147483647 w 27"/>
                  <a:gd name="T29" fmla="*/ 2147483647 h 21"/>
                  <a:gd name="T30" fmla="*/ 2147483647 w 27"/>
                  <a:gd name="T31" fmla="*/ 2147483647 h 21"/>
                  <a:gd name="T32" fmla="*/ 2147483647 w 27"/>
                  <a:gd name="T33" fmla="*/ 0 h 21"/>
                  <a:gd name="T34" fmla="*/ 2147483647 w 27"/>
                  <a:gd name="T35" fmla="*/ 0 h 21"/>
                  <a:gd name="T36" fmla="*/ 2147483647 w 27"/>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21"/>
                  <a:gd name="T59" fmla="*/ 27 w 2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21">
                    <a:moveTo>
                      <a:pt x="9" y="0"/>
                    </a:moveTo>
                    <a:lnTo>
                      <a:pt x="4" y="4"/>
                    </a:lnTo>
                    <a:lnTo>
                      <a:pt x="2" y="8"/>
                    </a:lnTo>
                    <a:lnTo>
                      <a:pt x="0" y="12"/>
                    </a:lnTo>
                    <a:lnTo>
                      <a:pt x="0" y="15"/>
                    </a:lnTo>
                    <a:lnTo>
                      <a:pt x="2" y="17"/>
                    </a:lnTo>
                    <a:lnTo>
                      <a:pt x="4" y="19"/>
                    </a:lnTo>
                    <a:lnTo>
                      <a:pt x="8" y="21"/>
                    </a:lnTo>
                    <a:lnTo>
                      <a:pt x="13" y="21"/>
                    </a:lnTo>
                    <a:lnTo>
                      <a:pt x="11" y="17"/>
                    </a:lnTo>
                    <a:lnTo>
                      <a:pt x="11" y="14"/>
                    </a:lnTo>
                    <a:lnTo>
                      <a:pt x="17" y="14"/>
                    </a:lnTo>
                    <a:lnTo>
                      <a:pt x="27" y="14"/>
                    </a:lnTo>
                    <a:lnTo>
                      <a:pt x="23" y="6"/>
                    </a:lnTo>
                    <a:lnTo>
                      <a:pt x="21" y="4"/>
                    </a:lnTo>
                    <a:lnTo>
                      <a:pt x="17" y="4"/>
                    </a:lnTo>
                    <a:lnTo>
                      <a:pt x="17" y="0"/>
                    </a:lnTo>
                    <a:lnTo>
                      <a:pt x="13" y="0"/>
                    </a:lnTo>
                    <a:lnTo>
                      <a:pt x="9"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09" name="Freeform 445">
                <a:extLst>
                  <a:ext uri="{FF2B5EF4-FFF2-40B4-BE49-F238E27FC236}">
                    <a16:creationId xmlns:a16="http://schemas.microsoft.com/office/drawing/2014/main" id="{E5EEF24E-08F7-4639-BA87-CA3E32025220}"/>
                  </a:ext>
                </a:extLst>
              </p:cNvPr>
              <p:cNvSpPr>
                <a:spLocks/>
              </p:cNvSpPr>
              <p:nvPr/>
            </p:nvSpPr>
            <p:spPr bwMode="auto">
              <a:xfrm>
                <a:off x="6224588" y="903288"/>
                <a:ext cx="63500" cy="41275"/>
              </a:xfrm>
              <a:custGeom>
                <a:avLst/>
                <a:gdLst>
                  <a:gd name="T0" fmla="*/ 2147483647 w 31"/>
                  <a:gd name="T1" fmla="*/ 0 h 20"/>
                  <a:gd name="T2" fmla="*/ 2147483647 w 31"/>
                  <a:gd name="T3" fmla="*/ 2147483647 h 20"/>
                  <a:gd name="T4" fmla="*/ 2147483647 w 31"/>
                  <a:gd name="T5" fmla="*/ 2147483647 h 20"/>
                  <a:gd name="T6" fmla="*/ 2147483647 w 31"/>
                  <a:gd name="T7" fmla="*/ 2147483647 h 20"/>
                  <a:gd name="T8" fmla="*/ 2147483647 w 31"/>
                  <a:gd name="T9" fmla="*/ 2147483647 h 20"/>
                  <a:gd name="T10" fmla="*/ 2147483647 w 31"/>
                  <a:gd name="T11" fmla="*/ 2147483647 h 20"/>
                  <a:gd name="T12" fmla="*/ 2147483647 w 31"/>
                  <a:gd name="T13" fmla="*/ 2147483647 h 20"/>
                  <a:gd name="T14" fmla="*/ 2147483647 w 31"/>
                  <a:gd name="T15" fmla="*/ 2147483647 h 20"/>
                  <a:gd name="T16" fmla="*/ 0 w 31"/>
                  <a:gd name="T17" fmla="*/ 2147483647 h 20"/>
                  <a:gd name="T18" fmla="*/ 2147483647 w 31"/>
                  <a:gd name="T19" fmla="*/ 2147483647 h 20"/>
                  <a:gd name="T20" fmla="*/ 2147483647 w 31"/>
                  <a:gd name="T21" fmla="*/ 2147483647 h 20"/>
                  <a:gd name="T22" fmla="*/ 2147483647 w 31"/>
                  <a:gd name="T23" fmla="*/ 2147483647 h 20"/>
                  <a:gd name="T24" fmla="*/ 2147483647 w 31"/>
                  <a:gd name="T25" fmla="*/ 2147483647 h 20"/>
                  <a:gd name="T26" fmla="*/ 2147483647 w 31"/>
                  <a:gd name="T27" fmla="*/ 2147483647 h 20"/>
                  <a:gd name="T28" fmla="*/ 2147483647 w 31"/>
                  <a:gd name="T29" fmla="*/ 2147483647 h 20"/>
                  <a:gd name="T30" fmla="*/ 2147483647 w 31"/>
                  <a:gd name="T31" fmla="*/ 2147483647 h 20"/>
                  <a:gd name="T32" fmla="*/ 2147483647 w 31"/>
                  <a:gd name="T33" fmla="*/ 2147483647 h 20"/>
                  <a:gd name="T34" fmla="*/ 2147483647 w 31"/>
                  <a:gd name="T35" fmla="*/ 2147483647 h 20"/>
                  <a:gd name="T36" fmla="*/ 2147483647 w 31"/>
                  <a:gd name="T37" fmla="*/ 2147483647 h 20"/>
                  <a:gd name="T38" fmla="*/ 2147483647 w 31"/>
                  <a:gd name="T39" fmla="*/ 2147483647 h 20"/>
                  <a:gd name="T40" fmla="*/ 2147483647 w 31"/>
                  <a:gd name="T41" fmla="*/ 2147483647 h 20"/>
                  <a:gd name="T42" fmla="*/ 2147483647 w 31"/>
                  <a:gd name="T43" fmla="*/ 2147483647 h 20"/>
                  <a:gd name="T44" fmla="*/ 2147483647 w 31"/>
                  <a:gd name="T45" fmla="*/ 0 h 20"/>
                  <a:gd name="T46" fmla="*/ 2147483647 w 31"/>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20"/>
                  <a:gd name="T74" fmla="*/ 31 w 31"/>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20">
                    <a:moveTo>
                      <a:pt x="16" y="0"/>
                    </a:moveTo>
                    <a:lnTo>
                      <a:pt x="14" y="2"/>
                    </a:lnTo>
                    <a:lnTo>
                      <a:pt x="10" y="6"/>
                    </a:lnTo>
                    <a:lnTo>
                      <a:pt x="6" y="6"/>
                    </a:lnTo>
                    <a:lnTo>
                      <a:pt x="2" y="6"/>
                    </a:lnTo>
                    <a:lnTo>
                      <a:pt x="2" y="8"/>
                    </a:lnTo>
                    <a:lnTo>
                      <a:pt x="4" y="10"/>
                    </a:lnTo>
                    <a:lnTo>
                      <a:pt x="2" y="10"/>
                    </a:lnTo>
                    <a:lnTo>
                      <a:pt x="0" y="14"/>
                    </a:lnTo>
                    <a:lnTo>
                      <a:pt x="4" y="14"/>
                    </a:lnTo>
                    <a:lnTo>
                      <a:pt x="4" y="16"/>
                    </a:lnTo>
                    <a:lnTo>
                      <a:pt x="6" y="20"/>
                    </a:lnTo>
                    <a:lnTo>
                      <a:pt x="8" y="20"/>
                    </a:lnTo>
                    <a:lnTo>
                      <a:pt x="12" y="20"/>
                    </a:lnTo>
                    <a:lnTo>
                      <a:pt x="12" y="16"/>
                    </a:lnTo>
                    <a:lnTo>
                      <a:pt x="14" y="14"/>
                    </a:lnTo>
                    <a:lnTo>
                      <a:pt x="19" y="12"/>
                    </a:lnTo>
                    <a:lnTo>
                      <a:pt x="25" y="8"/>
                    </a:lnTo>
                    <a:lnTo>
                      <a:pt x="29" y="6"/>
                    </a:lnTo>
                    <a:lnTo>
                      <a:pt x="31" y="4"/>
                    </a:lnTo>
                    <a:lnTo>
                      <a:pt x="29" y="4"/>
                    </a:lnTo>
                    <a:lnTo>
                      <a:pt x="27" y="2"/>
                    </a:lnTo>
                    <a:lnTo>
                      <a:pt x="21" y="0"/>
                    </a:lnTo>
                    <a:lnTo>
                      <a:pt x="16"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0" name="Freeform 446">
                <a:extLst>
                  <a:ext uri="{FF2B5EF4-FFF2-40B4-BE49-F238E27FC236}">
                    <a16:creationId xmlns:a16="http://schemas.microsoft.com/office/drawing/2014/main" id="{0B36CC85-CB7C-0F2C-2B7B-6125B6176BFC}"/>
                  </a:ext>
                </a:extLst>
              </p:cNvPr>
              <p:cNvSpPr>
                <a:spLocks/>
              </p:cNvSpPr>
              <p:nvPr/>
            </p:nvSpPr>
            <p:spPr bwMode="auto">
              <a:xfrm>
                <a:off x="6016625" y="896938"/>
                <a:ext cx="25400" cy="6350"/>
              </a:xfrm>
              <a:custGeom>
                <a:avLst/>
                <a:gdLst>
                  <a:gd name="T0" fmla="*/ 0 w 12"/>
                  <a:gd name="T1" fmla="*/ 0 h 3"/>
                  <a:gd name="T2" fmla="*/ 2147483647 w 12"/>
                  <a:gd name="T3" fmla="*/ 2147483647 h 3"/>
                  <a:gd name="T4" fmla="*/ 2147483647 w 12"/>
                  <a:gd name="T5" fmla="*/ 2147483647 h 3"/>
                  <a:gd name="T6" fmla="*/ 2147483647 w 12"/>
                  <a:gd name="T7" fmla="*/ 2147483647 h 3"/>
                  <a:gd name="T8" fmla="*/ 2147483647 w 12"/>
                  <a:gd name="T9" fmla="*/ 2147483647 h 3"/>
                  <a:gd name="T10" fmla="*/ 2147483647 w 12"/>
                  <a:gd name="T11" fmla="*/ 0 h 3"/>
                  <a:gd name="T12" fmla="*/ 2147483647 w 12"/>
                  <a:gd name="T13" fmla="*/ 0 h 3"/>
                  <a:gd name="T14" fmla="*/ 0 w 1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
                  <a:gd name="T26" fmla="*/ 12 w 1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
                    <a:moveTo>
                      <a:pt x="0" y="0"/>
                    </a:moveTo>
                    <a:lnTo>
                      <a:pt x="4" y="3"/>
                    </a:lnTo>
                    <a:lnTo>
                      <a:pt x="8" y="3"/>
                    </a:lnTo>
                    <a:lnTo>
                      <a:pt x="12" y="3"/>
                    </a:lnTo>
                    <a:lnTo>
                      <a:pt x="10" y="1"/>
                    </a:lnTo>
                    <a:lnTo>
                      <a:pt x="8" y="0"/>
                    </a:lnTo>
                    <a:lnTo>
                      <a:pt x="4"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1" name="Freeform 447">
                <a:extLst>
                  <a:ext uri="{FF2B5EF4-FFF2-40B4-BE49-F238E27FC236}">
                    <a16:creationId xmlns:a16="http://schemas.microsoft.com/office/drawing/2014/main" id="{37C1BA27-68B0-DA11-9E34-E740BB7AFBCD}"/>
                  </a:ext>
                </a:extLst>
              </p:cNvPr>
              <p:cNvSpPr>
                <a:spLocks/>
              </p:cNvSpPr>
              <p:nvPr/>
            </p:nvSpPr>
            <p:spPr bwMode="auto">
              <a:xfrm>
                <a:off x="6097588" y="885825"/>
                <a:ext cx="12700" cy="11113"/>
              </a:xfrm>
              <a:custGeom>
                <a:avLst/>
                <a:gdLst>
                  <a:gd name="T0" fmla="*/ 2147483647 w 6"/>
                  <a:gd name="T1" fmla="*/ 0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2147483647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4" y="0"/>
                    </a:moveTo>
                    <a:lnTo>
                      <a:pt x="2" y="2"/>
                    </a:lnTo>
                    <a:lnTo>
                      <a:pt x="0" y="4"/>
                    </a:lnTo>
                    <a:lnTo>
                      <a:pt x="2" y="6"/>
                    </a:lnTo>
                    <a:lnTo>
                      <a:pt x="6" y="6"/>
                    </a:lnTo>
                    <a:lnTo>
                      <a:pt x="6" y="2"/>
                    </a:lnTo>
                    <a:lnTo>
                      <a:pt x="4"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2" name="Freeform 448">
                <a:extLst>
                  <a:ext uri="{FF2B5EF4-FFF2-40B4-BE49-F238E27FC236}">
                    <a16:creationId xmlns:a16="http://schemas.microsoft.com/office/drawing/2014/main" id="{0821623E-34BC-A2E8-A9C1-1193106989B2}"/>
                  </a:ext>
                </a:extLst>
              </p:cNvPr>
              <p:cNvSpPr>
                <a:spLocks/>
              </p:cNvSpPr>
              <p:nvPr/>
            </p:nvSpPr>
            <p:spPr bwMode="auto">
              <a:xfrm>
                <a:off x="6064250" y="885825"/>
                <a:ext cx="15875" cy="7938"/>
              </a:xfrm>
              <a:custGeom>
                <a:avLst/>
                <a:gdLst>
                  <a:gd name="T0" fmla="*/ 2147483647 w 8"/>
                  <a:gd name="T1" fmla="*/ 0 h 4"/>
                  <a:gd name="T2" fmla="*/ 2147483647 w 8"/>
                  <a:gd name="T3" fmla="*/ 0 h 4"/>
                  <a:gd name="T4" fmla="*/ 2147483647 w 8"/>
                  <a:gd name="T5" fmla="*/ 2147483647 h 4"/>
                  <a:gd name="T6" fmla="*/ 2147483647 w 8"/>
                  <a:gd name="T7" fmla="*/ 2147483647 h 4"/>
                  <a:gd name="T8" fmla="*/ 2147483647 w 8"/>
                  <a:gd name="T9" fmla="*/ 2147483647 h 4"/>
                  <a:gd name="T10" fmla="*/ 2147483647 w 8"/>
                  <a:gd name="T11" fmla="*/ 2147483647 h 4"/>
                  <a:gd name="T12" fmla="*/ 0 w 8"/>
                  <a:gd name="T13" fmla="*/ 2147483647 h 4"/>
                  <a:gd name="T14" fmla="*/ 0 w 8"/>
                  <a:gd name="T15" fmla="*/ 0 h 4"/>
                  <a:gd name="T16" fmla="*/ 2147483647 w 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2" y="0"/>
                    </a:moveTo>
                    <a:lnTo>
                      <a:pt x="6" y="0"/>
                    </a:lnTo>
                    <a:lnTo>
                      <a:pt x="8" y="2"/>
                    </a:lnTo>
                    <a:lnTo>
                      <a:pt x="6" y="4"/>
                    </a:lnTo>
                    <a:lnTo>
                      <a:pt x="2" y="4"/>
                    </a:lnTo>
                    <a:lnTo>
                      <a:pt x="2" y="2"/>
                    </a:lnTo>
                    <a:lnTo>
                      <a:pt x="0" y="2"/>
                    </a:lnTo>
                    <a:lnTo>
                      <a:pt x="0"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3" name="Freeform 449">
                <a:extLst>
                  <a:ext uri="{FF2B5EF4-FFF2-40B4-BE49-F238E27FC236}">
                    <a16:creationId xmlns:a16="http://schemas.microsoft.com/office/drawing/2014/main" id="{5F817D65-737F-233D-8BCD-ACD77EBD3907}"/>
                  </a:ext>
                </a:extLst>
              </p:cNvPr>
              <p:cNvSpPr>
                <a:spLocks/>
              </p:cNvSpPr>
              <p:nvPr/>
            </p:nvSpPr>
            <p:spPr bwMode="auto">
              <a:xfrm>
                <a:off x="6042025" y="876300"/>
                <a:ext cx="50800" cy="36513"/>
              </a:xfrm>
              <a:custGeom>
                <a:avLst/>
                <a:gdLst>
                  <a:gd name="T0" fmla="*/ 2147483647 w 25"/>
                  <a:gd name="T1" fmla="*/ 0 h 17"/>
                  <a:gd name="T2" fmla="*/ 0 w 25"/>
                  <a:gd name="T3" fmla="*/ 2147483647 h 17"/>
                  <a:gd name="T4" fmla="*/ 0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2147483647 h 17"/>
                  <a:gd name="T22" fmla="*/ 2147483647 w 25"/>
                  <a:gd name="T23" fmla="*/ 2147483647 h 17"/>
                  <a:gd name="T24" fmla="*/ 2147483647 w 25"/>
                  <a:gd name="T25" fmla="*/ 2147483647 h 17"/>
                  <a:gd name="T26" fmla="*/ 2147483647 w 25"/>
                  <a:gd name="T27" fmla="*/ 2147483647 h 17"/>
                  <a:gd name="T28" fmla="*/ 2147483647 w 25"/>
                  <a:gd name="T29" fmla="*/ 2147483647 h 17"/>
                  <a:gd name="T30" fmla="*/ 2147483647 w 25"/>
                  <a:gd name="T31" fmla="*/ 2147483647 h 17"/>
                  <a:gd name="T32" fmla="*/ 2147483647 w 25"/>
                  <a:gd name="T33" fmla="*/ 2147483647 h 17"/>
                  <a:gd name="T34" fmla="*/ 2147483647 w 25"/>
                  <a:gd name="T35" fmla="*/ 2147483647 h 17"/>
                  <a:gd name="T36" fmla="*/ 2147483647 w 25"/>
                  <a:gd name="T37" fmla="*/ 2147483647 h 17"/>
                  <a:gd name="T38" fmla="*/ 2147483647 w 25"/>
                  <a:gd name="T39" fmla="*/ 0 h 17"/>
                  <a:gd name="T40" fmla="*/ 2147483647 w 25"/>
                  <a:gd name="T41" fmla="*/ 0 h 17"/>
                  <a:gd name="T42" fmla="*/ 2147483647 w 25"/>
                  <a:gd name="T43" fmla="*/ 0 h 17"/>
                  <a:gd name="T44" fmla="*/ 2147483647 w 25"/>
                  <a:gd name="T45" fmla="*/ 2147483647 h 17"/>
                  <a:gd name="T46" fmla="*/ 2147483647 w 25"/>
                  <a:gd name="T47" fmla="*/ 2147483647 h 17"/>
                  <a:gd name="T48" fmla="*/ 2147483647 w 25"/>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17"/>
                  <a:gd name="T77" fmla="*/ 25 w 2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17">
                    <a:moveTo>
                      <a:pt x="2" y="0"/>
                    </a:moveTo>
                    <a:lnTo>
                      <a:pt x="0" y="2"/>
                    </a:lnTo>
                    <a:lnTo>
                      <a:pt x="0" y="6"/>
                    </a:lnTo>
                    <a:lnTo>
                      <a:pt x="8" y="8"/>
                    </a:lnTo>
                    <a:lnTo>
                      <a:pt x="15" y="10"/>
                    </a:lnTo>
                    <a:lnTo>
                      <a:pt x="17" y="13"/>
                    </a:lnTo>
                    <a:lnTo>
                      <a:pt x="13" y="11"/>
                    </a:lnTo>
                    <a:lnTo>
                      <a:pt x="11" y="11"/>
                    </a:lnTo>
                    <a:lnTo>
                      <a:pt x="8" y="11"/>
                    </a:lnTo>
                    <a:lnTo>
                      <a:pt x="2" y="13"/>
                    </a:lnTo>
                    <a:lnTo>
                      <a:pt x="2" y="17"/>
                    </a:lnTo>
                    <a:lnTo>
                      <a:pt x="10" y="17"/>
                    </a:lnTo>
                    <a:lnTo>
                      <a:pt x="17" y="17"/>
                    </a:lnTo>
                    <a:lnTo>
                      <a:pt x="19" y="15"/>
                    </a:lnTo>
                    <a:lnTo>
                      <a:pt x="23" y="11"/>
                    </a:lnTo>
                    <a:lnTo>
                      <a:pt x="21" y="10"/>
                    </a:lnTo>
                    <a:lnTo>
                      <a:pt x="19" y="8"/>
                    </a:lnTo>
                    <a:lnTo>
                      <a:pt x="25" y="6"/>
                    </a:lnTo>
                    <a:lnTo>
                      <a:pt x="25" y="2"/>
                    </a:lnTo>
                    <a:lnTo>
                      <a:pt x="21" y="0"/>
                    </a:lnTo>
                    <a:lnTo>
                      <a:pt x="19" y="0"/>
                    </a:lnTo>
                    <a:lnTo>
                      <a:pt x="13" y="0"/>
                    </a:lnTo>
                    <a:lnTo>
                      <a:pt x="10" y="2"/>
                    </a:lnTo>
                    <a:lnTo>
                      <a:pt x="8"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4" name="Freeform 450">
                <a:extLst>
                  <a:ext uri="{FF2B5EF4-FFF2-40B4-BE49-F238E27FC236}">
                    <a16:creationId xmlns:a16="http://schemas.microsoft.com/office/drawing/2014/main" id="{8257679B-B570-DD5C-1884-2FC6DC27474F}"/>
                  </a:ext>
                </a:extLst>
              </p:cNvPr>
              <p:cNvSpPr>
                <a:spLocks/>
              </p:cNvSpPr>
              <p:nvPr/>
            </p:nvSpPr>
            <p:spPr bwMode="auto">
              <a:xfrm>
                <a:off x="6097588" y="873125"/>
                <a:ext cx="7937" cy="7938"/>
              </a:xfrm>
              <a:custGeom>
                <a:avLst/>
                <a:gdLst>
                  <a:gd name="T0" fmla="*/ 0 w 4"/>
                  <a:gd name="T1" fmla="*/ 0 h 4"/>
                  <a:gd name="T2" fmla="*/ 2147483647 w 4"/>
                  <a:gd name="T3" fmla="*/ 2147483647 h 4"/>
                  <a:gd name="T4" fmla="*/ 2147483647 w 4"/>
                  <a:gd name="T5" fmla="*/ 2147483647 h 4"/>
                  <a:gd name="T6" fmla="*/ 2147483647 w 4"/>
                  <a:gd name="T7" fmla="*/ 2147483647 h 4"/>
                  <a:gd name="T8" fmla="*/ 2147483647 w 4"/>
                  <a:gd name="T9" fmla="*/ 0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2" y="4"/>
                    </a:lnTo>
                    <a:lnTo>
                      <a:pt x="4" y="4"/>
                    </a:lnTo>
                    <a:lnTo>
                      <a:pt x="4" y="2"/>
                    </a:lnTo>
                    <a:lnTo>
                      <a:pt x="2"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5" name="Freeform 451">
                <a:extLst>
                  <a:ext uri="{FF2B5EF4-FFF2-40B4-BE49-F238E27FC236}">
                    <a16:creationId xmlns:a16="http://schemas.microsoft.com/office/drawing/2014/main" id="{F95DFC23-DA95-A052-C407-456815DB436A}"/>
                  </a:ext>
                </a:extLst>
              </p:cNvPr>
              <p:cNvSpPr>
                <a:spLocks/>
              </p:cNvSpPr>
              <p:nvPr/>
            </p:nvSpPr>
            <p:spPr bwMode="auto">
              <a:xfrm>
                <a:off x="6021388" y="873125"/>
                <a:ext cx="15875" cy="12700"/>
              </a:xfrm>
              <a:custGeom>
                <a:avLst/>
                <a:gdLst>
                  <a:gd name="T0" fmla="*/ 0 w 8"/>
                  <a:gd name="T1" fmla="*/ 0 h 6"/>
                  <a:gd name="T2" fmla="*/ 0 w 8"/>
                  <a:gd name="T3" fmla="*/ 2147483647 h 6"/>
                  <a:gd name="T4" fmla="*/ 2147483647 w 8"/>
                  <a:gd name="T5" fmla="*/ 2147483647 h 6"/>
                  <a:gd name="T6" fmla="*/ 2147483647 w 8"/>
                  <a:gd name="T7" fmla="*/ 2147483647 h 6"/>
                  <a:gd name="T8" fmla="*/ 2147483647 w 8"/>
                  <a:gd name="T9" fmla="*/ 2147483647 h 6"/>
                  <a:gd name="T10" fmla="*/ 2147483647 w 8"/>
                  <a:gd name="T11" fmla="*/ 2147483647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2"/>
                    </a:lnTo>
                    <a:lnTo>
                      <a:pt x="2" y="6"/>
                    </a:lnTo>
                    <a:lnTo>
                      <a:pt x="6" y="6"/>
                    </a:lnTo>
                    <a:lnTo>
                      <a:pt x="8" y="6"/>
                    </a:lnTo>
                    <a:lnTo>
                      <a:pt x="4" y="2"/>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6" name="Freeform 452">
                <a:extLst>
                  <a:ext uri="{FF2B5EF4-FFF2-40B4-BE49-F238E27FC236}">
                    <a16:creationId xmlns:a16="http://schemas.microsoft.com/office/drawing/2014/main" id="{02B9B187-7B22-9A63-7CB3-B876B86D0FC3}"/>
                  </a:ext>
                </a:extLst>
              </p:cNvPr>
              <p:cNvSpPr>
                <a:spLocks/>
              </p:cNvSpPr>
              <p:nvPr/>
            </p:nvSpPr>
            <p:spPr bwMode="auto">
              <a:xfrm>
                <a:off x="6105525" y="847725"/>
                <a:ext cx="6350" cy="7938"/>
              </a:xfrm>
              <a:custGeom>
                <a:avLst/>
                <a:gdLst>
                  <a:gd name="T0" fmla="*/ 2147483647 w 3"/>
                  <a:gd name="T1" fmla="*/ 0 h 4"/>
                  <a:gd name="T2" fmla="*/ 0 w 3"/>
                  <a:gd name="T3" fmla="*/ 2147483647 h 4"/>
                  <a:gd name="T4" fmla="*/ 2147483647 w 3"/>
                  <a:gd name="T5" fmla="*/ 2147483647 h 4"/>
                  <a:gd name="T6" fmla="*/ 2147483647 w 3"/>
                  <a:gd name="T7" fmla="*/ 0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2"/>
                    </a:lnTo>
                    <a:lnTo>
                      <a:pt x="2" y="4"/>
                    </a:lnTo>
                    <a:lnTo>
                      <a:pt x="3" y="0"/>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7" name="Freeform 453">
                <a:extLst>
                  <a:ext uri="{FF2B5EF4-FFF2-40B4-BE49-F238E27FC236}">
                    <a16:creationId xmlns:a16="http://schemas.microsoft.com/office/drawing/2014/main" id="{E2A1741C-2AF9-FCFE-2951-D989A342F797}"/>
                  </a:ext>
                </a:extLst>
              </p:cNvPr>
              <p:cNvSpPr>
                <a:spLocks/>
              </p:cNvSpPr>
              <p:nvPr/>
            </p:nvSpPr>
            <p:spPr bwMode="auto">
              <a:xfrm>
                <a:off x="6042025" y="846138"/>
                <a:ext cx="30163" cy="17462"/>
              </a:xfrm>
              <a:custGeom>
                <a:avLst/>
                <a:gdLst>
                  <a:gd name="T0" fmla="*/ 2147483647 w 15"/>
                  <a:gd name="T1" fmla="*/ 0 h 9"/>
                  <a:gd name="T2" fmla="*/ 2147483647 w 15"/>
                  <a:gd name="T3" fmla="*/ 2147483647 h 9"/>
                  <a:gd name="T4" fmla="*/ 2147483647 w 15"/>
                  <a:gd name="T5" fmla="*/ 2147483647 h 9"/>
                  <a:gd name="T6" fmla="*/ 0 w 15"/>
                  <a:gd name="T7" fmla="*/ 2147483647 h 9"/>
                  <a:gd name="T8" fmla="*/ 0 w 15"/>
                  <a:gd name="T9" fmla="*/ 2147483647 h 9"/>
                  <a:gd name="T10" fmla="*/ 2147483647 w 15"/>
                  <a:gd name="T11" fmla="*/ 2147483647 h 9"/>
                  <a:gd name="T12" fmla="*/ 2147483647 w 15"/>
                  <a:gd name="T13" fmla="*/ 2147483647 h 9"/>
                  <a:gd name="T14" fmla="*/ 2147483647 w 15"/>
                  <a:gd name="T15" fmla="*/ 2147483647 h 9"/>
                  <a:gd name="T16" fmla="*/ 2147483647 w 15"/>
                  <a:gd name="T17" fmla="*/ 2147483647 h 9"/>
                  <a:gd name="T18" fmla="*/ 2147483647 w 15"/>
                  <a:gd name="T19" fmla="*/ 2147483647 h 9"/>
                  <a:gd name="T20" fmla="*/ 2147483647 w 15"/>
                  <a:gd name="T21" fmla="*/ 2147483647 h 9"/>
                  <a:gd name="T22" fmla="*/ 2147483647 w 15"/>
                  <a:gd name="T23" fmla="*/ 2147483647 h 9"/>
                  <a:gd name="T24" fmla="*/ 2147483647 w 15"/>
                  <a:gd name="T25" fmla="*/ 0 h 9"/>
                  <a:gd name="T26" fmla="*/ 2147483647 w 15"/>
                  <a:gd name="T27" fmla="*/ 0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9"/>
                  <a:gd name="T44" fmla="*/ 15 w 15"/>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9">
                    <a:moveTo>
                      <a:pt x="8" y="0"/>
                    </a:moveTo>
                    <a:lnTo>
                      <a:pt x="8" y="3"/>
                    </a:lnTo>
                    <a:lnTo>
                      <a:pt x="2" y="5"/>
                    </a:lnTo>
                    <a:lnTo>
                      <a:pt x="0" y="7"/>
                    </a:lnTo>
                    <a:lnTo>
                      <a:pt x="0" y="9"/>
                    </a:lnTo>
                    <a:lnTo>
                      <a:pt x="2" y="9"/>
                    </a:lnTo>
                    <a:lnTo>
                      <a:pt x="6" y="7"/>
                    </a:lnTo>
                    <a:lnTo>
                      <a:pt x="11" y="5"/>
                    </a:lnTo>
                    <a:lnTo>
                      <a:pt x="13" y="3"/>
                    </a:lnTo>
                    <a:lnTo>
                      <a:pt x="15" y="3"/>
                    </a:lnTo>
                    <a:lnTo>
                      <a:pt x="15" y="1"/>
                    </a:lnTo>
                    <a:lnTo>
                      <a:pt x="13" y="1"/>
                    </a:lnTo>
                    <a:lnTo>
                      <a:pt x="10" y="0"/>
                    </a:lnTo>
                    <a:lnTo>
                      <a:pt x="8"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8" name="Freeform 454">
                <a:extLst>
                  <a:ext uri="{FF2B5EF4-FFF2-40B4-BE49-F238E27FC236}">
                    <a16:creationId xmlns:a16="http://schemas.microsoft.com/office/drawing/2014/main" id="{95119B0C-510F-6C9E-2BBA-EA601B127344}"/>
                  </a:ext>
                </a:extLst>
              </p:cNvPr>
              <p:cNvSpPr>
                <a:spLocks/>
              </p:cNvSpPr>
              <p:nvPr/>
            </p:nvSpPr>
            <p:spPr bwMode="auto">
              <a:xfrm>
                <a:off x="6080125" y="833438"/>
                <a:ext cx="17463" cy="14287"/>
              </a:xfrm>
              <a:custGeom>
                <a:avLst/>
                <a:gdLst>
                  <a:gd name="T0" fmla="*/ 2147483647 w 8"/>
                  <a:gd name="T1" fmla="*/ 0 h 7"/>
                  <a:gd name="T2" fmla="*/ 2147483647 w 8"/>
                  <a:gd name="T3" fmla="*/ 2147483647 h 7"/>
                  <a:gd name="T4" fmla="*/ 0 w 8"/>
                  <a:gd name="T5" fmla="*/ 2147483647 h 7"/>
                  <a:gd name="T6" fmla="*/ 2147483647 w 8"/>
                  <a:gd name="T7" fmla="*/ 2147483647 h 7"/>
                  <a:gd name="T8" fmla="*/ 2147483647 w 8"/>
                  <a:gd name="T9" fmla="*/ 2147483647 h 7"/>
                  <a:gd name="T10" fmla="*/ 2147483647 w 8"/>
                  <a:gd name="T11" fmla="*/ 2147483647 h 7"/>
                  <a:gd name="T12" fmla="*/ 2147483647 w 8"/>
                  <a:gd name="T13" fmla="*/ 2147483647 h 7"/>
                  <a:gd name="T14" fmla="*/ 2147483647 w 8"/>
                  <a:gd name="T15" fmla="*/ 2147483647 h 7"/>
                  <a:gd name="T16" fmla="*/ 2147483647 w 8"/>
                  <a:gd name="T17" fmla="*/ 2147483647 h 7"/>
                  <a:gd name="T18" fmla="*/ 2147483647 w 8"/>
                  <a:gd name="T19" fmla="*/ 2147483647 h 7"/>
                  <a:gd name="T20" fmla="*/ 2147483647 w 8"/>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7"/>
                  <a:gd name="T35" fmla="*/ 8 w 8"/>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7">
                    <a:moveTo>
                      <a:pt x="2" y="0"/>
                    </a:moveTo>
                    <a:lnTo>
                      <a:pt x="2" y="2"/>
                    </a:lnTo>
                    <a:lnTo>
                      <a:pt x="0" y="4"/>
                    </a:lnTo>
                    <a:lnTo>
                      <a:pt x="2" y="6"/>
                    </a:lnTo>
                    <a:lnTo>
                      <a:pt x="4" y="7"/>
                    </a:lnTo>
                    <a:lnTo>
                      <a:pt x="6" y="7"/>
                    </a:lnTo>
                    <a:lnTo>
                      <a:pt x="6" y="6"/>
                    </a:lnTo>
                    <a:lnTo>
                      <a:pt x="8" y="4"/>
                    </a:lnTo>
                    <a:lnTo>
                      <a:pt x="8" y="2"/>
                    </a:lnTo>
                    <a:lnTo>
                      <a:pt x="6" y="2"/>
                    </a:lnTo>
                    <a:lnTo>
                      <a:pt x="2"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19" name="Freeform 455">
                <a:extLst>
                  <a:ext uri="{FF2B5EF4-FFF2-40B4-BE49-F238E27FC236}">
                    <a16:creationId xmlns:a16="http://schemas.microsoft.com/office/drawing/2014/main" id="{1903B444-51ED-71CD-1F9D-DF5F0E9F7813}"/>
                  </a:ext>
                </a:extLst>
              </p:cNvPr>
              <p:cNvSpPr>
                <a:spLocks/>
              </p:cNvSpPr>
              <p:nvPr/>
            </p:nvSpPr>
            <p:spPr bwMode="auto">
              <a:xfrm>
                <a:off x="6110288" y="815975"/>
                <a:ext cx="19050" cy="9525"/>
              </a:xfrm>
              <a:custGeom>
                <a:avLst/>
                <a:gdLst>
                  <a:gd name="T0" fmla="*/ 0 w 9"/>
                  <a:gd name="T1" fmla="*/ 0 h 4"/>
                  <a:gd name="T2" fmla="*/ 0 w 9"/>
                  <a:gd name="T3" fmla="*/ 2147483647 h 4"/>
                  <a:gd name="T4" fmla="*/ 2147483647 w 9"/>
                  <a:gd name="T5" fmla="*/ 2147483647 h 4"/>
                  <a:gd name="T6" fmla="*/ 2147483647 w 9"/>
                  <a:gd name="T7" fmla="*/ 2147483647 h 4"/>
                  <a:gd name="T8" fmla="*/ 2147483647 w 9"/>
                  <a:gd name="T9" fmla="*/ 0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0" y="4"/>
                    </a:lnTo>
                    <a:lnTo>
                      <a:pt x="5" y="2"/>
                    </a:lnTo>
                    <a:lnTo>
                      <a:pt x="9" y="2"/>
                    </a:lnTo>
                    <a:lnTo>
                      <a:pt x="5" y="0"/>
                    </a:lnTo>
                    <a:lnTo>
                      <a:pt x="0"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0" name="Freeform 458">
                <a:extLst>
                  <a:ext uri="{FF2B5EF4-FFF2-40B4-BE49-F238E27FC236}">
                    <a16:creationId xmlns:a16="http://schemas.microsoft.com/office/drawing/2014/main" id="{8B26C79B-6184-F33D-0831-E62EE12608F6}"/>
                  </a:ext>
                </a:extLst>
              </p:cNvPr>
              <p:cNvSpPr>
                <a:spLocks/>
              </p:cNvSpPr>
              <p:nvPr/>
            </p:nvSpPr>
            <p:spPr bwMode="auto">
              <a:xfrm>
                <a:off x="5141913" y="2414588"/>
                <a:ext cx="219075" cy="174625"/>
              </a:xfrm>
              <a:custGeom>
                <a:avLst/>
                <a:gdLst>
                  <a:gd name="T0" fmla="*/ 2147483647 w 106"/>
                  <a:gd name="T1" fmla="*/ 2147483647 h 84"/>
                  <a:gd name="T2" fmla="*/ 2147483647 w 106"/>
                  <a:gd name="T3" fmla="*/ 2147483647 h 84"/>
                  <a:gd name="T4" fmla="*/ 2147483647 w 106"/>
                  <a:gd name="T5" fmla="*/ 2147483647 h 84"/>
                  <a:gd name="T6" fmla="*/ 2147483647 w 106"/>
                  <a:gd name="T7" fmla="*/ 2147483647 h 84"/>
                  <a:gd name="T8" fmla="*/ 2147483647 w 106"/>
                  <a:gd name="T9" fmla="*/ 2147483647 h 84"/>
                  <a:gd name="T10" fmla="*/ 2147483647 w 106"/>
                  <a:gd name="T11" fmla="*/ 2147483647 h 84"/>
                  <a:gd name="T12" fmla="*/ 2147483647 w 106"/>
                  <a:gd name="T13" fmla="*/ 2147483647 h 84"/>
                  <a:gd name="T14" fmla="*/ 2147483647 w 106"/>
                  <a:gd name="T15" fmla="*/ 2147483647 h 84"/>
                  <a:gd name="T16" fmla="*/ 2147483647 w 106"/>
                  <a:gd name="T17" fmla="*/ 2147483647 h 84"/>
                  <a:gd name="T18" fmla="*/ 2147483647 w 106"/>
                  <a:gd name="T19" fmla="*/ 2147483647 h 84"/>
                  <a:gd name="T20" fmla="*/ 2147483647 w 106"/>
                  <a:gd name="T21" fmla="*/ 2147483647 h 84"/>
                  <a:gd name="T22" fmla="*/ 2147483647 w 106"/>
                  <a:gd name="T23" fmla="*/ 0 h 84"/>
                  <a:gd name="T24" fmla="*/ 2147483647 w 106"/>
                  <a:gd name="T25" fmla="*/ 2147483647 h 84"/>
                  <a:gd name="T26" fmla="*/ 2147483647 w 106"/>
                  <a:gd name="T27" fmla="*/ 2147483647 h 84"/>
                  <a:gd name="T28" fmla="*/ 2147483647 w 106"/>
                  <a:gd name="T29" fmla="*/ 2147483647 h 84"/>
                  <a:gd name="T30" fmla="*/ 2147483647 w 106"/>
                  <a:gd name="T31" fmla="*/ 2147483647 h 84"/>
                  <a:gd name="T32" fmla="*/ 2147483647 w 106"/>
                  <a:gd name="T33" fmla="*/ 2147483647 h 84"/>
                  <a:gd name="T34" fmla="*/ 2147483647 w 106"/>
                  <a:gd name="T35" fmla="*/ 2147483647 h 84"/>
                  <a:gd name="T36" fmla="*/ 2147483647 w 106"/>
                  <a:gd name="T37" fmla="*/ 2147483647 h 84"/>
                  <a:gd name="T38" fmla="*/ 2147483647 w 106"/>
                  <a:gd name="T39" fmla="*/ 2147483647 h 84"/>
                  <a:gd name="T40" fmla="*/ 2147483647 w 106"/>
                  <a:gd name="T41" fmla="*/ 2147483647 h 84"/>
                  <a:gd name="T42" fmla="*/ 2147483647 w 106"/>
                  <a:gd name="T43" fmla="*/ 2147483647 h 84"/>
                  <a:gd name="T44" fmla="*/ 2147483647 w 106"/>
                  <a:gd name="T45" fmla="*/ 2147483647 h 84"/>
                  <a:gd name="T46" fmla="*/ 2147483647 w 106"/>
                  <a:gd name="T47" fmla="*/ 2147483647 h 84"/>
                  <a:gd name="T48" fmla="*/ 2147483647 w 106"/>
                  <a:gd name="T49" fmla="*/ 2147483647 h 84"/>
                  <a:gd name="T50" fmla="*/ 2147483647 w 106"/>
                  <a:gd name="T51" fmla="*/ 2147483647 h 84"/>
                  <a:gd name="T52" fmla="*/ 2147483647 w 106"/>
                  <a:gd name="T53" fmla="*/ 2147483647 h 84"/>
                  <a:gd name="T54" fmla="*/ 2147483647 w 106"/>
                  <a:gd name="T55" fmla="*/ 2147483647 h 84"/>
                  <a:gd name="T56" fmla="*/ 2147483647 w 106"/>
                  <a:gd name="T57" fmla="*/ 2147483647 h 84"/>
                  <a:gd name="T58" fmla="*/ 2147483647 w 106"/>
                  <a:gd name="T59" fmla="*/ 2147483647 h 84"/>
                  <a:gd name="T60" fmla="*/ 2147483647 w 106"/>
                  <a:gd name="T61" fmla="*/ 2147483647 h 84"/>
                  <a:gd name="T62" fmla="*/ 2147483647 w 106"/>
                  <a:gd name="T63" fmla="*/ 2147483647 h 84"/>
                  <a:gd name="T64" fmla="*/ 2147483647 w 106"/>
                  <a:gd name="T65" fmla="*/ 2147483647 h 84"/>
                  <a:gd name="T66" fmla="*/ 2147483647 w 106"/>
                  <a:gd name="T67" fmla="*/ 2147483647 h 84"/>
                  <a:gd name="T68" fmla="*/ 2147483647 w 106"/>
                  <a:gd name="T69" fmla="*/ 2147483647 h 84"/>
                  <a:gd name="T70" fmla="*/ 2147483647 w 106"/>
                  <a:gd name="T71" fmla="*/ 2147483647 h 84"/>
                  <a:gd name="T72" fmla="*/ 2147483647 w 106"/>
                  <a:gd name="T73" fmla="*/ 2147483647 h 84"/>
                  <a:gd name="T74" fmla="*/ 2147483647 w 106"/>
                  <a:gd name="T75" fmla="*/ 2147483647 h 84"/>
                  <a:gd name="T76" fmla="*/ 2147483647 w 106"/>
                  <a:gd name="T77" fmla="*/ 2147483647 h 84"/>
                  <a:gd name="T78" fmla="*/ 2147483647 w 106"/>
                  <a:gd name="T79" fmla="*/ 2147483647 h 84"/>
                  <a:gd name="T80" fmla="*/ 2147483647 w 106"/>
                  <a:gd name="T81" fmla="*/ 2147483647 h 84"/>
                  <a:gd name="T82" fmla="*/ 2147483647 w 106"/>
                  <a:gd name="T83" fmla="*/ 2147483647 h 84"/>
                  <a:gd name="T84" fmla="*/ 2147483647 w 106"/>
                  <a:gd name="T85" fmla="*/ 2147483647 h 84"/>
                  <a:gd name="T86" fmla="*/ 2147483647 w 106"/>
                  <a:gd name="T87" fmla="*/ 2147483647 h 84"/>
                  <a:gd name="T88" fmla="*/ 2147483647 w 106"/>
                  <a:gd name="T89" fmla="*/ 2147483647 h 84"/>
                  <a:gd name="T90" fmla="*/ 2147483647 w 106"/>
                  <a:gd name="T91" fmla="*/ 2147483647 h 84"/>
                  <a:gd name="T92" fmla="*/ 2147483647 w 106"/>
                  <a:gd name="T93" fmla="*/ 2147483647 h 84"/>
                  <a:gd name="T94" fmla="*/ 2147483647 w 106"/>
                  <a:gd name="T95" fmla="*/ 2147483647 h 84"/>
                  <a:gd name="T96" fmla="*/ 2147483647 w 106"/>
                  <a:gd name="T97" fmla="*/ 2147483647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6"/>
                  <a:gd name="T148" fmla="*/ 0 h 84"/>
                  <a:gd name="T149" fmla="*/ 106 w 106"/>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6" h="84">
                    <a:moveTo>
                      <a:pt x="106" y="55"/>
                    </a:moveTo>
                    <a:lnTo>
                      <a:pt x="104" y="55"/>
                    </a:lnTo>
                    <a:lnTo>
                      <a:pt x="100" y="55"/>
                    </a:lnTo>
                    <a:lnTo>
                      <a:pt x="98" y="57"/>
                    </a:lnTo>
                    <a:lnTo>
                      <a:pt x="96" y="55"/>
                    </a:lnTo>
                    <a:lnTo>
                      <a:pt x="94" y="55"/>
                    </a:lnTo>
                    <a:lnTo>
                      <a:pt x="92" y="53"/>
                    </a:lnTo>
                    <a:lnTo>
                      <a:pt x="90" y="53"/>
                    </a:lnTo>
                    <a:lnTo>
                      <a:pt x="88" y="50"/>
                    </a:lnTo>
                    <a:lnTo>
                      <a:pt x="88" y="46"/>
                    </a:lnTo>
                    <a:lnTo>
                      <a:pt x="88" y="44"/>
                    </a:lnTo>
                    <a:lnTo>
                      <a:pt x="88" y="38"/>
                    </a:lnTo>
                    <a:lnTo>
                      <a:pt x="90" y="36"/>
                    </a:lnTo>
                    <a:lnTo>
                      <a:pt x="88" y="32"/>
                    </a:lnTo>
                    <a:lnTo>
                      <a:pt x="88" y="30"/>
                    </a:lnTo>
                    <a:lnTo>
                      <a:pt x="88" y="25"/>
                    </a:lnTo>
                    <a:lnTo>
                      <a:pt x="87" y="21"/>
                    </a:lnTo>
                    <a:lnTo>
                      <a:pt x="83" y="17"/>
                    </a:lnTo>
                    <a:lnTo>
                      <a:pt x="81" y="13"/>
                    </a:lnTo>
                    <a:lnTo>
                      <a:pt x="79" y="7"/>
                    </a:lnTo>
                    <a:lnTo>
                      <a:pt x="73" y="2"/>
                    </a:lnTo>
                    <a:lnTo>
                      <a:pt x="69" y="0"/>
                    </a:lnTo>
                    <a:lnTo>
                      <a:pt x="67" y="0"/>
                    </a:lnTo>
                    <a:lnTo>
                      <a:pt x="65" y="4"/>
                    </a:lnTo>
                    <a:lnTo>
                      <a:pt x="64" y="5"/>
                    </a:lnTo>
                    <a:lnTo>
                      <a:pt x="60" y="5"/>
                    </a:lnTo>
                    <a:lnTo>
                      <a:pt x="56" y="7"/>
                    </a:lnTo>
                    <a:lnTo>
                      <a:pt x="54" y="11"/>
                    </a:lnTo>
                    <a:lnTo>
                      <a:pt x="50" y="11"/>
                    </a:lnTo>
                    <a:lnTo>
                      <a:pt x="48" y="9"/>
                    </a:lnTo>
                    <a:lnTo>
                      <a:pt x="44" y="7"/>
                    </a:lnTo>
                    <a:lnTo>
                      <a:pt x="41" y="7"/>
                    </a:lnTo>
                    <a:lnTo>
                      <a:pt x="35" y="7"/>
                    </a:lnTo>
                    <a:lnTo>
                      <a:pt x="31" y="4"/>
                    </a:lnTo>
                    <a:lnTo>
                      <a:pt x="29" y="2"/>
                    </a:lnTo>
                    <a:lnTo>
                      <a:pt x="27" y="2"/>
                    </a:lnTo>
                    <a:lnTo>
                      <a:pt x="27" y="5"/>
                    </a:lnTo>
                    <a:lnTo>
                      <a:pt x="25" y="13"/>
                    </a:lnTo>
                    <a:lnTo>
                      <a:pt x="23" y="17"/>
                    </a:lnTo>
                    <a:lnTo>
                      <a:pt x="17" y="21"/>
                    </a:lnTo>
                    <a:lnTo>
                      <a:pt x="16" y="30"/>
                    </a:lnTo>
                    <a:lnTo>
                      <a:pt x="12" y="42"/>
                    </a:lnTo>
                    <a:lnTo>
                      <a:pt x="6" y="48"/>
                    </a:lnTo>
                    <a:lnTo>
                      <a:pt x="4" y="50"/>
                    </a:lnTo>
                    <a:lnTo>
                      <a:pt x="2" y="50"/>
                    </a:lnTo>
                    <a:lnTo>
                      <a:pt x="0" y="50"/>
                    </a:lnTo>
                    <a:lnTo>
                      <a:pt x="4" y="53"/>
                    </a:lnTo>
                    <a:lnTo>
                      <a:pt x="6" y="59"/>
                    </a:lnTo>
                    <a:lnTo>
                      <a:pt x="6" y="61"/>
                    </a:lnTo>
                    <a:lnTo>
                      <a:pt x="8" y="63"/>
                    </a:lnTo>
                    <a:lnTo>
                      <a:pt x="10" y="63"/>
                    </a:lnTo>
                    <a:lnTo>
                      <a:pt x="12" y="67"/>
                    </a:lnTo>
                    <a:lnTo>
                      <a:pt x="14" y="67"/>
                    </a:lnTo>
                    <a:lnTo>
                      <a:pt x="16" y="67"/>
                    </a:lnTo>
                    <a:lnTo>
                      <a:pt x="16" y="65"/>
                    </a:lnTo>
                    <a:lnTo>
                      <a:pt x="17" y="65"/>
                    </a:lnTo>
                    <a:lnTo>
                      <a:pt x="21" y="63"/>
                    </a:lnTo>
                    <a:lnTo>
                      <a:pt x="25" y="67"/>
                    </a:lnTo>
                    <a:lnTo>
                      <a:pt x="27" y="67"/>
                    </a:lnTo>
                    <a:lnTo>
                      <a:pt x="27" y="69"/>
                    </a:lnTo>
                    <a:lnTo>
                      <a:pt x="25" y="69"/>
                    </a:lnTo>
                    <a:lnTo>
                      <a:pt x="23" y="69"/>
                    </a:lnTo>
                    <a:lnTo>
                      <a:pt x="21" y="71"/>
                    </a:lnTo>
                    <a:lnTo>
                      <a:pt x="23" y="73"/>
                    </a:lnTo>
                    <a:lnTo>
                      <a:pt x="27" y="75"/>
                    </a:lnTo>
                    <a:lnTo>
                      <a:pt x="29" y="76"/>
                    </a:lnTo>
                    <a:lnTo>
                      <a:pt x="33" y="76"/>
                    </a:lnTo>
                    <a:lnTo>
                      <a:pt x="35" y="78"/>
                    </a:lnTo>
                    <a:lnTo>
                      <a:pt x="33" y="80"/>
                    </a:lnTo>
                    <a:lnTo>
                      <a:pt x="33" y="82"/>
                    </a:lnTo>
                    <a:lnTo>
                      <a:pt x="35" y="84"/>
                    </a:lnTo>
                    <a:lnTo>
                      <a:pt x="39" y="84"/>
                    </a:lnTo>
                    <a:lnTo>
                      <a:pt x="42" y="82"/>
                    </a:lnTo>
                    <a:lnTo>
                      <a:pt x="46" y="82"/>
                    </a:lnTo>
                    <a:lnTo>
                      <a:pt x="50" y="84"/>
                    </a:lnTo>
                    <a:lnTo>
                      <a:pt x="56" y="82"/>
                    </a:lnTo>
                    <a:lnTo>
                      <a:pt x="62" y="82"/>
                    </a:lnTo>
                    <a:lnTo>
                      <a:pt x="64" y="80"/>
                    </a:lnTo>
                    <a:lnTo>
                      <a:pt x="67" y="76"/>
                    </a:lnTo>
                    <a:lnTo>
                      <a:pt x="71" y="75"/>
                    </a:lnTo>
                    <a:lnTo>
                      <a:pt x="75" y="78"/>
                    </a:lnTo>
                    <a:lnTo>
                      <a:pt x="81" y="78"/>
                    </a:lnTo>
                    <a:lnTo>
                      <a:pt x="87" y="76"/>
                    </a:lnTo>
                    <a:lnTo>
                      <a:pt x="88" y="76"/>
                    </a:lnTo>
                    <a:lnTo>
                      <a:pt x="92" y="78"/>
                    </a:lnTo>
                    <a:lnTo>
                      <a:pt x="94" y="80"/>
                    </a:lnTo>
                    <a:lnTo>
                      <a:pt x="96" y="78"/>
                    </a:lnTo>
                    <a:lnTo>
                      <a:pt x="98" y="76"/>
                    </a:lnTo>
                    <a:lnTo>
                      <a:pt x="98" y="75"/>
                    </a:lnTo>
                    <a:lnTo>
                      <a:pt x="96" y="73"/>
                    </a:lnTo>
                    <a:lnTo>
                      <a:pt x="98" y="73"/>
                    </a:lnTo>
                    <a:lnTo>
                      <a:pt x="102" y="73"/>
                    </a:lnTo>
                    <a:lnTo>
                      <a:pt x="102" y="63"/>
                    </a:lnTo>
                    <a:lnTo>
                      <a:pt x="102" y="57"/>
                    </a:lnTo>
                    <a:lnTo>
                      <a:pt x="106" y="57"/>
                    </a:lnTo>
                    <a:lnTo>
                      <a:pt x="106" y="5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1" name="Freeform 461">
                <a:extLst>
                  <a:ext uri="{FF2B5EF4-FFF2-40B4-BE49-F238E27FC236}">
                    <a16:creationId xmlns:a16="http://schemas.microsoft.com/office/drawing/2014/main" id="{7B5A3D14-11E6-46D4-7425-60C31187B861}"/>
                  </a:ext>
                </a:extLst>
              </p:cNvPr>
              <p:cNvSpPr>
                <a:spLocks/>
              </p:cNvSpPr>
              <p:nvPr/>
            </p:nvSpPr>
            <p:spPr bwMode="auto">
              <a:xfrm>
                <a:off x="4348163" y="2652713"/>
                <a:ext cx="73025" cy="174625"/>
              </a:xfrm>
              <a:custGeom>
                <a:avLst/>
                <a:gdLst>
                  <a:gd name="T0" fmla="*/ 2147483647 w 35"/>
                  <a:gd name="T1" fmla="*/ 2147483647 h 84"/>
                  <a:gd name="T2" fmla="*/ 2147483647 w 35"/>
                  <a:gd name="T3" fmla="*/ 2147483647 h 84"/>
                  <a:gd name="T4" fmla="*/ 2147483647 w 35"/>
                  <a:gd name="T5" fmla="*/ 2147483647 h 84"/>
                  <a:gd name="T6" fmla="*/ 2147483647 w 35"/>
                  <a:gd name="T7" fmla="*/ 2147483647 h 84"/>
                  <a:gd name="T8" fmla="*/ 2147483647 w 35"/>
                  <a:gd name="T9" fmla="*/ 2147483647 h 84"/>
                  <a:gd name="T10" fmla="*/ 2147483647 w 35"/>
                  <a:gd name="T11" fmla="*/ 2147483647 h 84"/>
                  <a:gd name="T12" fmla="*/ 2147483647 w 35"/>
                  <a:gd name="T13" fmla="*/ 2147483647 h 84"/>
                  <a:gd name="T14" fmla="*/ 2147483647 w 35"/>
                  <a:gd name="T15" fmla="*/ 2147483647 h 84"/>
                  <a:gd name="T16" fmla="*/ 2147483647 w 35"/>
                  <a:gd name="T17" fmla="*/ 2147483647 h 84"/>
                  <a:gd name="T18" fmla="*/ 2147483647 w 35"/>
                  <a:gd name="T19" fmla="*/ 2147483647 h 84"/>
                  <a:gd name="T20" fmla="*/ 2147483647 w 35"/>
                  <a:gd name="T21" fmla="*/ 2147483647 h 84"/>
                  <a:gd name="T22" fmla="*/ 2147483647 w 35"/>
                  <a:gd name="T23" fmla="*/ 2147483647 h 84"/>
                  <a:gd name="T24" fmla="*/ 2147483647 w 35"/>
                  <a:gd name="T25" fmla="*/ 2147483647 h 84"/>
                  <a:gd name="T26" fmla="*/ 2147483647 w 35"/>
                  <a:gd name="T27" fmla="*/ 2147483647 h 84"/>
                  <a:gd name="T28" fmla="*/ 2147483647 w 35"/>
                  <a:gd name="T29" fmla="*/ 2147483647 h 84"/>
                  <a:gd name="T30" fmla="*/ 2147483647 w 35"/>
                  <a:gd name="T31" fmla="*/ 2147483647 h 84"/>
                  <a:gd name="T32" fmla="*/ 2147483647 w 35"/>
                  <a:gd name="T33" fmla="*/ 2147483647 h 84"/>
                  <a:gd name="T34" fmla="*/ 2147483647 w 35"/>
                  <a:gd name="T35" fmla="*/ 2147483647 h 84"/>
                  <a:gd name="T36" fmla="*/ 2147483647 w 35"/>
                  <a:gd name="T37" fmla="*/ 2147483647 h 84"/>
                  <a:gd name="T38" fmla="*/ 2147483647 w 35"/>
                  <a:gd name="T39" fmla="*/ 2147483647 h 84"/>
                  <a:gd name="T40" fmla="*/ 2147483647 w 35"/>
                  <a:gd name="T41" fmla="*/ 2147483647 h 84"/>
                  <a:gd name="T42" fmla="*/ 2147483647 w 35"/>
                  <a:gd name="T43" fmla="*/ 2147483647 h 84"/>
                  <a:gd name="T44" fmla="*/ 2147483647 w 35"/>
                  <a:gd name="T45" fmla="*/ 2147483647 h 84"/>
                  <a:gd name="T46" fmla="*/ 2147483647 w 35"/>
                  <a:gd name="T47" fmla="*/ 2147483647 h 84"/>
                  <a:gd name="T48" fmla="*/ 2147483647 w 35"/>
                  <a:gd name="T49" fmla="*/ 2147483647 h 84"/>
                  <a:gd name="T50" fmla="*/ 2147483647 w 35"/>
                  <a:gd name="T51" fmla="*/ 2147483647 h 84"/>
                  <a:gd name="T52" fmla="*/ 2147483647 w 35"/>
                  <a:gd name="T53" fmla="*/ 2147483647 h 84"/>
                  <a:gd name="T54" fmla="*/ 2147483647 w 35"/>
                  <a:gd name="T55" fmla="*/ 2147483647 h 84"/>
                  <a:gd name="T56" fmla="*/ 2147483647 w 35"/>
                  <a:gd name="T57" fmla="*/ 2147483647 h 84"/>
                  <a:gd name="T58" fmla="*/ 2147483647 w 35"/>
                  <a:gd name="T59" fmla="*/ 2147483647 h 84"/>
                  <a:gd name="T60" fmla="*/ 2147483647 w 35"/>
                  <a:gd name="T61" fmla="*/ 2147483647 h 84"/>
                  <a:gd name="T62" fmla="*/ 2147483647 w 35"/>
                  <a:gd name="T63" fmla="*/ 2147483647 h 84"/>
                  <a:gd name="T64" fmla="*/ 2147483647 w 35"/>
                  <a:gd name="T65" fmla="*/ 2147483647 h 84"/>
                  <a:gd name="T66" fmla="*/ 2147483647 w 35"/>
                  <a:gd name="T67" fmla="*/ 2147483647 h 84"/>
                  <a:gd name="T68" fmla="*/ 2147483647 w 35"/>
                  <a:gd name="T69" fmla="*/ 0 h 84"/>
                  <a:gd name="T70" fmla="*/ 2147483647 w 35"/>
                  <a:gd name="T71" fmla="*/ 0 h 84"/>
                  <a:gd name="T72" fmla="*/ 2147483647 w 35"/>
                  <a:gd name="T73" fmla="*/ 2147483647 h 84"/>
                  <a:gd name="T74" fmla="*/ 2147483647 w 35"/>
                  <a:gd name="T75" fmla="*/ 2147483647 h 84"/>
                  <a:gd name="T76" fmla="*/ 2147483647 w 35"/>
                  <a:gd name="T77" fmla="*/ 2147483647 h 84"/>
                  <a:gd name="T78" fmla="*/ 2147483647 w 35"/>
                  <a:gd name="T79" fmla="*/ 2147483647 h 84"/>
                  <a:gd name="T80" fmla="*/ 2147483647 w 35"/>
                  <a:gd name="T81" fmla="*/ 2147483647 h 84"/>
                  <a:gd name="T82" fmla="*/ 2147483647 w 35"/>
                  <a:gd name="T83" fmla="*/ 2147483647 h 84"/>
                  <a:gd name="T84" fmla="*/ 0 w 35"/>
                  <a:gd name="T85" fmla="*/ 2147483647 h 84"/>
                  <a:gd name="T86" fmla="*/ 0 w 35"/>
                  <a:gd name="T87" fmla="*/ 2147483647 h 84"/>
                  <a:gd name="T88" fmla="*/ 0 w 35"/>
                  <a:gd name="T89" fmla="*/ 2147483647 h 84"/>
                  <a:gd name="T90" fmla="*/ 0 w 35"/>
                  <a:gd name="T91" fmla="*/ 2147483647 h 84"/>
                  <a:gd name="T92" fmla="*/ 2147483647 w 35"/>
                  <a:gd name="T93" fmla="*/ 2147483647 h 84"/>
                  <a:gd name="T94" fmla="*/ 2147483647 w 35"/>
                  <a:gd name="T95" fmla="*/ 2147483647 h 84"/>
                  <a:gd name="T96" fmla="*/ 2147483647 w 35"/>
                  <a:gd name="T97" fmla="*/ 2147483647 h 84"/>
                  <a:gd name="T98" fmla="*/ 2147483647 w 35"/>
                  <a:gd name="T99" fmla="*/ 2147483647 h 84"/>
                  <a:gd name="T100" fmla="*/ 2147483647 w 35"/>
                  <a:gd name="T101" fmla="*/ 2147483647 h 84"/>
                  <a:gd name="T102" fmla="*/ 2147483647 w 35"/>
                  <a:gd name="T103" fmla="*/ 2147483647 h 84"/>
                  <a:gd name="T104" fmla="*/ 2147483647 w 35"/>
                  <a:gd name="T105" fmla="*/ 2147483647 h 84"/>
                  <a:gd name="T106" fmla="*/ 2147483647 w 35"/>
                  <a:gd name="T107" fmla="*/ 2147483647 h 84"/>
                  <a:gd name="T108" fmla="*/ 2147483647 w 35"/>
                  <a:gd name="T109" fmla="*/ 2147483647 h 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
                  <a:gd name="T166" fmla="*/ 0 h 84"/>
                  <a:gd name="T167" fmla="*/ 35 w 35"/>
                  <a:gd name="T168" fmla="*/ 84 h 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 h="84">
                    <a:moveTo>
                      <a:pt x="29" y="82"/>
                    </a:moveTo>
                    <a:lnTo>
                      <a:pt x="29" y="80"/>
                    </a:lnTo>
                    <a:lnTo>
                      <a:pt x="29" y="75"/>
                    </a:lnTo>
                    <a:lnTo>
                      <a:pt x="29" y="73"/>
                    </a:lnTo>
                    <a:lnTo>
                      <a:pt x="25" y="71"/>
                    </a:lnTo>
                    <a:lnTo>
                      <a:pt x="25" y="65"/>
                    </a:lnTo>
                    <a:lnTo>
                      <a:pt x="27" y="61"/>
                    </a:lnTo>
                    <a:lnTo>
                      <a:pt x="29" y="59"/>
                    </a:lnTo>
                    <a:lnTo>
                      <a:pt x="27" y="55"/>
                    </a:lnTo>
                    <a:lnTo>
                      <a:pt x="25" y="52"/>
                    </a:lnTo>
                    <a:lnTo>
                      <a:pt x="25" y="50"/>
                    </a:lnTo>
                    <a:lnTo>
                      <a:pt x="27" y="48"/>
                    </a:lnTo>
                    <a:lnTo>
                      <a:pt x="27" y="46"/>
                    </a:lnTo>
                    <a:lnTo>
                      <a:pt x="29" y="42"/>
                    </a:lnTo>
                    <a:lnTo>
                      <a:pt x="27" y="38"/>
                    </a:lnTo>
                    <a:lnTo>
                      <a:pt x="27" y="34"/>
                    </a:lnTo>
                    <a:lnTo>
                      <a:pt x="31" y="31"/>
                    </a:lnTo>
                    <a:lnTo>
                      <a:pt x="33" y="29"/>
                    </a:lnTo>
                    <a:lnTo>
                      <a:pt x="31" y="25"/>
                    </a:lnTo>
                    <a:lnTo>
                      <a:pt x="31" y="21"/>
                    </a:lnTo>
                    <a:lnTo>
                      <a:pt x="27" y="17"/>
                    </a:lnTo>
                    <a:lnTo>
                      <a:pt x="27" y="13"/>
                    </a:lnTo>
                    <a:lnTo>
                      <a:pt x="33" y="9"/>
                    </a:lnTo>
                    <a:lnTo>
                      <a:pt x="35" y="6"/>
                    </a:lnTo>
                    <a:lnTo>
                      <a:pt x="35" y="4"/>
                    </a:lnTo>
                    <a:lnTo>
                      <a:pt x="33" y="4"/>
                    </a:lnTo>
                    <a:lnTo>
                      <a:pt x="31" y="4"/>
                    </a:lnTo>
                    <a:lnTo>
                      <a:pt x="31" y="2"/>
                    </a:lnTo>
                    <a:lnTo>
                      <a:pt x="27" y="2"/>
                    </a:lnTo>
                    <a:lnTo>
                      <a:pt x="23" y="2"/>
                    </a:lnTo>
                    <a:lnTo>
                      <a:pt x="18" y="2"/>
                    </a:lnTo>
                    <a:lnTo>
                      <a:pt x="16" y="2"/>
                    </a:lnTo>
                    <a:lnTo>
                      <a:pt x="16" y="0"/>
                    </a:lnTo>
                    <a:lnTo>
                      <a:pt x="10" y="0"/>
                    </a:lnTo>
                    <a:lnTo>
                      <a:pt x="6" y="2"/>
                    </a:lnTo>
                    <a:lnTo>
                      <a:pt x="8" y="13"/>
                    </a:lnTo>
                    <a:lnTo>
                      <a:pt x="10" y="27"/>
                    </a:lnTo>
                    <a:lnTo>
                      <a:pt x="6" y="29"/>
                    </a:lnTo>
                    <a:lnTo>
                      <a:pt x="4" y="36"/>
                    </a:lnTo>
                    <a:lnTo>
                      <a:pt x="2" y="44"/>
                    </a:lnTo>
                    <a:lnTo>
                      <a:pt x="0" y="44"/>
                    </a:lnTo>
                    <a:lnTo>
                      <a:pt x="0" y="50"/>
                    </a:lnTo>
                    <a:lnTo>
                      <a:pt x="0" y="55"/>
                    </a:lnTo>
                    <a:lnTo>
                      <a:pt x="2" y="54"/>
                    </a:lnTo>
                    <a:lnTo>
                      <a:pt x="4" y="54"/>
                    </a:lnTo>
                    <a:lnTo>
                      <a:pt x="2" y="57"/>
                    </a:lnTo>
                    <a:lnTo>
                      <a:pt x="2" y="61"/>
                    </a:lnTo>
                    <a:lnTo>
                      <a:pt x="6" y="65"/>
                    </a:lnTo>
                    <a:lnTo>
                      <a:pt x="6" y="75"/>
                    </a:lnTo>
                    <a:lnTo>
                      <a:pt x="4" y="84"/>
                    </a:lnTo>
                    <a:lnTo>
                      <a:pt x="16" y="84"/>
                    </a:lnTo>
                    <a:lnTo>
                      <a:pt x="29" y="8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2" name="Freeform 462">
                <a:extLst>
                  <a:ext uri="{FF2B5EF4-FFF2-40B4-BE49-F238E27FC236}">
                    <a16:creationId xmlns:a16="http://schemas.microsoft.com/office/drawing/2014/main" id="{5ECEB799-C779-5A6A-4397-331145004FEE}"/>
                  </a:ext>
                </a:extLst>
              </p:cNvPr>
              <p:cNvSpPr>
                <a:spLocks/>
              </p:cNvSpPr>
              <p:nvPr/>
            </p:nvSpPr>
            <p:spPr bwMode="auto">
              <a:xfrm>
                <a:off x="4959350" y="2171700"/>
                <a:ext cx="277813" cy="230188"/>
              </a:xfrm>
              <a:custGeom>
                <a:avLst/>
                <a:gdLst>
                  <a:gd name="T0" fmla="*/ 2147483647 w 134"/>
                  <a:gd name="T1" fmla="*/ 2147483647 h 111"/>
                  <a:gd name="T2" fmla="*/ 2147483647 w 134"/>
                  <a:gd name="T3" fmla="*/ 2147483647 h 111"/>
                  <a:gd name="T4" fmla="*/ 2147483647 w 134"/>
                  <a:gd name="T5" fmla="*/ 2147483647 h 111"/>
                  <a:gd name="T6" fmla="*/ 2147483647 w 134"/>
                  <a:gd name="T7" fmla="*/ 2147483647 h 111"/>
                  <a:gd name="T8" fmla="*/ 2147483647 w 134"/>
                  <a:gd name="T9" fmla="*/ 2147483647 h 111"/>
                  <a:gd name="T10" fmla="*/ 2147483647 w 134"/>
                  <a:gd name="T11" fmla="*/ 0 h 111"/>
                  <a:gd name="T12" fmla="*/ 2147483647 w 134"/>
                  <a:gd name="T13" fmla="*/ 2147483647 h 111"/>
                  <a:gd name="T14" fmla="*/ 2147483647 w 134"/>
                  <a:gd name="T15" fmla="*/ 2147483647 h 111"/>
                  <a:gd name="T16" fmla="*/ 0 w 134"/>
                  <a:gd name="T17" fmla="*/ 2147483647 h 111"/>
                  <a:gd name="T18" fmla="*/ 2147483647 w 134"/>
                  <a:gd name="T19" fmla="*/ 2147483647 h 111"/>
                  <a:gd name="T20" fmla="*/ 2147483647 w 134"/>
                  <a:gd name="T21" fmla="*/ 2147483647 h 111"/>
                  <a:gd name="T22" fmla="*/ 2147483647 w 134"/>
                  <a:gd name="T23" fmla="*/ 2147483647 h 111"/>
                  <a:gd name="T24" fmla="*/ 2147483647 w 134"/>
                  <a:gd name="T25" fmla="*/ 2147483647 h 111"/>
                  <a:gd name="T26" fmla="*/ 2147483647 w 134"/>
                  <a:gd name="T27" fmla="*/ 2147483647 h 111"/>
                  <a:gd name="T28" fmla="*/ 2147483647 w 134"/>
                  <a:gd name="T29" fmla="*/ 2147483647 h 111"/>
                  <a:gd name="T30" fmla="*/ 2147483647 w 134"/>
                  <a:gd name="T31" fmla="*/ 2147483647 h 111"/>
                  <a:gd name="T32" fmla="*/ 2147483647 w 134"/>
                  <a:gd name="T33" fmla="*/ 2147483647 h 111"/>
                  <a:gd name="T34" fmla="*/ 2147483647 w 134"/>
                  <a:gd name="T35" fmla="*/ 2147483647 h 111"/>
                  <a:gd name="T36" fmla="*/ 2147483647 w 134"/>
                  <a:gd name="T37" fmla="*/ 2147483647 h 111"/>
                  <a:gd name="T38" fmla="*/ 2147483647 w 134"/>
                  <a:gd name="T39" fmla="*/ 2147483647 h 111"/>
                  <a:gd name="T40" fmla="*/ 2147483647 w 134"/>
                  <a:gd name="T41" fmla="*/ 2147483647 h 111"/>
                  <a:gd name="T42" fmla="*/ 2147483647 w 134"/>
                  <a:gd name="T43" fmla="*/ 2147483647 h 111"/>
                  <a:gd name="T44" fmla="*/ 2147483647 w 134"/>
                  <a:gd name="T45" fmla="*/ 2147483647 h 111"/>
                  <a:gd name="T46" fmla="*/ 2147483647 w 134"/>
                  <a:gd name="T47" fmla="*/ 2147483647 h 111"/>
                  <a:gd name="T48" fmla="*/ 2147483647 w 134"/>
                  <a:gd name="T49" fmla="*/ 2147483647 h 111"/>
                  <a:gd name="T50" fmla="*/ 2147483647 w 134"/>
                  <a:gd name="T51" fmla="*/ 2147483647 h 111"/>
                  <a:gd name="T52" fmla="*/ 2147483647 w 134"/>
                  <a:gd name="T53" fmla="*/ 2147483647 h 111"/>
                  <a:gd name="T54" fmla="*/ 2147483647 w 134"/>
                  <a:gd name="T55" fmla="*/ 2147483647 h 111"/>
                  <a:gd name="T56" fmla="*/ 2147483647 w 134"/>
                  <a:gd name="T57" fmla="*/ 2147483647 h 111"/>
                  <a:gd name="T58" fmla="*/ 2147483647 w 134"/>
                  <a:gd name="T59" fmla="*/ 2147483647 h 111"/>
                  <a:gd name="T60" fmla="*/ 2147483647 w 134"/>
                  <a:gd name="T61" fmla="*/ 2147483647 h 111"/>
                  <a:gd name="T62" fmla="*/ 2147483647 w 134"/>
                  <a:gd name="T63" fmla="*/ 2147483647 h 111"/>
                  <a:gd name="T64" fmla="*/ 2147483647 w 134"/>
                  <a:gd name="T65" fmla="*/ 2147483647 h 111"/>
                  <a:gd name="T66" fmla="*/ 2147483647 w 134"/>
                  <a:gd name="T67" fmla="*/ 2147483647 h 111"/>
                  <a:gd name="T68" fmla="*/ 2147483647 w 134"/>
                  <a:gd name="T69" fmla="*/ 2147483647 h 111"/>
                  <a:gd name="T70" fmla="*/ 2147483647 w 134"/>
                  <a:gd name="T71" fmla="*/ 2147483647 h 111"/>
                  <a:gd name="T72" fmla="*/ 2147483647 w 134"/>
                  <a:gd name="T73" fmla="*/ 2147483647 h 111"/>
                  <a:gd name="T74" fmla="*/ 2147483647 w 134"/>
                  <a:gd name="T75" fmla="*/ 2147483647 h 111"/>
                  <a:gd name="T76" fmla="*/ 2147483647 w 134"/>
                  <a:gd name="T77" fmla="*/ 2147483647 h 111"/>
                  <a:gd name="T78" fmla="*/ 2147483647 w 134"/>
                  <a:gd name="T79" fmla="*/ 2147483647 h 111"/>
                  <a:gd name="T80" fmla="*/ 2147483647 w 134"/>
                  <a:gd name="T81" fmla="*/ 2147483647 h 111"/>
                  <a:gd name="T82" fmla="*/ 2147483647 w 134"/>
                  <a:gd name="T83" fmla="*/ 2147483647 h 111"/>
                  <a:gd name="T84" fmla="*/ 2147483647 w 134"/>
                  <a:gd name="T85" fmla="*/ 2147483647 h 111"/>
                  <a:gd name="T86" fmla="*/ 2147483647 w 134"/>
                  <a:gd name="T87" fmla="*/ 2147483647 h 111"/>
                  <a:gd name="T88" fmla="*/ 2147483647 w 134"/>
                  <a:gd name="T89" fmla="*/ 2147483647 h 111"/>
                  <a:gd name="T90" fmla="*/ 2147483647 w 134"/>
                  <a:gd name="T91" fmla="*/ 2147483647 h 111"/>
                  <a:gd name="T92" fmla="*/ 2147483647 w 134"/>
                  <a:gd name="T93" fmla="*/ 2147483647 h 111"/>
                  <a:gd name="T94" fmla="*/ 2147483647 w 134"/>
                  <a:gd name="T95" fmla="*/ 2147483647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
                  <a:gd name="T145" fmla="*/ 0 h 111"/>
                  <a:gd name="T146" fmla="*/ 134 w 134"/>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 h="111">
                    <a:moveTo>
                      <a:pt x="69" y="5"/>
                    </a:moveTo>
                    <a:lnTo>
                      <a:pt x="65" y="3"/>
                    </a:lnTo>
                    <a:lnTo>
                      <a:pt x="63" y="3"/>
                    </a:lnTo>
                    <a:lnTo>
                      <a:pt x="59" y="7"/>
                    </a:lnTo>
                    <a:lnTo>
                      <a:pt x="56" y="7"/>
                    </a:lnTo>
                    <a:lnTo>
                      <a:pt x="54" y="9"/>
                    </a:lnTo>
                    <a:lnTo>
                      <a:pt x="52" y="7"/>
                    </a:lnTo>
                    <a:lnTo>
                      <a:pt x="52" y="3"/>
                    </a:lnTo>
                    <a:lnTo>
                      <a:pt x="54" y="3"/>
                    </a:lnTo>
                    <a:lnTo>
                      <a:pt x="54" y="2"/>
                    </a:lnTo>
                    <a:lnTo>
                      <a:pt x="52" y="0"/>
                    </a:lnTo>
                    <a:lnTo>
                      <a:pt x="48" y="0"/>
                    </a:lnTo>
                    <a:lnTo>
                      <a:pt x="29" y="7"/>
                    </a:lnTo>
                    <a:lnTo>
                      <a:pt x="8" y="15"/>
                    </a:lnTo>
                    <a:lnTo>
                      <a:pt x="4" y="15"/>
                    </a:lnTo>
                    <a:lnTo>
                      <a:pt x="2" y="15"/>
                    </a:lnTo>
                    <a:lnTo>
                      <a:pt x="0" y="21"/>
                    </a:lnTo>
                    <a:lnTo>
                      <a:pt x="0" y="26"/>
                    </a:lnTo>
                    <a:lnTo>
                      <a:pt x="0" y="32"/>
                    </a:lnTo>
                    <a:lnTo>
                      <a:pt x="2" y="34"/>
                    </a:lnTo>
                    <a:lnTo>
                      <a:pt x="2" y="38"/>
                    </a:lnTo>
                    <a:lnTo>
                      <a:pt x="2" y="44"/>
                    </a:lnTo>
                    <a:lnTo>
                      <a:pt x="4" y="48"/>
                    </a:lnTo>
                    <a:lnTo>
                      <a:pt x="4" y="51"/>
                    </a:lnTo>
                    <a:lnTo>
                      <a:pt x="4" y="61"/>
                    </a:lnTo>
                    <a:lnTo>
                      <a:pt x="6" y="67"/>
                    </a:lnTo>
                    <a:lnTo>
                      <a:pt x="10" y="69"/>
                    </a:lnTo>
                    <a:lnTo>
                      <a:pt x="11" y="71"/>
                    </a:lnTo>
                    <a:lnTo>
                      <a:pt x="15" y="71"/>
                    </a:lnTo>
                    <a:lnTo>
                      <a:pt x="19" y="73"/>
                    </a:lnTo>
                    <a:lnTo>
                      <a:pt x="21" y="74"/>
                    </a:lnTo>
                    <a:lnTo>
                      <a:pt x="25" y="74"/>
                    </a:lnTo>
                    <a:lnTo>
                      <a:pt x="31" y="78"/>
                    </a:lnTo>
                    <a:lnTo>
                      <a:pt x="34" y="80"/>
                    </a:lnTo>
                    <a:lnTo>
                      <a:pt x="38" y="80"/>
                    </a:lnTo>
                    <a:lnTo>
                      <a:pt x="42" y="82"/>
                    </a:lnTo>
                    <a:lnTo>
                      <a:pt x="46" y="86"/>
                    </a:lnTo>
                    <a:lnTo>
                      <a:pt x="48" y="90"/>
                    </a:lnTo>
                    <a:lnTo>
                      <a:pt x="50" y="94"/>
                    </a:lnTo>
                    <a:lnTo>
                      <a:pt x="56" y="94"/>
                    </a:lnTo>
                    <a:lnTo>
                      <a:pt x="59" y="94"/>
                    </a:lnTo>
                    <a:lnTo>
                      <a:pt x="61" y="94"/>
                    </a:lnTo>
                    <a:lnTo>
                      <a:pt x="65" y="96"/>
                    </a:lnTo>
                    <a:lnTo>
                      <a:pt x="69" y="97"/>
                    </a:lnTo>
                    <a:lnTo>
                      <a:pt x="73" y="99"/>
                    </a:lnTo>
                    <a:lnTo>
                      <a:pt x="75" y="99"/>
                    </a:lnTo>
                    <a:lnTo>
                      <a:pt x="77" y="99"/>
                    </a:lnTo>
                    <a:lnTo>
                      <a:pt x="79" y="97"/>
                    </a:lnTo>
                    <a:lnTo>
                      <a:pt x="81" y="96"/>
                    </a:lnTo>
                    <a:lnTo>
                      <a:pt x="86" y="94"/>
                    </a:lnTo>
                    <a:lnTo>
                      <a:pt x="92" y="90"/>
                    </a:lnTo>
                    <a:lnTo>
                      <a:pt x="98" y="90"/>
                    </a:lnTo>
                    <a:lnTo>
                      <a:pt x="102" y="92"/>
                    </a:lnTo>
                    <a:lnTo>
                      <a:pt x="105" y="94"/>
                    </a:lnTo>
                    <a:lnTo>
                      <a:pt x="109" y="96"/>
                    </a:lnTo>
                    <a:lnTo>
                      <a:pt x="113" y="99"/>
                    </a:lnTo>
                    <a:lnTo>
                      <a:pt x="115" y="101"/>
                    </a:lnTo>
                    <a:lnTo>
                      <a:pt x="115" y="105"/>
                    </a:lnTo>
                    <a:lnTo>
                      <a:pt x="119" y="109"/>
                    </a:lnTo>
                    <a:lnTo>
                      <a:pt x="121" y="111"/>
                    </a:lnTo>
                    <a:lnTo>
                      <a:pt x="125" y="109"/>
                    </a:lnTo>
                    <a:lnTo>
                      <a:pt x="129" y="105"/>
                    </a:lnTo>
                    <a:lnTo>
                      <a:pt x="127" y="101"/>
                    </a:lnTo>
                    <a:lnTo>
                      <a:pt x="127" y="96"/>
                    </a:lnTo>
                    <a:lnTo>
                      <a:pt x="129" y="92"/>
                    </a:lnTo>
                    <a:lnTo>
                      <a:pt x="130" y="90"/>
                    </a:lnTo>
                    <a:lnTo>
                      <a:pt x="132" y="84"/>
                    </a:lnTo>
                    <a:lnTo>
                      <a:pt x="134" y="80"/>
                    </a:lnTo>
                    <a:lnTo>
                      <a:pt x="130" y="78"/>
                    </a:lnTo>
                    <a:lnTo>
                      <a:pt x="129" y="71"/>
                    </a:lnTo>
                    <a:lnTo>
                      <a:pt x="130" y="67"/>
                    </a:lnTo>
                    <a:lnTo>
                      <a:pt x="130" y="63"/>
                    </a:lnTo>
                    <a:lnTo>
                      <a:pt x="132" y="59"/>
                    </a:lnTo>
                    <a:lnTo>
                      <a:pt x="132" y="57"/>
                    </a:lnTo>
                    <a:lnTo>
                      <a:pt x="130" y="53"/>
                    </a:lnTo>
                    <a:lnTo>
                      <a:pt x="130" y="50"/>
                    </a:lnTo>
                    <a:lnTo>
                      <a:pt x="130" y="46"/>
                    </a:lnTo>
                    <a:lnTo>
                      <a:pt x="130" y="40"/>
                    </a:lnTo>
                    <a:lnTo>
                      <a:pt x="132" y="34"/>
                    </a:lnTo>
                    <a:lnTo>
                      <a:pt x="134" y="28"/>
                    </a:lnTo>
                    <a:lnTo>
                      <a:pt x="130" y="23"/>
                    </a:lnTo>
                    <a:lnTo>
                      <a:pt x="130" y="19"/>
                    </a:lnTo>
                    <a:lnTo>
                      <a:pt x="130" y="17"/>
                    </a:lnTo>
                    <a:lnTo>
                      <a:pt x="129" y="15"/>
                    </a:lnTo>
                    <a:lnTo>
                      <a:pt x="119" y="13"/>
                    </a:lnTo>
                    <a:lnTo>
                      <a:pt x="111" y="13"/>
                    </a:lnTo>
                    <a:lnTo>
                      <a:pt x="105" y="15"/>
                    </a:lnTo>
                    <a:lnTo>
                      <a:pt x="104" y="15"/>
                    </a:lnTo>
                    <a:lnTo>
                      <a:pt x="100" y="15"/>
                    </a:lnTo>
                    <a:lnTo>
                      <a:pt x="92" y="13"/>
                    </a:lnTo>
                    <a:lnTo>
                      <a:pt x="82" y="11"/>
                    </a:lnTo>
                    <a:lnTo>
                      <a:pt x="73" y="9"/>
                    </a:lnTo>
                    <a:lnTo>
                      <a:pt x="69" y="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3" name="Freeform 478">
                <a:extLst>
                  <a:ext uri="{FF2B5EF4-FFF2-40B4-BE49-F238E27FC236}">
                    <a16:creationId xmlns:a16="http://schemas.microsoft.com/office/drawing/2014/main" id="{82C2C3DF-72C4-63E8-CB60-5334EA37E540}"/>
                  </a:ext>
                </a:extLst>
              </p:cNvPr>
              <p:cNvSpPr>
                <a:spLocks/>
              </p:cNvSpPr>
              <p:nvPr/>
            </p:nvSpPr>
            <p:spPr bwMode="auto">
              <a:xfrm>
                <a:off x="4683125" y="2228850"/>
                <a:ext cx="103188" cy="85725"/>
              </a:xfrm>
              <a:custGeom>
                <a:avLst/>
                <a:gdLst>
                  <a:gd name="T0" fmla="*/ 2147483647 w 50"/>
                  <a:gd name="T1" fmla="*/ 2147483647 h 41"/>
                  <a:gd name="T2" fmla="*/ 2147483647 w 50"/>
                  <a:gd name="T3" fmla="*/ 2147483647 h 41"/>
                  <a:gd name="T4" fmla="*/ 2147483647 w 50"/>
                  <a:gd name="T5" fmla="*/ 2147483647 h 41"/>
                  <a:gd name="T6" fmla="*/ 2147483647 w 50"/>
                  <a:gd name="T7" fmla="*/ 2147483647 h 41"/>
                  <a:gd name="T8" fmla="*/ 2147483647 w 50"/>
                  <a:gd name="T9" fmla="*/ 2147483647 h 41"/>
                  <a:gd name="T10" fmla="*/ 2147483647 w 50"/>
                  <a:gd name="T11" fmla="*/ 0 h 41"/>
                  <a:gd name="T12" fmla="*/ 2147483647 w 50"/>
                  <a:gd name="T13" fmla="*/ 0 h 41"/>
                  <a:gd name="T14" fmla="*/ 2147483647 w 50"/>
                  <a:gd name="T15" fmla="*/ 2147483647 h 41"/>
                  <a:gd name="T16" fmla="*/ 2147483647 w 50"/>
                  <a:gd name="T17" fmla="*/ 2147483647 h 41"/>
                  <a:gd name="T18" fmla="*/ 2147483647 w 50"/>
                  <a:gd name="T19" fmla="*/ 2147483647 h 41"/>
                  <a:gd name="T20" fmla="*/ 2147483647 w 50"/>
                  <a:gd name="T21" fmla="*/ 2147483647 h 41"/>
                  <a:gd name="T22" fmla="*/ 2147483647 w 50"/>
                  <a:gd name="T23" fmla="*/ 2147483647 h 41"/>
                  <a:gd name="T24" fmla="*/ 2147483647 w 50"/>
                  <a:gd name="T25" fmla="*/ 2147483647 h 41"/>
                  <a:gd name="T26" fmla="*/ 2147483647 w 50"/>
                  <a:gd name="T27" fmla="*/ 2147483647 h 41"/>
                  <a:gd name="T28" fmla="*/ 0 w 50"/>
                  <a:gd name="T29" fmla="*/ 2147483647 h 41"/>
                  <a:gd name="T30" fmla="*/ 0 w 50"/>
                  <a:gd name="T31" fmla="*/ 2147483647 h 41"/>
                  <a:gd name="T32" fmla="*/ 2147483647 w 50"/>
                  <a:gd name="T33" fmla="*/ 2147483647 h 41"/>
                  <a:gd name="T34" fmla="*/ 2147483647 w 50"/>
                  <a:gd name="T35" fmla="*/ 2147483647 h 41"/>
                  <a:gd name="T36" fmla="*/ 2147483647 w 50"/>
                  <a:gd name="T37" fmla="*/ 2147483647 h 41"/>
                  <a:gd name="T38" fmla="*/ 2147483647 w 50"/>
                  <a:gd name="T39" fmla="*/ 2147483647 h 41"/>
                  <a:gd name="T40" fmla="*/ 2147483647 w 50"/>
                  <a:gd name="T41" fmla="*/ 2147483647 h 41"/>
                  <a:gd name="T42" fmla="*/ 2147483647 w 50"/>
                  <a:gd name="T43" fmla="*/ 2147483647 h 41"/>
                  <a:gd name="T44" fmla="*/ 2147483647 w 50"/>
                  <a:gd name="T45" fmla="*/ 2147483647 h 41"/>
                  <a:gd name="T46" fmla="*/ 2147483647 w 50"/>
                  <a:gd name="T47" fmla="*/ 2147483647 h 41"/>
                  <a:gd name="T48" fmla="*/ 2147483647 w 50"/>
                  <a:gd name="T49" fmla="*/ 2147483647 h 41"/>
                  <a:gd name="T50" fmla="*/ 2147483647 w 50"/>
                  <a:gd name="T51" fmla="*/ 2147483647 h 41"/>
                  <a:gd name="T52" fmla="*/ 2147483647 w 50"/>
                  <a:gd name="T53" fmla="*/ 2147483647 h 41"/>
                  <a:gd name="T54" fmla="*/ 2147483647 w 50"/>
                  <a:gd name="T55" fmla="*/ 2147483647 h 41"/>
                  <a:gd name="T56" fmla="*/ 2147483647 w 50"/>
                  <a:gd name="T57" fmla="*/ 2147483647 h 41"/>
                  <a:gd name="T58" fmla="*/ 2147483647 w 50"/>
                  <a:gd name="T59" fmla="*/ 2147483647 h 41"/>
                  <a:gd name="T60" fmla="*/ 2147483647 w 50"/>
                  <a:gd name="T61" fmla="*/ 2147483647 h 41"/>
                  <a:gd name="T62" fmla="*/ 2147483647 w 50"/>
                  <a:gd name="T63" fmla="*/ 2147483647 h 41"/>
                  <a:gd name="T64" fmla="*/ 2147483647 w 50"/>
                  <a:gd name="T65" fmla="*/ 2147483647 h 41"/>
                  <a:gd name="T66" fmla="*/ 2147483647 w 50"/>
                  <a:gd name="T67" fmla="*/ 2147483647 h 41"/>
                  <a:gd name="T68" fmla="*/ 2147483647 w 50"/>
                  <a:gd name="T69" fmla="*/ 2147483647 h 41"/>
                  <a:gd name="T70" fmla="*/ 2147483647 w 50"/>
                  <a:gd name="T71" fmla="*/ 2147483647 h 41"/>
                  <a:gd name="T72" fmla="*/ 2147483647 w 50"/>
                  <a:gd name="T73" fmla="*/ 2147483647 h 41"/>
                  <a:gd name="T74" fmla="*/ 2147483647 w 50"/>
                  <a:gd name="T75" fmla="*/ 2147483647 h 41"/>
                  <a:gd name="T76" fmla="*/ 2147483647 w 50"/>
                  <a:gd name="T77" fmla="*/ 2147483647 h 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
                  <a:gd name="T118" fmla="*/ 0 h 41"/>
                  <a:gd name="T119" fmla="*/ 50 w 50"/>
                  <a:gd name="T120" fmla="*/ 41 h 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 h="41">
                    <a:moveTo>
                      <a:pt x="48" y="6"/>
                    </a:moveTo>
                    <a:lnTo>
                      <a:pt x="48" y="6"/>
                    </a:lnTo>
                    <a:lnTo>
                      <a:pt x="48" y="4"/>
                    </a:lnTo>
                    <a:lnTo>
                      <a:pt x="48" y="2"/>
                    </a:lnTo>
                    <a:lnTo>
                      <a:pt x="39" y="0"/>
                    </a:lnTo>
                    <a:lnTo>
                      <a:pt x="27" y="0"/>
                    </a:lnTo>
                    <a:lnTo>
                      <a:pt x="25" y="2"/>
                    </a:lnTo>
                    <a:lnTo>
                      <a:pt x="25" y="6"/>
                    </a:lnTo>
                    <a:lnTo>
                      <a:pt x="22" y="6"/>
                    </a:lnTo>
                    <a:lnTo>
                      <a:pt x="18" y="8"/>
                    </a:lnTo>
                    <a:lnTo>
                      <a:pt x="12" y="20"/>
                    </a:lnTo>
                    <a:lnTo>
                      <a:pt x="12" y="33"/>
                    </a:lnTo>
                    <a:lnTo>
                      <a:pt x="6" y="33"/>
                    </a:lnTo>
                    <a:lnTo>
                      <a:pt x="0" y="33"/>
                    </a:lnTo>
                    <a:lnTo>
                      <a:pt x="0" y="37"/>
                    </a:lnTo>
                    <a:lnTo>
                      <a:pt x="8" y="39"/>
                    </a:lnTo>
                    <a:lnTo>
                      <a:pt x="12" y="39"/>
                    </a:lnTo>
                    <a:lnTo>
                      <a:pt x="16" y="37"/>
                    </a:lnTo>
                    <a:lnTo>
                      <a:pt x="20" y="37"/>
                    </a:lnTo>
                    <a:lnTo>
                      <a:pt x="22" y="39"/>
                    </a:lnTo>
                    <a:lnTo>
                      <a:pt x="24" y="41"/>
                    </a:lnTo>
                    <a:lnTo>
                      <a:pt x="25" y="41"/>
                    </a:lnTo>
                    <a:lnTo>
                      <a:pt x="27" y="37"/>
                    </a:lnTo>
                    <a:lnTo>
                      <a:pt x="31" y="29"/>
                    </a:lnTo>
                    <a:lnTo>
                      <a:pt x="31" y="27"/>
                    </a:lnTo>
                    <a:lnTo>
                      <a:pt x="33" y="25"/>
                    </a:lnTo>
                    <a:lnTo>
                      <a:pt x="37" y="25"/>
                    </a:lnTo>
                    <a:lnTo>
                      <a:pt x="43" y="25"/>
                    </a:lnTo>
                    <a:lnTo>
                      <a:pt x="45" y="23"/>
                    </a:lnTo>
                    <a:lnTo>
                      <a:pt x="47" y="22"/>
                    </a:lnTo>
                    <a:lnTo>
                      <a:pt x="48" y="20"/>
                    </a:lnTo>
                    <a:lnTo>
                      <a:pt x="47" y="18"/>
                    </a:lnTo>
                    <a:lnTo>
                      <a:pt x="47" y="16"/>
                    </a:lnTo>
                    <a:lnTo>
                      <a:pt x="48" y="16"/>
                    </a:lnTo>
                    <a:lnTo>
                      <a:pt x="50" y="10"/>
                    </a:lnTo>
                    <a:lnTo>
                      <a:pt x="48" y="6"/>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4" name="Freeform 485">
                <a:extLst>
                  <a:ext uri="{FF2B5EF4-FFF2-40B4-BE49-F238E27FC236}">
                    <a16:creationId xmlns:a16="http://schemas.microsoft.com/office/drawing/2014/main" id="{D63468F8-5C75-5AD9-C104-D1F9E3C05D20}"/>
                  </a:ext>
                </a:extLst>
              </p:cNvPr>
              <p:cNvSpPr>
                <a:spLocks/>
              </p:cNvSpPr>
              <p:nvPr/>
            </p:nvSpPr>
            <p:spPr bwMode="auto">
              <a:xfrm>
                <a:off x="4759325" y="2589213"/>
                <a:ext cx="17463" cy="20637"/>
              </a:xfrm>
              <a:custGeom>
                <a:avLst/>
                <a:gdLst>
                  <a:gd name="T0" fmla="*/ 2147483647 w 8"/>
                  <a:gd name="T1" fmla="*/ 2147483647 h 10"/>
                  <a:gd name="T2" fmla="*/ 2147483647 w 8"/>
                  <a:gd name="T3" fmla="*/ 0 h 10"/>
                  <a:gd name="T4" fmla="*/ 0 w 8"/>
                  <a:gd name="T5" fmla="*/ 2147483647 h 10"/>
                  <a:gd name="T6" fmla="*/ 2147483647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8" y="4"/>
                    </a:moveTo>
                    <a:lnTo>
                      <a:pt x="2" y="0"/>
                    </a:lnTo>
                    <a:lnTo>
                      <a:pt x="0" y="4"/>
                    </a:lnTo>
                    <a:lnTo>
                      <a:pt x="4" y="10"/>
                    </a:lnTo>
                    <a:lnTo>
                      <a:pt x="4" y="8"/>
                    </a:lnTo>
                    <a:lnTo>
                      <a:pt x="6" y="6"/>
                    </a:lnTo>
                    <a:lnTo>
                      <a:pt x="8" y="4"/>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5" name="Freeform 486">
                <a:extLst>
                  <a:ext uri="{FF2B5EF4-FFF2-40B4-BE49-F238E27FC236}">
                    <a16:creationId xmlns:a16="http://schemas.microsoft.com/office/drawing/2014/main" id="{6E7FCDF3-32D0-A41D-8EE5-7C7DD4DEA506}"/>
                  </a:ext>
                </a:extLst>
              </p:cNvPr>
              <p:cNvSpPr>
                <a:spLocks/>
              </p:cNvSpPr>
              <p:nvPr/>
            </p:nvSpPr>
            <p:spPr bwMode="auto">
              <a:xfrm>
                <a:off x="5284788" y="2401888"/>
                <a:ext cx="98425" cy="122237"/>
              </a:xfrm>
              <a:custGeom>
                <a:avLst/>
                <a:gdLst>
                  <a:gd name="T0" fmla="*/ 2147483647 w 48"/>
                  <a:gd name="T1" fmla="*/ 2147483647 h 59"/>
                  <a:gd name="T2" fmla="*/ 2147483647 w 48"/>
                  <a:gd name="T3" fmla="*/ 2147483647 h 59"/>
                  <a:gd name="T4" fmla="*/ 2147483647 w 48"/>
                  <a:gd name="T5" fmla="*/ 2147483647 h 59"/>
                  <a:gd name="T6" fmla="*/ 2147483647 w 48"/>
                  <a:gd name="T7" fmla="*/ 2147483647 h 59"/>
                  <a:gd name="T8" fmla="*/ 2147483647 w 48"/>
                  <a:gd name="T9" fmla="*/ 2147483647 h 59"/>
                  <a:gd name="T10" fmla="*/ 2147483647 w 48"/>
                  <a:gd name="T11" fmla="*/ 2147483647 h 59"/>
                  <a:gd name="T12" fmla="*/ 2147483647 w 48"/>
                  <a:gd name="T13" fmla="*/ 2147483647 h 59"/>
                  <a:gd name="T14" fmla="*/ 2147483647 w 48"/>
                  <a:gd name="T15" fmla="*/ 2147483647 h 59"/>
                  <a:gd name="T16" fmla="*/ 2147483647 w 48"/>
                  <a:gd name="T17" fmla="*/ 2147483647 h 59"/>
                  <a:gd name="T18" fmla="*/ 2147483647 w 48"/>
                  <a:gd name="T19" fmla="*/ 2147483647 h 59"/>
                  <a:gd name="T20" fmla="*/ 2147483647 w 48"/>
                  <a:gd name="T21" fmla="*/ 2147483647 h 59"/>
                  <a:gd name="T22" fmla="*/ 2147483647 w 48"/>
                  <a:gd name="T23" fmla="*/ 2147483647 h 59"/>
                  <a:gd name="T24" fmla="*/ 2147483647 w 48"/>
                  <a:gd name="T25" fmla="*/ 2147483647 h 59"/>
                  <a:gd name="T26" fmla="*/ 2147483647 w 48"/>
                  <a:gd name="T27" fmla="*/ 2147483647 h 59"/>
                  <a:gd name="T28" fmla="*/ 2147483647 w 48"/>
                  <a:gd name="T29" fmla="*/ 2147483647 h 59"/>
                  <a:gd name="T30" fmla="*/ 2147483647 w 48"/>
                  <a:gd name="T31" fmla="*/ 2147483647 h 59"/>
                  <a:gd name="T32" fmla="*/ 2147483647 w 48"/>
                  <a:gd name="T33" fmla="*/ 2147483647 h 59"/>
                  <a:gd name="T34" fmla="*/ 2147483647 w 48"/>
                  <a:gd name="T35" fmla="*/ 2147483647 h 59"/>
                  <a:gd name="T36" fmla="*/ 2147483647 w 48"/>
                  <a:gd name="T37" fmla="*/ 2147483647 h 59"/>
                  <a:gd name="T38" fmla="*/ 2147483647 w 48"/>
                  <a:gd name="T39" fmla="*/ 2147483647 h 59"/>
                  <a:gd name="T40" fmla="*/ 2147483647 w 48"/>
                  <a:gd name="T41" fmla="*/ 2147483647 h 59"/>
                  <a:gd name="T42" fmla="*/ 2147483647 w 48"/>
                  <a:gd name="T43" fmla="*/ 2147483647 h 59"/>
                  <a:gd name="T44" fmla="*/ 2147483647 w 48"/>
                  <a:gd name="T45" fmla="*/ 0 h 59"/>
                  <a:gd name="T46" fmla="*/ 2147483647 w 48"/>
                  <a:gd name="T47" fmla="*/ 0 h 59"/>
                  <a:gd name="T48" fmla="*/ 2147483647 w 48"/>
                  <a:gd name="T49" fmla="*/ 2147483647 h 59"/>
                  <a:gd name="T50" fmla="*/ 0 w 48"/>
                  <a:gd name="T51" fmla="*/ 2147483647 h 59"/>
                  <a:gd name="T52" fmla="*/ 2147483647 w 48"/>
                  <a:gd name="T53" fmla="*/ 2147483647 h 59"/>
                  <a:gd name="T54" fmla="*/ 2147483647 w 48"/>
                  <a:gd name="T55" fmla="*/ 2147483647 h 59"/>
                  <a:gd name="T56" fmla="*/ 2147483647 w 48"/>
                  <a:gd name="T57" fmla="*/ 2147483647 h 59"/>
                  <a:gd name="T58" fmla="*/ 2147483647 w 48"/>
                  <a:gd name="T59" fmla="*/ 2147483647 h 59"/>
                  <a:gd name="T60" fmla="*/ 2147483647 w 48"/>
                  <a:gd name="T61" fmla="*/ 2147483647 h 59"/>
                  <a:gd name="T62" fmla="*/ 2147483647 w 48"/>
                  <a:gd name="T63" fmla="*/ 2147483647 h 59"/>
                  <a:gd name="T64" fmla="*/ 2147483647 w 48"/>
                  <a:gd name="T65" fmla="*/ 2147483647 h 59"/>
                  <a:gd name="T66" fmla="*/ 2147483647 w 48"/>
                  <a:gd name="T67" fmla="*/ 2147483647 h 59"/>
                  <a:gd name="T68" fmla="*/ 2147483647 w 48"/>
                  <a:gd name="T69" fmla="*/ 2147483647 h 59"/>
                  <a:gd name="T70" fmla="*/ 2147483647 w 48"/>
                  <a:gd name="T71" fmla="*/ 2147483647 h 59"/>
                  <a:gd name="T72" fmla="*/ 2147483647 w 48"/>
                  <a:gd name="T73" fmla="*/ 2147483647 h 59"/>
                  <a:gd name="T74" fmla="*/ 2147483647 w 48"/>
                  <a:gd name="T75" fmla="*/ 2147483647 h 59"/>
                  <a:gd name="T76" fmla="*/ 2147483647 w 48"/>
                  <a:gd name="T77" fmla="*/ 2147483647 h 59"/>
                  <a:gd name="T78" fmla="*/ 2147483647 w 48"/>
                  <a:gd name="T79" fmla="*/ 2147483647 h 59"/>
                  <a:gd name="T80" fmla="*/ 2147483647 w 48"/>
                  <a:gd name="T81" fmla="*/ 2147483647 h 59"/>
                  <a:gd name="T82" fmla="*/ 2147483647 w 48"/>
                  <a:gd name="T83" fmla="*/ 2147483647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59"/>
                  <a:gd name="T128" fmla="*/ 48 w 48"/>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59">
                    <a:moveTo>
                      <a:pt x="25" y="59"/>
                    </a:moveTo>
                    <a:lnTo>
                      <a:pt x="27" y="57"/>
                    </a:lnTo>
                    <a:lnTo>
                      <a:pt x="29" y="52"/>
                    </a:lnTo>
                    <a:lnTo>
                      <a:pt x="31" y="48"/>
                    </a:lnTo>
                    <a:lnTo>
                      <a:pt x="35" y="44"/>
                    </a:lnTo>
                    <a:lnTo>
                      <a:pt x="37" y="44"/>
                    </a:lnTo>
                    <a:lnTo>
                      <a:pt x="41" y="46"/>
                    </a:lnTo>
                    <a:lnTo>
                      <a:pt x="44" y="48"/>
                    </a:lnTo>
                    <a:lnTo>
                      <a:pt x="48" y="50"/>
                    </a:lnTo>
                    <a:lnTo>
                      <a:pt x="41" y="40"/>
                    </a:lnTo>
                    <a:lnTo>
                      <a:pt x="39" y="38"/>
                    </a:lnTo>
                    <a:lnTo>
                      <a:pt x="37" y="31"/>
                    </a:lnTo>
                    <a:lnTo>
                      <a:pt x="37" y="29"/>
                    </a:lnTo>
                    <a:lnTo>
                      <a:pt x="35" y="25"/>
                    </a:lnTo>
                    <a:lnTo>
                      <a:pt x="33" y="21"/>
                    </a:lnTo>
                    <a:lnTo>
                      <a:pt x="31" y="17"/>
                    </a:lnTo>
                    <a:lnTo>
                      <a:pt x="31" y="13"/>
                    </a:lnTo>
                    <a:lnTo>
                      <a:pt x="27" y="10"/>
                    </a:lnTo>
                    <a:lnTo>
                      <a:pt x="25" y="8"/>
                    </a:lnTo>
                    <a:lnTo>
                      <a:pt x="21" y="6"/>
                    </a:lnTo>
                    <a:lnTo>
                      <a:pt x="19" y="2"/>
                    </a:lnTo>
                    <a:lnTo>
                      <a:pt x="16" y="2"/>
                    </a:lnTo>
                    <a:lnTo>
                      <a:pt x="12" y="0"/>
                    </a:lnTo>
                    <a:lnTo>
                      <a:pt x="8" y="0"/>
                    </a:lnTo>
                    <a:lnTo>
                      <a:pt x="4" y="2"/>
                    </a:lnTo>
                    <a:lnTo>
                      <a:pt x="0" y="6"/>
                    </a:lnTo>
                    <a:lnTo>
                      <a:pt x="4" y="8"/>
                    </a:lnTo>
                    <a:lnTo>
                      <a:pt x="10" y="13"/>
                    </a:lnTo>
                    <a:lnTo>
                      <a:pt x="12" y="19"/>
                    </a:lnTo>
                    <a:lnTo>
                      <a:pt x="14" y="23"/>
                    </a:lnTo>
                    <a:lnTo>
                      <a:pt x="18" y="27"/>
                    </a:lnTo>
                    <a:lnTo>
                      <a:pt x="19" y="31"/>
                    </a:lnTo>
                    <a:lnTo>
                      <a:pt x="19" y="36"/>
                    </a:lnTo>
                    <a:lnTo>
                      <a:pt x="19" y="38"/>
                    </a:lnTo>
                    <a:lnTo>
                      <a:pt x="21" y="42"/>
                    </a:lnTo>
                    <a:lnTo>
                      <a:pt x="19" y="44"/>
                    </a:lnTo>
                    <a:lnTo>
                      <a:pt x="19" y="50"/>
                    </a:lnTo>
                    <a:lnTo>
                      <a:pt x="19" y="52"/>
                    </a:lnTo>
                    <a:lnTo>
                      <a:pt x="19" y="56"/>
                    </a:lnTo>
                    <a:lnTo>
                      <a:pt x="21" y="59"/>
                    </a:lnTo>
                    <a:lnTo>
                      <a:pt x="23" y="59"/>
                    </a:lnTo>
                    <a:lnTo>
                      <a:pt x="25" y="59"/>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6" name="Freeform 493">
                <a:extLst>
                  <a:ext uri="{FF2B5EF4-FFF2-40B4-BE49-F238E27FC236}">
                    <a16:creationId xmlns:a16="http://schemas.microsoft.com/office/drawing/2014/main" id="{3E4FB699-EED5-C49D-20D5-9C78E20687D1}"/>
                  </a:ext>
                </a:extLst>
              </p:cNvPr>
              <p:cNvSpPr>
                <a:spLocks/>
              </p:cNvSpPr>
              <p:nvPr/>
            </p:nvSpPr>
            <p:spPr bwMode="auto">
              <a:xfrm>
                <a:off x="5126038" y="2640013"/>
                <a:ext cx="74612" cy="73025"/>
              </a:xfrm>
              <a:custGeom>
                <a:avLst/>
                <a:gdLst>
                  <a:gd name="T0" fmla="*/ 2147483647 w 36"/>
                  <a:gd name="T1" fmla="*/ 2147483647 h 35"/>
                  <a:gd name="T2" fmla="*/ 2147483647 w 36"/>
                  <a:gd name="T3" fmla="*/ 2147483647 h 35"/>
                  <a:gd name="T4" fmla="*/ 2147483647 w 36"/>
                  <a:gd name="T5" fmla="*/ 2147483647 h 35"/>
                  <a:gd name="T6" fmla="*/ 0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2147483647 h 35"/>
                  <a:gd name="T42" fmla="*/ 2147483647 w 36"/>
                  <a:gd name="T43" fmla="*/ 2147483647 h 35"/>
                  <a:gd name="T44" fmla="*/ 2147483647 w 36"/>
                  <a:gd name="T45" fmla="*/ 2147483647 h 35"/>
                  <a:gd name="T46" fmla="*/ 2147483647 w 36"/>
                  <a:gd name="T47" fmla="*/ 0 h 35"/>
                  <a:gd name="T48" fmla="*/ 2147483647 w 36"/>
                  <a:gd name="T49" fmla="*/ 2147483647 h 35"/>
                  <a:gd name="T50" fmla="*/ 2147483647 w 36"/>
                  <a:gd name="T51" fmla="*/ 2147483647 h 35"/>
                  <a:gd name="T52" fmla="*/ 2147483647 w 36"/>
                  <a:gd name="T53" fmla="*/ 2147483647 h 35"/>
                  <a:gd name="T54" fmla="*/ 2147483647 w 36"/>
                  <a:gd name="T55" fmla="*/ 2147483647 h 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
                  <a:gd name="T85" fmla="*/ 0 h 35"/>
                  <a:gd name="T86" fmla="*/ 36 w 36"/>
                  <a:gd name="T87" fmla="*/ 35 h 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 h="35">
                    <a:moveTo>
                      <a:pt x="1" y="13"/>
                    </a:moveTo>
                    <a:lnTo>
                      <a:pt x="1" y="17"/>
                    </a:lnTo>
                    <a:lnTo>
                      <a:pt x="1" y="23"/>
                    </a:lnTo>
                    <a:lnTo>
                      <a:pt x="0" y="27"/>
                    </a:lnTo>
                    <a:lnTo>
                      <a:pt x="1" y="29"/>
                    </a:lnTo>
                    <a:lnTo>
                      <a:pt x="3" y="33"/>
                    </a:lnTo>
                    <a:lnTo>
                      <a:pt x="5" y="35"/>
                    </a:lnTo>
                    <a:lnTo>
                      <a:pt x="9" y="35"/>
                    </a:lnTo>
                    <a:lnTo>
                      <a:pt x="17" y="33"/>
                    </a:lnTo>
                    <a:lnTo>
                      <a:pt x="19" y="33"/>
                    </a:lnTo>
                    <a:lnTo>
                      <a:pt x="21" y="29"/>
                    </a:lnTo>
                    <a:lnTo>
                      <a:pt x="23" y="29"/>
                    </a:lnTo>
                    <a:lnTo>
                      <a:pt x="24" y="27"/>
                    </a:lnTo>
                    <a:lnTo>
                      <a:pt x="28" y="25"/>
                    </a:lnTo>
                    <a:lnTo>
                      <a:pt x="32" y="25"/>
                    </a:lnTo>
                    <a:lnTo>
                      <a:pt x="34" y="25"/>
                    </a:lnTo>
                    <a:lnTo>
                      <a:pt x="34" y="23"/>
                    </a:lnTo>
                    <a:lnTo>
                      <a:pt x="36" y="19"/>
                    </a:lnTo>
                    <a:lnTo>
                      <a:pt x="34" y="13"/>
                    </a:lnTo>
                    <a:lnTo>
                      <a:pt x="34" y="10"/>
                    </a:lnTo>
                    <a:lnTo>
                      <a:pt x="34" y="6"/>
                    </a:lnTo>
                    <a:lnTo>
                      <a:pt x="32" y="4"/>
                    </a:lnTo>
                    <a:lnTo>
                      <a:pt x="30" y="0"/>
                    </a:lnTo>
                    <a:lnTo>
                      <a:pt x="19" y="6"/>
                    </a:lnTo>
                    <a:lnTo>
                      <a:pt x="15" y="10"/>
                    </a:lnTo>
                    <a:lnTo>
                      <a:pt x="7" y="10"/>
                    </a:lnTo>
                    <a:lnTo>
                      <a:pt x="1" y="13"/>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7" name="Freeform 494">
                <a:extLst>
                  <a:ext uri="{FF2B5EF4-FFF2-40B4-BE49-F238E27FC236}">
                    <a16:creationId xmlns:a16="http://schemas.microsoft.com/office/drawing/2014/main" id="{D9EEB2D1-D70B-DB4E-D9A5-B4A8F7815F62}"/>
                  </a:ext>
                </a:extLst>
              </p:cNvPr>
              <p:cNvSpPr>
                <a:spLocks/>
              </p:cNvSpPr>
              <p:nvPr/>
            </p:nvSpPr>
            <p:spPr bwMode="auto">
              <a:xfrm>
                <a:off x="4738688" y="2349500"/>
                <a:ext cx="20637" cy="31750"/>
              </a:xfrm>
              <a:custGeom>
                <a:avLst/>
                <a:gdLst>
                  <a:gd name="T0" fmla="*/ 2147483647 w 10"/>
                  <a:gd name="T1" fmla="*/ 2147483647 h 15"/>
                  <a:gd name="T2" fmla="*/ 2147483647 w 10"/>
                  <a:gd name="T3" fmla="*/ 2147483647 h 15"/>
                  <a:gd name="T4" fmla="*/ 0 w 10"/>
                  <a:gd name="T5" fmla="*/ 2147483647 h 15"/>
                  <a:gd name="T6" fmla="*/ 0 w 10"/>
                  <a:gd name="T7" fmla="*/ 2147483647 h 15"/>
                  <a:gd name="T8" fmla="*/ 2147483647 w 10"/>
                  <a:gd name="T9" fmla="*/ 2147483647 h 15"/>
                  <a:gd name="T10" fmla="*/ 2147483647 w 10"/>
                  <a:gd name="T11" fmla="*/ 2147483647 h 15"/>
                  <a:gd name="T12" fmla="*/ 2147483647 w 10"/>
                  <a:gd name="T13" fmla="*/ 0 h 15"/>
                  <a:gd name="T14" fmla="*/ 2147483647 w 10"/>
                  <a:gd name="T15" fmla="*/ 0 h 15"/>
                  <a:gd name="T16" fmla="*/ 2147483647 w 10"/>
                  <a:gd name="T17" fmla="*/ 2147483647 h 15"/>
                  <a:gd name="T18" fmla="*/ 2147483647 w 10"/>
                  <a:gd name="T19" fmla="*/ 2147483647 h 15"/>
                  <a:gd name="T20" fmla="*/ 2147483647 w 10"/>
                  <a:gd name="T21" fmla="*/ 2147483647 h 15"/>
                  <a:gd name="T22" fmla="*/ 2147483647 w 10"/>
                  <a:gd name="T23" fmla="*/ 2147483647 h 15"/>
                  <a:gd name="T24" fmla="*/ 2147483647 w 10"/>
                  <a:gd name="T25" fmla="*/ 2147483647 h 15"/>
                  <a:gd name="T26" fmla="*/ 2147483647 w 10"/>
                  <a:gd name="T27" fmla="*/ 2147483647 h 15"/>
                  <a:gd name="T28" fmla="*/ 2147483647 w 10"/>
                  <a:gd name="T29" fmla="*/ 2147483647 h 15"/>
                  <a:gd name="T30" fmla="*/ 2147483647 w 10"/>
                  <a:gd name="T31" fmla="*/ 2147483647 h 15"/>
                  <a:gd name="T32" fmla="*/ 2147483647 w 10"/>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5"/>
                  <a:gd name="T53" fmla="*/ 10 w 10"/>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5">
                    <a:moveTo>
                      <a:pt x="2" y="8"/>
                    </a:moveTo>
                    <a:lnTo>
                      <a:pt x="2" y="8"/>
                    </a:lnTo>
                    <a:lnTo>
                      <a:pt x="0" y="8"/>
                    </a:lnTo>
                    <a:lnTo>
                      <a:pt x="0" y="6"/>
                    </a:lnTo>
                    <a:lnTo>
                      <a:pt x="2" y="4"/>
                    </a:lnTo>
                    <a:lnTo>
                      <a:pt x="2" y="2"/>
                    </a:lnTo>
                    <a:lnTo>
                      <a:pt x="4" y="0"/>
                    </a:lnTo>
                    <a:lnTo>
                      <a:pt x="6" y="4"/>
                    </a:lnTo>
                    <a:lnTo>
                      <a:pt x="10" y="6"/>
                    </a:lnTo>
                    <a:lnTo>
                      <a:pt x="8" y="8"/>
                    </a:lnTo>
                    <a:lnTo>
                      <a:pt x="8" y="13"/>
                    </a:lnTo>
                    <a:lnTo>
                      <a:pt x="8" y="15"/>
                    </a:lnTo>
                    <a:lnTo>
                      <a:pt x="6" y="13"/>
                    </a:lnTo>
                    <a:lnTo>
                      <a:pt x="2" y="13"/>
                    </a:lnTo>
                    <a:lnTo>
                      <a:pt x="2" y="11"/>
                    </a:lnTo>
                    <a:lnTo>
                      <a:pt x="2" y="8"/>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8" name="Freeform 495">
                <a:extLst>
                  <a:ext uri="{FF2B5EF4-FFF2-40B4-BE49-F238E27FC236}">
                    <a16:creationId xmlns:a16="http://schemas.microsoft.com/office/drawing/2014/main" id="{39355186-C3DF-8475-B739-A6ED1ECDE919}"/>
                  </a:ext>
                </a:extLst>
              </p:cNvPr>
              <p:cNvSpPr>
                <a:spLocks/>
              </p:cNvSpPr>
              <p:nvPr/>
            </p:nvSpPr>
            <p:spPr bwMode="auto">
              <a:xfrm>
                <a:off x="5132388" y="2093913"/>
                <a:ext cx="152400" cy="117475"/>
              </a:xfrm>
              <a:custGeom>
                <a:avLst/>
                <a:gdLst>
                  <a:gd name="T0" fmla="*/ 0 w 73"/>
                  <a:gd name="T1" fmla="*/ 2147483647 h 56"/>
                  <a:gd name="T2" fmla="*/ 2147483647 w 73"/>
                  <a:gd name="T3" fmla="*/ 2147483647 h 56"/>
                  <a:gd name="T4" fmla="*/ 2147483647 w 73"/>
                  <a:gd name="T5" fmla="*/ 2147483647 h 56"/>
                  <a:gd name="T6" fmla="*/ 2147483647 w 73"/>
                  <a:gd name="T7" fmla="*/ 2147483647 h 56"/>
                  <a:gd name="T8" fmla="*/ 2147483647 w 73"/>
                  <a:gd name="T9" fmla="*/ 2147483647 h 56"/>
                  <a:gd name="T10" fmla="*/ 2147483647 w 73"/>
                  <a:gd name="T11" fmla="*/ 2147483647 h 56"/>
                  <a:gd name="T12" fmla="*/ 2147483647 w 73"/>
                  <a:gd name="T13" fmla="*/ 2147483647 h 56"/>
                  <a:gd name="T14" fmla="*/ 2147483647 w 73"/>
                  <a:gd name="T15" fmla="*/ 2147483647 h 56"/>
                  <a:gd name="T16" fmla="*/ 2147483647 w 73"/>
                  <a:gd name="T17" fmla="*/ 2147483647 h 56"/>
                  <a:gd name="T18" fmla="*/ 2147483647 w 73"/>
                  <a:gd name="T19" fmla="*/ 2147483647 h 56"/>
                  <a:gd name="T20" fmla="*/ 2147483647 w 73"/>
                  <a:gd name="T21" fmla="*/ 2147483647 h 56"/>
                  <a:gd name="T22" fmla="*/ 2147483647 w 73"/>
                  <a:gd name="T23" fmla="*/ 2147483647 h 56"/>
                  <a:gd name="T24" fmla="*/ 2147483647 w 73"/>
                  <a:gd name="T25" fmla="*/ 2147483647 h 56"/>
                  <a:gd name="T26" fmla="*/ 2147483647 w 73"/>
                  <a:gd name="T27" fmla="*/ 2147483647 h 56"/>
                  <a:gd name="T28" fmla="*/ 2147483647 w 73"/>
                  <a:gd name="T29" fmla="*/ 2147483647 h 56"/>
                  <a:gd name="T30" fmla="*/ 2147483647 w 73"/>
                  <a:gd name="T31" fmla="*/ 2147483647 h 56"/>
                  <a:gd name="T32" fmla="*/ 2147483647 w 73"/>
                  <a:gd name="T33" fmla="*/ 2147483647 h 56"/>
                  <a:gd name="T34" fmla="*/ 2147483647 w 73"/>
                  <a:gd name="T35" fmla="*/ 2147483647 h 56"/>
                  <a:gd name="T36" fmla="*/ 2147483647 w 73"/>
                  <a:gd name="T37" fmla="*/ 2147483647 h 56"/>
                  <a:gd name="T38" fmla="*/ 2147483647 w 73"/>
                  <a:gd name="T39" fmla="*/ 2147483647 h 56"/>
                  <a:gd name="T40" fmla="*/ 2147483647 w 73"/>
                  <a:gd name="T41" fmla="*/ 2147483647 h 56"/>
                  <a:gd name="T42" fmla="*/ 2147483647 w 73"/>
                  <a:gd name="T43" fmla="*/ 2147483647 h 56"/>
                  <a:gd name="T44" fmla="*/ 2147483647 w 73"/>
                  <a:gd name="T45" fmla="*/ 2147483647 h 56"/>
                  <a:gd name="T46" fmla="*/ 2147483647 w 73"/>
                  <a:gd name="T47" fmla="*/ 2147483647 h 56"/>
                  <a:gd name="T48" fmla="*/ 2147483647 w 73"/>
                  <a:gd name="T49" fmla="*/ 2147483647 h 56"/>
                  <a:gd name="T50" fmla="*/ 2147483647 w 73"/>
                  <a:gd name="T51" fmla="*/ 2147483647 h 56"/>
                  <a:gd name="T52" fmla="*/ 2147483647 w 73"/>
                  <a:gd name="T53" fmla="*/ 2147483647 h 56"/>
                  <a:gd name="T54" fmla="*/ 2147483647 w 73"/>
                  <a:gd name="T55" fmla="*/ 2147483647 h 56"/>
                  <a:gd name="T56" fmla="*/ 2147483647 w 73"/>
                  <a:gd name="T57" fmla="*/ 2147483647 h 56"/>
                  <a:gd name="T58" fmla="*/ 2147483647 w 73"/>
                  <a:gd name="T59" fmla="*/ 2147483647 h 56"/>
                  <a:gd name="T60" fmla="*/ 2147483647 w 73"/>
                  <a:gd name="T61" fmla="*/ 2147483647 h 56"/>
                  <a:gd name="T62" fmla="*/ 2147483647 w 73"/>
                  <a:gd name="T63" fmla="*/ 2147483647 h 56"/>
                  <a:gd name="T64" fmla="*/ 2147483647 w 73"/>
                  <a:gd name="T65" fmla="*/ 2147483647 h 56"/>
                  <a:gd name="T66" fmla="*/ 2147483647 w 73"/>
                  <a:gd name="T67" fmla="*/ 2147483647 h 56"/>
                  <a:gd name="T68" fmla="*/ 2147483647 w 73"/>
                  <a:gd name="T69" fmla="*/ 2147483647 h 56"/>
                  <a:gd name="T70" fmla="*/ 2147483647 w 73"/>
                  <a:gd name="T71" fmla="*/ 2147483647 h 56"/>
                  <a:gd name="T72" fmla="*/ 2147483647 w 73"/>
                  <a:gd name="T73" fmla="*/ 0 h 56"/>
                  <a:gd name="T74" fmla="*/ 2147483647 w 73"/>
                  <a:gd name="T75" fmla="*/ 0 h 56"/>
                  <a:gd name="T76" fmla="*/ 2147483647 w 73"/>
                  <a:gd name="T77" fmla="*/ 2147483647 h 56"/>
                  <a:gd name="T78" fmla="*/ 2147483647 w 73"/>
                  <a:gd name="T79" fmla="*/ 2147483647 h 56"/>
                  <a:gd name="T80" fmla="*/ 2147483647 w 73"/>
                  <a:gd name="T81" fmla="*/ 2147483647 h 56"/>
                  <a:gd name="T82" fmla="*/ 2147483647 w 73"/>
                  <a:gd name="T83" fmla="*/ 2147483647 h 56"/>
                  <a:gd name="T84" fmla="*/ 2147483647 w 73"/>
                  <a:gd name="T85" fmla="*/ 2147483647 h 56"/>
                  <a:gd name="T86" fmla="*/ 0 w 73"/>
                  <a:gd name="T87" fmla="*/ 2147483647 h 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56"/>
                  <a:gd name="T134" fmla="*/ 73 w 73"/>
                  <a:gd name="T135" fmla="*/ 56 h 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56">
                    <a:moveTo>
                      <a:pt x="0" y="25"/>
                    </a:moveTo>
                    <a:lnTo>
                      <a:pt x="4" y="29"/>
                    </a:lnTo>
                    <a:lnTo>
                      <a:pt x="10" y="35"/>
                    </a:lnTo>
                    <a:lnTo>
                      <a:pt x="18" y="37"/>
                    </a:lnTo>
                    <a:lnTo>
                      <a:pt x="25" y="37"/>
                    </a:lnTo>
                    <a:lnTo>
                      <a:pt x="27" y="50"/>
                    </a:lnTo>
                    <a:lnTo>
                      <a:pt x="35" y="50"/>
                    </a:lnTo>
                    <a:lnTo>
                      <a:pt x="45" y="52"/>
                    </a:lnTo>
                    <a:lnTo>
                      <a:pt x="46" y="54"/>
                    </a:lnTo>
                    <a:lnTo>
                      <a:pt x="46" y="56"/>
                    </a:lnTo>
                    <a:lnTo>
                      <a:pt x="52" y="52"/>
                    </a:lnTo>
                    <a:lnTo>
                      <a:pt x="54" y="52"/>
                    </a:lnTo>
                    <a:lnTo>
                      <a:pt x="58" y="52"/>
                    </a:lnTo>
                    <a:lnTo>
                      <a:pt x="60" y="50"/>
                    </a:lnTo>
                    <a:lnTo>
                      <a:pt x="62" y="48"/>
                    </a:lnTo>
                    <a:lnTo>
                      <a:pt x="66" y="48"/>
                    </a:lnTo>
                    <a:lnTo>
                      <a:pt x="66" y="46"/>
                    </a:lnTo>
                    <a:lnTo>
                      <a:pt x="66" y="40"/>
                    </a:lnTo>
                    <a:lnTo>
                      <a:pt x="68" y="33"/>
                    </a:lnTo>
                    <a:lnTo>
                      <a:pt x="71" y="29"/>
                    </a:lnTo>
                    <a:lnTo>
                      <a:pt x="73" y="23"/>
                    </a:lnTo>
                    <a:lnTo>
                      <a:pt x="73" y="21"/>
                    </a:lnTo>
                    <a:lnTo>
                      <a:pt x="71" y="21"/>
                    </a:lnTo>
                    <a:lnTo>
                      <a:pt x="68" y="19"/>
                    </a:lnTo>
                    <a:lnTo>
                      <a:pt x="64" y="17"/>
                    </a:lnTo>
                    <a:lnTo>
                      <a:pt x="62" y="16"/>
                    </a:lnTo>
                    <a:lnTo>
                      <a:pt x="58" y="14"/>
                    </a:lnTo>
                    <a:lnTo>
                      <a:pt x="54" y="14"/>
                    </a:lnTo>
                    <a:lnTo>
                      <a:pt x="50" y="10"/>
                    </a:lnTo>
                    <a:lnTo>
                      <a:pt x="50" y="8"/>
                    </a:lnTo>
                    <a:lnTo>
                      <a:pt x="48" y="8"/>
                    </a:lnTo>
                    <a:lnTo>
                      <a:pt x="45" y="8"/>
                    </a:lnTo>
                    <a:lnTo>
                      <a:pt x="41" y="8"/>
                    </a:lnTo>
                    <a:lnTo>
                      <a:pt x="37" y="6"/>
                    </a:lnTo>
                    <a:lnTo>
                      <a:pt x="33" y="4"/>
                    </a:lnTo>
                    <a:lnTo>
                      <a:pt x="25" y="2"/>
                    </a:lnTo>
                    <a:lnTo>
                      <a:pt x="18" y="0"/>
                    </a:lnTo>
                    <a:lnTo>
                      <a:pt x="14" y="0"/>
                    </a:lnTo>
                    <a:lnTo>
                      <a:pt x="6" y="2"/>
                    </a:lnTo>
                    <a:lnTo>
                      <a:pt x="2" y="2"/>
                    </a:lnTo>
                    <a:lnTo>
                      <a:pt x="2" y="4"/>
                    </a:lnTo>
                    <a:lnTo>
                      <a:pt x="2" y="16"/>
                    </a:lnTo>
                    <a:lnTo>
                      <a:pt x="2" y="25"/>
                    </a:lnTo>
                    <a:lnTo>
                      <a:pt x="0" y="2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29" name="Freeform 500">
                <a:extLst>
                  <a:ext uri="{FF2B5EF4-FFF2-40B4-BE49-F238E27FC236}">
                    <a16:creationId xmlns:a16="http://schemas.microsoft.com/office/drawing/2014/main" id="{44BDF22E-9501-991B-8FC3-C07A3B093C7C}"/>
                  </a:ext>
                </a:extLst>
              </p:cNvPr>
              <p:cNvSpPr>
                <a:spLocks/>
              </p:cNvSpPr>
              <p:nvPr/>
            </p:nvSpPr>
            <p:spPr bwMode="auto">
              <a:xfrm>
                <a:off x="5137150" y="2024063"/>
                <a:ext cx="198438" cy="114300"/>
              </a:xfrm>
              <a:custGeom>
                <a:avLst/>
                <a:gdLst>
                  <a:gd name="T0" fmla="*/ 2147483647 w 96"/>
                  <a:gd name="T1" fmla="*/ 2147483647 h 55"/>
                  <a:gd name="T2" fmla="*/ 2147483647 w 96"/>
                  <a:gd name="T3" fmla="*/ 2147483647 h 55"/>
                  <a:gd name="T4" fmla="*/ 2147483647 w 96"/>
                  <a:gd name="T5" fmla="*/ 2147483647 h 55"/>
                  <a:gd name="T6" fmla="*/ 2147483647 w 96"/>
                  <a:gd name="T7" fmla="*/ 2147483647 h 55"/>
                  <a:gd name="T8" fmla="*/ 2147483647 w 96"/>
                  <a:gd name="T9" fmla="*/ 2147483647 h 55"/>
                  <a:gd name="T10" fmla="*/ 2147483647 w 96"/>
                  <a:gd name="T11" fmla="*/ 2147483647 h 55"/>
                  <a:gd name="T12" fmla="*/ 2147483647 w 96"/>
                  <a:gd name="T13" fmla="*/ 2147483647 h 55"/>
                  <a:gd name="T14" fmla="*/ 2147483647 w 96"/>
                  <a:gd name="T15" fmla="*/ 2147483647 h 55"/>
                  <a:gd name="T16" fmla="*/ 2147483647 w 96"/>
                  <a:gd name="T17" fmla="*/ 2147483647 h 55"/>
                  <a:gd name="T18" fmla="*/ 2147483647 w 96"/>
                  <a:gd name="T19" fmla="*/ 2147483647 h 55"/>
                  <a:gd name="T20" fmla="*/ 2147483647 w 96"/>
                  <a:gd name="T21" fmla="*/ 2147483647 h 55"/>
                  <a:gd name="T22" fmla="*/ 2147483647 w 96"/>
                  <a:gd name="T23" fmla="*/ 2147483647 h 55"/>
                  <a:gd name="T24" fmla="*/ 2147483647 w 96"/>
                  <a:gd name="T25" fmla="*/ 2147483647 h 55"/>
                  <a:gd name="T26" fmla="*/ 2147483647 w 96"/>
                  <a:gd name="T27" fmla="*/ 2147483647 h 55"/>
                  <a:gd name="T28" fmla="*/ 2147483647 w 96"/>
                  <a:gd name="T29" fmla="*/ 2147483647 h 55"/>
                  <a:gd name="T30" fmla="*/ 2147483647 w 96"/>
                  <a:gd name="T31" fmla="*/ 2147483647 h 55"/>
                  <a:gd name="T32" fmla="*/ 2147483647 w 96"/>
                  <a:gd name="T33" fmla="*/ 2147483647 h 55"/>
                  <a:gd name="T34" fmla="*/ 2147483647 w 96"/>
                  <a:gd name="T35" fmla="*/ 2147483647 h 55"/>
                  <a:gd name="T36" fmla="*/ 2147483647 w 96"/>
                  <a:gd name="T37" fmla="*/ 2147483647 h 55"/>
                  <a:gd name="T38" fmla="*/ 2147483647 w 96"/>
                  <a:gd name="T39" fmla="*/ 2147483647 h 55"/>
                  <a:gd name="T40" fmla="*/ 2147483647 w 96"/>
                  <a:gd name="T41" fmla="*/ 2147483647 h 55"/>
                  <a:gd name="T42" fmla="*/ 2147483647 w 96"/>
                  <a:gd name="T43" fmla="*/ 2147483647 h 55"/>
                  <a:gd name="T44" fmla="*/ 2147483647 w 96"/>
                  <a:gd name="T45" fmla="*/ 2147483647 h 55"/>
                  <a:gd name="T46" fmla="*/ 2147483647 w 96"/>
                  <a:gd name="T47" fmla="*/ 2147483647 h 55"/>
                  <a:gd name="T48" fmla="*/ 2147483647 w 96"/>
                  <a:gd name="T49" fmla="*/ 2147483647 h 55"/>
                  <a:gd name="T50" fmla="*/ 2147483647 w 96"/>
                  <a:gd name="T51" fmla="*/ 2147483647 h 55"/>
                  <a:gd name="T52" fmla="*/ 2147483647 w 96"/>
                  <a:gd name="T53" fmla="*/ 2147483647 h 55"/>
                  <a:gd name="T54" fmla="*/ 2147483647 w 96"/>
                  <a:gd name="T55" fmla="*/ 2147483647 h 55"/>
                  <a:gd name="T56" fmla="*/ 2147483647 w 96"/>
                  <a:gd name="T57" fmla="*/ 2147483647 h 55"/>
                  <a:gd name="T58" fmla="*/ 2147483647 w 96"/>
                  <a:gd name="T59" fmla="*/ 0 h 55"/>
                  <a:gd name="T60" fmla="*/ 2147483647 w 96"/>
                  <a:gd name="T61" fmla="*/ 0 h 55"/>
                  <a:gd name="T62" fmla="*/ 2147483647 w 96"/>
                  <a:gd name="T63" fmla="*/ 2147483647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55"/>
                  <a:gd name="T98" fmla="*/ 96 w 96"/>
                  <a:gd name="T99" fmla="*/ 55 h 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55">
                    <a:moveTo>
                      <a:pt x="41" y="2"/>
                    </a:moveTo>
                    <a:lnTo>
                      <a:pt x="39" y="13"/>
                    </a:lnTo>
                    <a:lnTo>
                      <a:pt x="37" y="21"/>
                    </a:lnTo>
                    <a:lnTo>
                      <a:pt x="31" y="21"/>
                    </a:lnTo>
                    <a:lnTo>
                      <a:pt x="25" y="21"/>
                    </a:lnTo>
                    <a:lnTo>
                      <a:pt x="21" y="13"/>
                    </a:lnTo>
                    <a:lnTo>
                      <a:pt x="18" y="5"/>
                    </a:lnTo>
                    <a:lnTo>
                      <a:pt x="14" y="7"/>
                    </a:lnTo>
                    <a:lnTo>
                      <a:pt x="10" y="9"/>
                    </a:lnTo>
                    <a:lnTo>
                      <a:pt x="10" y="15"/>
                    </a:lnTo>
                    <a:lnTo>
                      <a:pt x="10" y="21"/>
                    </a:lnTo>
                    <a:lnTo>
                      <a:pt x="6" y="26"/>
                    </a:lnTo>
                    <a:lnTo>
                      <a:pt x="2" y="32"/>
                    </a:lnTo>
                    <a:lnTo>
                      <a:pt x="2" y="34"/>
                    </a:lnTo>
                    <a:lnTo>
                      <a:pt x="0" y="36"/>
                    </a:lnTo>
                    <a:lnTo>
                      <a:pt x="6" y="34"/>
                    </a:lnTo>
                    <a:lnTo>
                      <a:pt x="12" y="34"/>
                    </a:lnTo>
                    <a:lnTo>
                      <a:pt x="16" y="34"/>
                    </a:lnTo>
                    <a:lnTo>
                      <a:pt x="23" y="36"/>
                    </a:lnTo>
                    <a:lnTo>
                      <a:pt x="31" y="38"/>
                    </a:lnTo>
                    <a:lnTo>
                      <a:pt x="35" y="40"/>
                    </a:lnTo>
                    <a:lnTo>
                      <a:pt x="39" y="42"/>
                    </a:lnTo>
                    <a:lnTo>
                      <a:pt x="43" y="42"/>
                    </a:lnTo>
                    <a:lnTo>
                      <a:pt x="46" y="42"/>
                    </a:lnTo>
                    <a:lnTo>
                      <a:pt x="48" y="42"/>
                    </a:lnTo>
                    <a:lnTo>
                      <a:pt x="48" y="44"/>
                    </a:lnTo>
                    <a:lnTo>
                      <a:pt x="52" y="48"/>
                    </a:lnTo>
                    <a:lnTo>
                      <a:pt x="56" y="48"/>
                    </a:lnTo>
                    <a:lnTo>
                      <a:pt x="60" y="50"/>
                    </a:lnTo>
                    <a:lnTo>
                      <a:pt x="62" y="51"/>
                    </a:lnTo>
                    <a:lnTo>
                      <a:pt x="66" y="53"/>
                    </a:lnTo>
                    <a:lnTo>
                      <a:pt x="69" y="55"/>
                    </a:lnTo>
                    <a:lnTo>
                      <a:pt x="71" y="55"/>
                    </a:lnTo>
                    <a:lnTo>
                      <a:pt x="73" y="51"/>
                    </a:lnTo>
                    <a:lnTo>
                      <a:pt x="79" y="50"/>
                    </a:lnTo>
                    <a:lnTo>
                      <a:pt x="83" y="51"/>
                    </a:lnTo>
                    <a:lnTo>
                      <a:pt x="85" y="50"/>
                    </a:lnTo>
                    <a:lnTo>
                      <a:pt x="85" y="46"/>
                    </a:lnTo>
                    <a:lnTo>
                      <a:pt x="85" y="40"/>
                    </a:lnTo>
                    <a:lnTo>
                      <a:pt x="87" y="38"/>
                    </a:lnTo>
                    <a:lnTo>
                      <a:pt x="90" y="40"/>
                    </a:lnTo>
                    <a:lnTo>
                      <a:pt x="96" y="38"/>
                    </a:lnTo>
                    <a:lnTo>
                      <a:pt x="94" y="32"/>
                    </a:lnTo>
                    <a:lnTo>
                      <a:pt x="92" y="30"/>
                    </a:lnTo>
                    <a:lnTo>
                      <a:pt x="90" y="26"/>
                    </a:lnTo>
                    <a:lnTo>
                      <a:pt x="87" y="26"/>
                    </a:lnTo>
                    <a:lnTo>
                      <a:pt x="85" y="25"/>
                    </a:lnTo>
                    <a:lnTo>
                      <a:pt x="85" y="19"/>
                    </a:lnTo>
                    <a:lnTo>
                      <a:pt x="85" y="15"/>
                    </a:lnTo>
                    <a:lnTo>
                      <a:pt x="81" y="15"/>
                    </a:lnTo>
                    <a:lnTo>
                      <a:pt x="79" y="15"/>
                    </a:lnTo>
                    <a:lnTo>
                      <a:pt x="77" y="11"/>
                    </a:lnTo>
                    <a:lnTo>
                      <a:pt x="77" y="9"/>
                    </a:lnTo>
                    <a:lnTo>
                      <a:pt x="69" y="11"/>
                    </a:lnTo>
                    <a:lnTo>
                      <a:pt x="67" y="5"/>
                    </a:lnTo>
                    <a:lnTo>
                      <a:pt x="64" y="5"/>
                    </a:lnTo>
                    <a:lnTo>
                      <a:pt x="62" y="3"/>
                    </a:lnTo>
                    <a:lnTo>
                      <a:pt x="58" y="0"/>
                    </a:lnTo>
                    <a:lnTo>
                      <a:pt x="52" y="0"/>
                    </a:lnTo>
                    <a:lnTo>
                      <a:pt x="50" y="0"/>
                    </a:lnTo>
                    <a:lnTo>
                      <a:pt x="46" y="2"/>
                    </a:lnTo>
                    <a:lnTo>
                      <a:pt x="43" y="2"/>
                    </a:lnTo>
                    <a:lnTo>
                      <a:pt x="41" y="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0" name="Freeform 510">
                <a:extLst>
                  <a:ext uri="{FF2B5EF4-FFF2-40B4-BE49-F238E27FC236}">
                    <a16:creationId xmlns:a16="http://schemas.microsoft.com/office/drawing/2014/main" id="{40FDF591-5274-F763-1AC5-B75AAF74BCDC}"/>
                  </a:ext>
                </a:extLst>
              </p:cNvPr>
              <p:cNvSpPr>
                <a:spLocks/>
              </p:cNvSpPr>
              <p:nvPr/>
            </p:nvSpPr>
            <p:spPr bwMode="auto">
              <a:xfrm>
                <a:off x="4806950" y="2687638"/>
                <a:ext cx="44450" cy="79375"/>
              </a:xfrm>
              <a:custGeom>
                <a:avLst/>
                <a:gdLst>
                  <a:gd name="T0" fmla="*/ 2147483647 w 21"/>
                  <a:gd name="T1" fmla="*/ 0 h 38"/>
                  <a:gd name="T2" fmla="*/ 2147483647 w 21"/>
                  <a:gd name="T3" fmla="*/ 2147483647 h 38"/>
                  <a:gd name="T4" fmla="*/ 0 w 21"/>
                  <a:gd name="T5" fmla="*/ 2147483647 h 38"/>
                  <a:gd name="T6" fmla="*/ 0 w 21"/>
                  <a:gd name="T7" fmla="*/ 2147483647 h 38"/>
                  <a:gd name="T8" fmla="*/ 2147483647 w 21"/>
                  <a:gd name="T9" fmla="*/ 2147483647 h 38"/>
                  <a:gd name="T10" fmla="*/ 2147483647 w 21"/>
                  <a:gd name="T11" fmla="*/ 2147483647 h 38"/>
                  <a:gd name="T12" fmla="*/ 2147483647 w 21"/>
                  <a:gd name="T13" fmla="*/ 2147483647 h 38"/>
                  <a:gd name="T14" fmla="*/ 2147483647 w 21"/>
                  <a:gd name="T15" fmla="*/ 2147483647 h 38"/>
                  <a:gd name="T16" fmla="*/ 2147483647 w 21"/>
                  <a:gd name="T17" fmla="*/ 2147483647 h 38"/>
                  <a:gd name="T18" fmla="*/ 2147483647 w 21"/>
                  <a:gd name="T19" fmla="*/ 2147483647 h 38"/>
                  <a:gd name="T20" fmla="*/ 2147483647 w 21"/>
                  <a:gd name="T21" fmla="*/ 2147483647 h 38"/>
                  <a:gd name="T22" fmla="*/ 2147483647 w 21"/>
                  <a:gd name="T23" fmla="*/ 2147483647 h 38"/>
                  <a:gd name="T24" fmla="*/ 2147483647 w 21"/>
                  <a:gd name="T25" fmla="*/ 2147483647 h 38"/>
                  <a:gd name="T26" fmla="*/ 2147483647 w 21"/>
                  <a:gd name="T27" fmla="*/ 2147483647 h 38"/>
                  <a:gd name="T28" fmla="*/ 2147483647 w 21"/>
                  <a:gd name="T29" fmla="*/ 2147483647 h 38"/>
                  <a:gd name="T30" fmla="*/ 2147483647 w 21"/>
                  <a:gd name="T31" fmla="*/ 0 h 38"/>
                  <a:gd name="T32" fmla="*/ 2147483647 w 21"/>
                  <a:gd name="T33" fmla="*/ 0 h 38"/>
                  <a:gd name="T34" fmla="*/ 2147483647 w 21"/>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38"/>
                  <a:gd name="T56" fmla="*/ 21 w 21"/>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38">
                    <a:moveTo>
                      <a:pt x="10" y="0"/>
                    </a:moveTo>
                    <a:lnTo>
                      <a:pt x="6" y="2"/>
                    </a:lnTo>
                    <a:lnTo>
                      <a:pt x="0" y="6"/>
                    </a:lnTo>
                    <a:lnTo>
                      <a:pt x="0" y="19"/>
                    </a:lnTo>
                    <a:lnTo>
                      <a:pt x="4" y="35"/>
                    </a:lnTo>
                    <a:lnTo>
                      <a:pt x="6" y="37"/>
                    </a:lnTo>
                    <a:lnTo>
                      <a:pt x="8" y="38"/>
                    </a:lnTo>
                    <a:lnTo>
                      <a:pt x="10" y="38"/>
                    </a:lnTo>
                    <a:lnTo>
                      <a:pt x="12" y="37"/>
                    </a:lnTo>
                    <a:lnTo>
                      <a:pt x="17" y="35"/>
                    </a:lnTo>
                    <a:lnTo>
                      <a:pt x="17" y="27"/>
                    </a:lnTo>
                    <a:lnTo>
                      <a:pt x="19" y="19"/>
                    </a:lnTo>
                    <a:lnTo>
                      <a:pt x="19" y="15"/>
                    </a:lnTo>
                    <a:lnTo>
                      <a:pt x="21" y="10"/>
                    </a:lnTo>
                    <a:lnTo>
                      <a:pt x="17" y="6"/>
                    </a:lnTo>
                    <a:lnTo>
                      <a:pt x="15" y="0"/>
                    </a:lnTo>
                    <a:lnTo>
                      <a:pt x="12" y="0"/>
                    </a:lnTo>
                    <a:lnTo>
                      <a:pt x="10" y="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1" name="Freeform 511">
                <a:extLst>
                  <a:ext uri="{FF2B5EF4-FFF2-40B4-BE49-F238E27FC236}">
                    <a16:creationId xmlns:a16="http://schemas.microsoft.com/office/drawing/2014/main" id="{28FF519E-D2A5-2864-9C0A-DE8E04A21598}"/>
                  </a:ext>
                </a:extLst>
              </p:cNvPr>
              <p:cNvSpPr>
                <a:spLocks/>
              </p:cNvSpPr>
              <p:nvPr/>
            </p:nvSpPr>
            <p:spPr bwMode="auto">
              <a:xfrm>
                <a:off x="4764088" y="2470150"/>
                <a:ext cx="298450" cy="377825"/>
              </a:xfrm>
              <a:custGeom>
                <a:avLst/>
                <a:gdLst>
                  <a:gd name="T0" fmla="*/ 2147483647 w 144"/>
                  <a:gd name="T1" fmla="*/ 2147483647 h 182"/>
                  <a:gd name="T2" fmla="*/ 2147483647 w 144"/>
                  <a:gd name="T3" fmla="*/ 2147483647 h 182"/>
                  <a:gd name="T4" fmla="*/ 2147483647 w 144"/>
                  <a:gd name="T5" fmla="*/ 2147483647 h 182"/>
                  <a:gd name="T6" fmla="*/ 2147483647 w 144"/>
                  <a:gd name="T7" fmla="*/ 2147483647 h 182"/>
                  <a:gd name="T8" fmla="*/ 2147483647 w 144"/>
                  <a:gd name="T9" fmla="*/ 2147483647 h 182"/>
                  <a:gd name="T10" fmla="*/ 2147483647 w 144"/>
                  <a:gd name="T11" fmla="*/ 2147483647 h 182"/>
                  <a:gd name="T12" fmla="*/ 2147483647 w 144"/>
                  <a:gd name="T13" fmla="*/ 2147483647 h 182"/>
                  <a:gd name="T14" fmla="*/ 2147483647 w 144"/>
                  <a:gd name="T15" fmla="*/ 2147483647 h 182"/>
                  <a:gd name="T16" fmla="*/ 2147483647 w 144"/>
                  <a:gd name="T17" fmla="*/ 2147483647 h 182"/>
                  <a:gd name="T18" fmla="*/ 2147483647 w 144"/>
                  <a:gd name="T19" fmla="*/ 2147483647 h 182"/>
                  <a:gd name="T20" fmla="*/ 2147483647 w 144"/>
                  <a:gd name="T21" fmla="*/ 2147483647 h 182"/>
                  <a:gd name="T22" fmla="*/ 2147483647 w 144"/>
                  <a:gd name="T23" fmla="*/ 2147483647 h 182"/>
                  <a:gd name="T24" fmla="*/ 2147483647 w 144"/>
                  <a:gd name="T25" fmla="*/ 2147483647 h 182"/>
                  <a:gd name="T26" fmla="*/ 2147483647 w 144"/>
                  <a:gd name="T27" fmla="*/ 2147483647 h 182"/>
                  <a:gd name="T28" fmla="*/ 2147483647 w 144"/>
                  <a:gd name="T29" fmla="*/ 2147483647 h 182"/>
                  <a:gd name="T30" fmla="*/ 2147483647 w 144"/>
                  <a:gd name="T31" fmla="*/ 2147483647 h 182"/>
                  <a:gd name="T32" fmla="*/ 2147483647 w 144"/>
                  <a:gd name="T33" fmla="*/ 2147483647 h 182"/>
                  <a:gd name="T34" fmla="*/ 2147483647 w 144"/>
                  <a:gd name="T35" fmla="*/ 2147483647 h 182"/>
                  <a:gd name="T36" fmla="*/ 2147483647 w 144"/>
                  <a:gd name="T37" fmla="*/ 2147483647 h 182"/>
                  <a:gd name="T38" fmla="*/ 2147483647 w 144"/>
                  <a:gd name="T39" fmla="*/ 2147483647 h 182"/>
                  <a:gd name="T40" fmla="*/ 2147483647 w 144"/>
                  <a:gd name="T41" fmla="*/ 2147483647 h 182"/>
                  <a:gd name="T42" fmla="*/ 2147483647 w 144"/>
                  <a:gd name="T43" fmla="*/ 2147483647 h 182"/>
                  <a:gd name="T44" fmla="*/ 2147483647 w 144"/>
                  <a:gd name="T45" fmla="*/ 2147483647 h 182"/>
                  <a:gd name="T46" fmla="*/ 2147483647 w 144"/>
                  <a:gd name="T47" fmla="*/ 2147483647 h 182"/>
                  <a:gd name="T48" fmla="*/ 2147483647 w 144"/>
                  <a:gd name="T49" fmla="*/ 2147483647 h 182"/>
                  <a:gd name="T50" fmla="*/ 2147483647 w 144"/>
                  <a:gd name="T51" fmla="*/ 2147483647 h 182"/>
                  <a:gd name="T52" fmla="*/ 2147483647 w 144"/>
                  <a:gd name="T53" fmla="*/ 2147483647 h 182"/>
                  <a:gd name="T54" fmla="*/ 2147483647 w 144"/>
                  <a:gd name="T55" fmla="*/ 2147483647 h 182"/>
                  <a:gd name="T56" fmla="*/ 2147483647 w 144"/>
                  <a:gd name="T57" fmla="*/ 2147483647 h 182"/>
                  <a:gd name="T58" fmla="*/ 2147483647 w 144"/>
                  <a:gd name="T59" fmla="*/ 2147483647 h 182"/>
                  <a:gd name="T60" fmla="*/ 2147483647 w 144"/>
                  <a:gd name="T61" fmla="*/ 2147483647 h 182"/>
                  <a:gd name="T62" fmla="*/ 2147483647 w 144"/>
                  <a:gd name="T63" fmla="*/ 2147483647 h 182"/>
                  <a:gd name="T64" fmla="*/ 2147483647 w 144"/>
                  <a:gd name="T65" fmla="*/ 2147483647 h 182"/>
                  <a:gd name="T66" fmla="*/ 2147483647 w 144"/>
                  <a:gd name="T67" fmla="*/ 2147483647 h 182"/>
                  <a:gd name="T68" fmla="*/ 2147483647 w 144"/>
                  <a:gd name="T69" fmla="*/ 2147483647 h 182"/>
                  <a:gd name="T70" fmla="*/ 2147483647 w 144"/>
                  <a:gd name="T71" fmla="*/ 2147483647 h 182"/>
                  <a:gd name="T72" fmla="*/ 2147483647 w 144"/>
                  <a:gd name="T73" fmla="*/ 2147483647 h 182"/>
                  <a:gd name="T74" fmla="*/ 2147483647 w 144"/>
                  <a:gd name="T75" fmla="*/ 2147483647 h 182"/>
                  <a:gd name="T76" fmla="*/ 2147483647 w 144"/>
                  <a:gd name="T77" fmla="*/ 2147483647 h 182"/>
                  <a:gd name="T78" fmla="*/ 2147483647 w 144"/>
                  <a:gd name="T79" fmla="*/ 2147483647 h 182"/>
                  <a:gd name="T80" fmla="*/ 2147483647 w 144"/>
                  <a:gd name="T81" fmla="*/ 2147483647 h 182"/>
                  <a:gd name="T82" fmla="*/ 2147483647 w 144"/>
                  <a:gd name="T83" fmla="*/ 2147483647 h 182"/>
                  <a:gd name="T84" fmla="*/ 2147483647 w 144"/>
                  <a:gd name="T85" fmla="*/ 2147483647 h 182"/>
                  <a:gd name="T86" fmla="*/ 2147483647 w 144"/>
                  <a:gd name="T87" fmla="*/ 2147483647 h 182"/>
                  <a:gd name="T88" fmla="*/ 0 w 144"/>
                  <a:gd name="T89" fmla="*/ 2147483647 h 182"/>
                  <a:gd name="T90" fmla="*/ 2147483647 w 144"/>
                  <a:gd name="T91" fmla="*/ 2147483647 h 182"/>
                  <a:gd name="T92" fmla="*/ 2147483647 w 144"/>
                  <a:gd name="T93" fmla="*/ 2147483647 h 182"/>
                  <a:gd name="T94" fmla="*/ 2147483647 w 144"/>
                  <a:gd name="T95" fmla="*/ 2147483647 h 182"/>
                  <a:gd name="T96" fmla="*/ 2147483647 w 144"/>
                  <a:gd name="T97" fmla="*/ 2147483647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4"/>
                  <a:gd name="T148" fmla="*/ 0 h 182"/>
                  <a:gd name="T149" fmla="*/ 144 w 144"/>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4" h="182">
                    <a:moveTo>
                      <a:pt x="8" y="61"/>
                    </a:moveTo>
                    <a:lnTo>
                      <a:pt x="13" y="61"/>
                    </a:lnTo>
                    <a:lnTo>
                      <a:pt x="17" y="59"/>
                    </a:lnTo>
                    <a:lnTo>
                      <a:pt x="19" y="53"/>
                    </a:lnTo>
                    <a:lnTo>
                      <a:pt x="23" y="49"/>
                    </a:lnTo>
                    <a:lnTo>
                      <a:pt x="23" y="48"/>
                    </a:lnTo>
                    <a:lnTo>
                      <a:pt x="27" y="48"/>
                    </a:lnTo>
                    <a:lnTo>
                      <a:pt x="31" y="48"/>
                    </a:lnTo>
                    <a:lnTo>
                      <a:pt x="36" y="51"/>
                    </a:lnTo>
                    <a:lnTo>
                      <a:pt x="42" y="57"/>
                    </a:lnTo>
                    <a:lnTo>
                      <a:pt x="44" y="63"/>
                    </a:lnTo>
                    <a:lnTo>
                      <a:pt x="48" y="69"/>
                    </a:lnTo>
                    <a:lnTo>
                      <a:pt x="54" y="80"/>
                    </a:lnTo>
                    <a:lnTo>
                      <a:pt x="61" y="92"/>
                    </a:lnTo>
                    <a:lnTo>
                      <a:pt x="65" y="92"/>
                    </a:lnTo>
                    <a:lnTo>
                      <a:pt x="71" y="99"/>
                    </a:lnTo>
                    <a:lnTo>
                      <a:pt x="80" y="107"/>
                    </a:lnTo>
                    <a:lnTo>
                      <a:pt x="88" y="109"/>
                    </a:lnTo>
                    <a:lnTo>
                      <a:pt x="96" y="113"/>
                    </a:lnTo>
                    <a:lnTo>
                      <a:pt x="96" y="117"/>
                    </a:lnTo>
                    <a:lnTo>
                      <a:pt x="100" y="117"/>
                    </a:lnTo>
                    <a:lnTo>
                      <a:pt x="102" y="119"/>
                    </a:lnTo>
                    <a:lnTo>
                      <a:pt x="102" y="122"/>
                    </a:lnTo>
                    <a:lnTo>
                      <a:pt x="102" y="124"/>
                    </a:lnTo>
                    <a:lnTo>
                      <a:pt x="107" y="126"/>
                    </a:lnTo>
                    <a:lnTo>
                      <a:pt x="113" y="130"/>
                    </a:lnTo>
                    <a:lnTo>
                      <a:pt x="115" y="134"/>
                    </a:lnTo>
                    <a:lnTo>
                      <a:pt x="115" y="142"/>
                    </a:lnTo>
                    <a:lnTo>
                      <a:pt x="115" y="147"/>
                    </a:lnTo>
                    <a:lnTo>
                      <a:pt x="113" y="149"/>
                    </a:lnTo>
                    <a:lnTo>
                      <a:pt x="111" y="155"/>
                    </a:lnTo>
                    <a:lnTo>
                      <a:pt x="111" y="161"/>
                    </a:lnTo>
                    <a:lnTo>
                      <a:pt x="90" y="161"/>
                    </a:lnTo>
                    <a:lnTo>
                      <a:pt x="73" y="161"/>
                    </a:lnTo>
                    <a:lnTo>
                      <a:pt x="73" y="163"/>
                    </a:lnTo>
                    <a:lnTo>
                      <a:pt x="75" y="166"/>
                    </a:lnTo>
                    <a:lnTo>
                      <a:pt x="88" y="174"/>
                    </a:lnTo>
                    <a:lnTo>
                      <a:pt x="104" y="182"/>
                    </a:lnTo>
                    <a:lnTo>
                      <a:pt x="105" y="170"/>
                    </a:lnTo>
                    <a:lnTo>
                      <a:pt x="105" y="166"/>
                    </a:lnTo>
                    <a:lnTo>
                      <a:pt x="105" y="163"/>
                    </a:lnTo>
                    <a:lnTo>
                      <a:pt x="111" y="163"/>
                    </a:lnTo>
                    <a:lnTo>
                      <a:pt x="117" y="165"/>
                    </a:lnTo>
                    <a:lnTo>
                      <a:pt x="125" y="151"/>
                    </a:lnTo>
                    <a:lnTo>
                      <a:pt x="128" y="138"/>
                    </a:lnTo>
                    <a:lnTo>
                      <a:pt x="125" y="136"/>
                    </a:lnTo>
                    <a:lnTo>
                      <a:pt x="123" y="132"/>
                    </a:lnTo>
                    <a:lnTo>
                      <a:pt x="121" y="128"/>
                    </a:lnTo>
                    <a:lnTo>
                      <a:pt x="123" y="126"/>
                    </a:lnTo>
                    <a:lnTo>
                      <a:pt x="123" y="122"/>
                    </a:lnTo>
                    <a:lnTo>
                      <a:pt x="125" y="120"/>
                    </a:lnTo>
                    <a:lnTo>
                      <a:pt x="127" y="119"/>
                    </a:lnTo>
                    <a:lnTo>
                      <a:pt x="128" y="119"/>
                    </a:lnTo>
                    <a:lnTo>
                      <a:pt x="134" y="120"/>
                    </a:lnTo>
                    <a:lnTo>
                      <a:pt x="140" y="124"/>
                    </a:lnTo>
                    <a:lnTo>
                      <a:pt x="140" y="128"/>
                    </a:lnTo>
                    <a:lnTo>
                      <a:pt x="142" y="128"/>
                    </a:lnTo>
                    <a:lnTo>
                      <a:pt x="144" y="126"/>
                    </a:lnTo>
                    <a:lnTo>
                      <a:pt x="144" y="124"/>
                    </a:lnTo>
                    <a:lnTo>
                      <a:pt x="142" y="122"/>
                    </a:lnTo>
                    <a:lnTo>
                      <a:pt x="140" y="117"/>
                    </a:lnTo>
                    <a:lnTo>
                      <a:pt x="138" y="115"/>
                    </a:lnTo>
                    <a:lnTo>
                      <a:pt x="132" y="111"/>
                    </a:lnTo>
                    <a:lnTo>
                      <a:pt x="128" y="107"/>
                    </a:lnTo>
                    <a:lnTo>
                      <a:pt x="125" y="107"/>
                    </a:lnTo>
                    <a:lnTo>
                      <a:pt x="123" y="107"/>
                    </a:lnTo>
                    <a:lnTo>
                      <a:pt x="121" y="103"/>
                    </a:lnTo>
                    <a:lnTo>
                      <a:pt x="117" y="101"/>
                    </a:lnTo>
                    <a:lnTo>
                      <a:pt x="117" y="97"/>
                    </a:lnTo>
                    <a:lnTo>
                      <a:pt x="117" y="94"/>
                    </a:lnTo>
                    <a:lnTo>
                      <a:pt x="107" y="92"/>
                    </a:lnTo>
                    <a:lnTo>
                      <a:pt x="102" y="90"/>
                    </a:lnTo>
                    <a:lnTo>
                      <a:pt x="96" y="88"/>
                    </a:lnTo>
                    <a:lnTo>
                      <a:pt x="92" y="82"/>
                    </a:lnTo>
                    <a:lnTo>
                      <a:pt x="90" y="76"/>
                    </a:lnTo>
                    <a:lnTo>
                      <a:pt x="88" y="69"/>
                    </a:lnTo>
                    <a:lnTo>
                      <a:pt x="79" y="59"/>
                    </a:lnTo>
                    <a:lnTo>
                      <a:pt x="67" y="53"/>
                    </a:lnTo>
                    <a:lnTo>
                      <a:pt x="67" y="49"/>
                    </a:lnTo>
                    <a:lnTo>
                      <a:pt x="67" y="46"/>
                    </a:lnTo>
                    <a:lnTo>
                      <a:pt x="69" y="42"/>
                    </a:lnTo>
                    <a:lnTo>
                      <a:pt x="73" y="36"/>
                    </a:lnTo>
                    <a:lnTo>
                      <a:pt x="71" y="34"/>
                    </a:lnTo>
                    <a:lnTo>
                      <a:pt x="69" y="34"/>
                    </a:lnTo>
                    <a:lnTo>
                      <a:pt x="69" y="30"/>
                    </a:lnTo>
                    <a:lnTo>
                      <a:pt x="77" y="28"/>
                    </a:lnTo>
                    <a:lnTo>
                      <a:pt x="86" y="26"/>
                    </a:lnTo>
                    <a:lnTo>
                      <a:pt x="84" y="26"/>
                    </a:lnTo>
                    <a:lnTo>
                      <a:pt x="84" y="23"/>
                    </a:lnTo>
                    <a:lnTo>
                      <a:pt x="84" y="17"/>
                    </a:lnTo>
                    <a:lnTo>
                      <a:pt x="84" y="15"/>
                    </a:lnTo>
                    <a:lnTo>
                      <a:pt x="84" y="13"/>
                    </a:lnTo>
                    <a:lnTo>
                      <a:pt x="82" y="13"/>
                    </a:lnTo>
                    <a:lnTo>
                      <a:pt x="80" y="9"/>
                    </a:lnTo>
                    <a:lnTo>
                      <a:pt x="82" y="5"/>
                    </a:lnTo>
                    <a:lnTo>
                      <a:pt x="80" y="5"/>
                    </a:lnTo>
                    <a:lnTo>
                      <a:pt x="75" y="5"/>
                    </a:lnTo>
                    <a:lnTo>
                      <a:pt x="71" y="5"/>
                    </a:lnTo>
                    <a:lnTo>
                      <a:pt x="69" y="5"/>
                    </a:lnTo>
                    <a:lnTo>
                      <a:pt x="67" y="3"/>
                    </a:lnTo>
                    <a:lnTo>
                      <a:pt x="63" y="3"/>
                    </a:lnTo>
                    <a:lnTo>
                      <a:pt x="61" y="3"/>
                    </a:lnTo>
                    <a:lnTo>
                      <a:pt x="57" y="1"/>
                    </a:lnTo>
                    <a:lnTo>
                      <a:pt x="56" y="0"/>
                    </a:lnTo>
                    <a:lnTo>
                      <a:pt x="56" y="1"/>
                    </a:lnTo>
                    <a:lnTo>
                      <a:pt x="52" y="1"/>
                    </a:lnTo>
                    <a:lnTo>
                      <a:pt x="48" y="0"/>
                    </a:lnTo>
                    <a:lnTo>
                      <a:pt x="48" y="1"/>
                    </a:lnTo>
                    <a:lnTo>
                      <a:pt x="46" y="5"/>
                    </a:lnTo>
                    <a:lnTo>
                      <a:pt x="46" y="7"/>
                    </a:lnTo>
                    <a:lnTo>
                      <a:pt x="48" y="9"/>
                    </a:lnTo>
                    <a:lnTo>
                      <a:pt x="46" y="11"/>
                    </a:lnTo>
                    <a:lnTo>
                      <a:pt x="44" y="9"/>
                    </a:lnTo>
                    <a:lnTo>
                      <a:pt x="40" y="9"/>
                    </a:lnTo>
                    <a:lnTo>
                      <a:pt x="38" y="13"/>
                    </a:lnTo>
                    <a:lnTo>
                      <a:pt x="34" y="15"/>
                    </a:lnTo>
                    <a:lnTo>
                      <a:pt x="33" y="17"/>
                    </a:lnTo>
                    <a:lnTo>
                      <a:pt x="33" y="21"/>
                    </a:lnTo>
                    <a:lnTo>
                      <a:pt x="31" y="21"/>
                    </a:lnTo>
                    <a:lnTo>
                      <a:pt x="27" y="19"/>
                    </a:lnTo>
                    <a:lnTo>
                      <a:pt x="23" y="19"/>
                    </a:lnTo>
                    <a:lnTo>
                      <a:pt x="21" y="15"/>
                    </a:lnTo>
                    <a:lnTo>
                      <a:pt x="19" y="15"/>
                    </a:lnTo>
                    <a:lnTo>
                      <a:pt x="19" y="17"/>
                    </a:lnTo>
                    <a:lnTo>
                      <a:pt x="19" y="19"/>
                    </a:lnTo>
                    <a:lnTo>
                      <a:pt x="15" y="23"/>
                    </a:lnTo>
                    <a:lnTo>
                      <a:pt x="9" y="24"/>
                    </a:lnTo>
                    <a:lnTo>
                      <a:pt x="8" y="30"/>
                    </a:lnTo>
                    <a:lnTo>
                      <a:pt x="6" y="32"/>
                    </a:lnTo>
                    <a:lnTo>
                      <a:pt x="2" y="34"/>
                    </a:lnTo>
                    <a:lnTo>
                      <a:pt x="0" y="36"/>
                    </a:lnTo>
                    <a:lnTo>
                      <a:pt x="0" y="38"/>
                    </a:lnTo>
                    <a:lnTo>
                      <a:pt x="2" y="40"/>
                    </a:lnTo>
                    <a:lnTo>
                      <a:pt x="2" y="42"/>
                    </a:lnTo>
                    <a:lnTo>
                      <a:pt x="4" y="46"/>
                    </a:lnTo>
                    <a:lnTo>
                      <a:pt x="4" y="51"/>
                    </a:lnTo>
                    <a:lnTo>
                      <a:pt x="8" y="51"/>
                    </a:lnTo>
                    <a:lnTo>
                      <a:pt x="9" y="53"/>
                    </a:lnTo>
                    <a:lnTo>
                      <a:pt x="8" y="55"/>
                    </a:lnTo>
                    <a:lnTo>
                      <a:pt x="6" y="57"/>
                    </a:lnTo>
                    <a:lnTo>
                      <a:pt x="6" y="59"/>
                    </a:lnTo>
                    <a:lnTo>
                      <a:pt x="8" y="59"/>
                    </a:lnTo>
                    <a:lnTo>
                      <a:pt x="8" y="61"/>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2" name="Freeform 513">
                <a:extLst>
                  <a:ext uri="{FF2B5EF4-FFF2-40B4-BE49-F238E27FC236}">
                    <a16:creationId xmlns:a16="http://schemas.microsoft.com/office/drawing/2014/main" id="{85EBAB3B-2C2F-E5BC-3267-8A4C8C893E05}"/>
                  </a:ext>
                </a:extLst>
              </p:cNvPr>
              <p:cNvSpPr>
                <a:spLocks noEditPoints="1"/>
              </p:cNvSpPr>
              <p:nvPr/>
            </p:nvSpPr>
            <p:spPr bwMode="auto">
              <a:xfrm>
                <a:off x="4330700" y="2133600"/>
                <a:ext cx="103188" cy="160338"/>
              </a:xfrm>
              <a:custGeom>
                <a:avLst/>
                <a:gdLst>
                  <a:gd name="T0" fmla="*/ 2147483647 w 50"/>
                  <a:gd name="T1" fmla="*/ 2147483647 h 77"/>
                  <a:gd name="T2" fmla="*/ 2147483647 w 50"/>
                  <a:gd name="T3" fmla="*/ 0 h 77"/>
                  <a:gd name="T4" fmla="*/ 2147483647 w 50"/>
                  <a:gd name="T5" fmla="*/ 2147483647 h 77"/>
                  <a:gd name="T6" fmla="*/ 2147483647 w 50"/>
                  <a:gd name="T7" fmla="*/ 2147483647 h 77"/>
                  <a:gd name="T8" fmla="*/ 2147483647 w 50"/>
                  <a:gd name="T9" fmla="*/ 2147483647 h 77"/>
                  <a:gd name="T10" fmla="*/ 2147483647 w 50"/>
                  <a:gd name="T11" fmla="*/ 2147483647 h 77"/>
                  <a:gd name="T12" fmla="*/ 2147483647 w 50"/>
                  <a:gd name="T13" fmla="*/ 2147483647 h 77"/>
                  <a:gd name="T14" fmla="*/ 2147483647 w 50"/>
                  <a:gd name="T15" fmla="*/ 2147483647 h 77"/>
                  <a:gd name="T16" fmla="*/ 2147483647 w 50"/>
                  <a:gd name="T17" fmla="*/ 2147483647 h 77"/>
                  <a:gd name="T18" fmla="*/ 2147483647 w 50"/>
                  <a:gd name="T19" fmla="*/ 2147483647 h 77"/>
                  <a:gd name="T20" fmla="*/ 2147483647 w 50"/>
                  <a:gd name="T21" fmla="*/ 2147483647 h 77"/>
                  <a:gd name="T22" fmla="*/ 2147483647 w 50"/>
                  <a:gd name="T23" fmla="*/ 2147483647 h 77"/>
                  <a:gd name="T24" fmla="*/ 2147483647 w 50"/>
                  <a:gd name="T25" fmla="*/ 2147483647 h 77"/>
                  <a:gd name="T26" fmla="*/ 2147483647 w 50"/>
                  <a:gd name="T27" fmla="*/ 2147483647 h 77"/>
                  <a:gd name="T28" fmla="*/ 2147483647 w 50"/>
                  <a:gd name="T29" fmla="*/ 2147483647 h 77"/>
                  <a:gd name="T30" fmla="*/ 2147483647 w 50"/>
                  <a:gd name="T31" fmla="*/ 2147483647 h 77"/>
                  <a:gd name="T32" fmla="*/ 2147483647 w 50"/>
                  <a:gd name="T33" fmla="*/ 2147483647 h 77"/>
                  <a:gd name="T34" fmla="*/ 2147483647 w 50"/>
                  <a:gd name="T35" fmla="*/ 2147483647 h 77"/>
                  <a:gd name="T36" fmla="*/ 2147483647 w 50"/>
                  <a:gd name="T37" fmla="*/ 2147483647 h 77"/>
                  <a:gd name="T38" fmla="*/ 0 w 50"/>
                  <a:gd name="T39" fmla="*/ 2147483647 h 77"/>
                  <a:gd name="T40" fmla="*/ 2147483647 w 50"/>
                  <a:gd name="T41" fmla="*/ 2147483647 h 77"/>
                  <a:gd name="T42" fmla="*/ 2147483647 w 50"/>
                  <a:gd name="T43" fmla="*/ 2147483647 h 77"/>
                  <a:gd name="T44" fmla="*/ 2147483647 w 50"/>
                  <a:gd name="T45" fmla="*/ 2147483647 h 77"/>
                  <a:gd name="T46" fmla="*/ 2147483647 w 50"/>
                  <a:gd name="T47" fmla="*/ 2147483647 h 77"/>
                  <a:gd name="T48" fmla="*/ 2147483647 w 50"/>
                  <a:gd name="T49" fmla="*/ 2147483647 h 77"/>
                  <a:gd name="T50" fmla="*/ 2147483647 w 50"/>
                  <a:gd name="T51" fmla="*/ 2147483647 h 77"/>
                  <a:gd name="T52" fmla="*/ 2147483647 w 50"/>
                  <a:gd name="T53" fmla="*/ 2147483647 h 77"/>
                  <a:gd name="T54" fmla="*/ 2147483647 w 50"/>
                  <a:gd name="T55" fmla="*/ 2147483647 h 77"/>
                  <a:gd name="T56" fmla="*/ 2147483647 w 50"/>
                  <a:gd name="T57" fmla="*/ 2147483647 h 77"/>
                  <a:gd name="T58" fmla="*/ 2147483647 w 50"/>
                  <a:gd name="T59" fmla="*/ 2147483647 h 77"/>
                  <a:gd name="T60" fmla="*/ 2147483647 w 50"/>
                  <a:gd name="T61" fmla="*/ 2147483647 h 77"/>
                  <a:gd name="T62" fmla="*/ 2147483647 w 50"/>
                  <a:gd name="T63" fmla="*/ 2147483647 h 77"/>
                  <a:gd name="T64" fmla="*/ 2147483647 w 50"/>
                  <a:gd name="T65" fmla="*/ 2147483647 h 77"/>
                  <a:gd name="T66" fmla="*/ 2147483647 w 50"/>
                  <a:gd name="T67" fmla="*/ 2147483647 h 77"/>
                  <a:gd name="T68" fmla="*/ 2147483647 w 50"/>
                  <a:gd name="T69" fmla="*/ 2147483647 h 77"/>
                  <a:gd name="T70" fmla="*/ 2147483647 w 50"/>
                  <a:gd name="T71" fmla="*/ 2147483647 h 77"/>
                  <a:gd name="T72" fmla="*/ 2147483647 w 50"/>
                  <a:gd name="T73" fmla="*/ 2147483647 h 77"/>
                  <a:gd name="T74" fmla="*/ 2147483647 w 50"/>
                  <a:gd name="T75" fmla="*/ 2147483647 h 77"/>
                  <a:gd name="T76" fmla="*/ 2147483647 w 50"/>
                  <a:gd name="T77" fmla="*/ 2147483647 h 77"/>
                  <a:gd name="T78" fmla="*/ 2147483647 w 50"/>
                  <a:gd name="T79" fmla="*/ 2147483647 h 77"/>
                  <a:gd name="T80" fmla="*/ 2147483647 w 50"/>
                  <a:gd name="T81" fmla="*/ 2147483647 h 77"/>
                  <a:gd name="T82" fmla="*/ 2147483647 w 50"/>
                  <a:gd name="T83" fmla="*/ 2147483647 h 77"/>
                  <a:gd name="T84" fmla="*/ 2147483647 w 50"/>
                  <a:gd name="T85" fmla="*/ 2147483647 h 77"/>
                  <a:gd name="T86" fmla="*/ 2147483647 w 50"/>
                  <a:gd name="T87" fmla="*/ 2147483647 h 77"/>
                  <a:gd name="T88" fmla="*/ 2147483647 w 50"/>
                  <a:gd name="T89" fmla="*/ 2147483647 h 77"/>
                  <a:gd name="T90" fmla="*/ 2147483647 w 50"/>
                  <a:gd name="T91" fmla="*/ 2147483647 h 77"/>
                  <a:gd name="T92" fmla="*/ 2147483647 w 50"/>
                  <a:gd name="T93" fmla="*/ 2147483647 h 77"/>
                  <a:gd name="T94" fmla="*/ 2147483647 w 50"/>
                  <a:gd name="T95" fmla="*/ 2147483647 h 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77"/>
                  <a:gd name="T146" fmla="*/ 50 w 50"/>
                  <a:gd name="T147" fmla="*/ 77 h 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77">
                    <a:moveTo>
                      <a:pt x="42" y="6"/>
                    </a:moveTo>
                    <a:lnTo>
                      <a:pt x="42" y="4"/>
                    </a:lnTo>
                    <a:lnTo>
                      <a:pt x="42" y="2"/>
                    </a:lnTo>
                    <a:lnTo>
                      <a:pt x="40" y="0"/>
                    </a:lnTo>
                    <a:lnTo>
                      <a:pt x="38" y="0"/>
                    </a:lnTo>
                    <a:lnTo>
                      <a:pt x="34" y="6"/>
                    </a:lnTo>
                    <a:lnTo>
                      <a:pt x="30" y="4"/>
                    </a:lnTo>
                    <a:lnTo>
                      <a:pt x="27" y="4"/>
                    </a:lnTo>
                    <a:lnTo>
                      <a:pt x="27" y="6"/>
                    </a:lnTo>
                    <a:lnTo>
                      <a:pt x="27" y="10"/>
                    </a:lnTo>
                    <a:lnTo>
                      <a:pt x="25" y="10"/>
                    </a:lnTo>
                    <a:lnTo>
                      <a:pt x="23" y="12"/>
                    </a:lnTo>
                    <a:lnTo>
                      <a:pt x="27" y="12"/>
                    </a:lnTo>
                    <a:lnTo>
                      <a:pt x="27" y="16"/>
                    </a:lnTo>
                    <a:lnTo>
                      <a:pt x="23" y="16"/>
                    </a:lnTo>
                    <a:lnTo>
                      <a:pt x="21" y="18"/>
                    </a:lnTo>
                    <a:lnTo>
                      <a:pt x="19" y="20"/>
                    </a:lnTo>
                    <a:lnTo>
                      <a:pt x="17" y="23"/>
                    </a:lnTo>
                    <a:lnTo>
                      <a:pt x="11" y="23"/>
                    </a:lnTo>
                    <a:lnTo>
                      <a:pt x="9" y="21"/>
                    </a:lnTo>
                    <a:lnTo>
                      <a:pt x="7" y="20"/>
                    </a:lnTo>
                    <a:lnTo>
                      <a:pt x="7" y="23"/>
                    </a:lnTo>
                    <a:lnTo>
                      <a:pt x="7" y="27"/>
                    </a:lnTo>
                    <a:lnTo>
                      <a:pt x="9" y="27"/>
                    </a:lnTo>
                    <a:lnTo>
                      <a:pt x="11" y="29"/>
                    </a:lnTo>
                    <a:lnTo>
                      <a:pt x="11" y="31"/>
                    </a:lnTo>
                    <a:lnTo>
                      <a:pt x="11" y="33"/>
                    </a:lnTo>
                    <a:lnTo>
                      <a:pt x="7" y="33"/>
                    </a:lnTo>
                    <a:lnTo>
                      <a:pt x="4" y="33"/>
                    </a:lnTo>
                    <a:lnTo>
                      <a:pt x="4" y="35"/>
                    </a:lnTo>
                    <a:lnTo>
                      <a:pt x="2" y="37"/>
                    </a:lnTo>
                    <a:lnTo>
                      <a:pt x="4" y="39"/>
                    </a:lnTo>
                    <a:lnTo>
                      <a:pt x="5" y="43"/>
                    </a:lnTo>
                    <a:lnTo>
                      <a:pt x="9" y="43"/>
                    </a:lnTo>
                    <a:lnTo>
                      <a:pt x="15" y="43"/>
                    </a:lnTo>
                    <a:lnTo>
                      <a:pt x="9" y="54"/>
                    </a:lnTo>
                    <a:lnTo>
                      <a:pt x="5" y="66"/>
                    </a:lnTo>
                    <a:lnTo>
                      <a:pt x="2" y="66"/>
                    </a:lnTo>
                    <a:lnTo>
                      <a:pt x="0" y="66"/>
                    </a:lnTo>
                    <a:lnTo>
                      <a:pt x="2" y="69"/>
                    </a:lnTo>
                    <a:lnTo>
                      <a:pt x="4" y="73"/>
                    </a:lnTo>
                    <a:lnTo>
                      <a:pt x="7" y="73"/>
                    </a:lnTo>
                    <a:lnTo>
                      <a:pt x="5" y="75"/>
                    </a:lnTo>
                    <a:lnTo>
                      <a:pt x="5" y="77"/>
                    </a:lnTo>
                    <a:lnTo>
                      <a:pt x="9" y="77"/>
                    </a:lnTo>
                    <a:lnTo>
                      <a:pt x="9" y="75"/>
                    </a:lnTo>
                    <a:lnTo>
                      <a:pt x="11" y="73"/>
                    </a:lnTo>
                    <a:lnTo>
                      <a:pt x="15" y="73"/>
                    </a:lnTo>
                    <a:lnTo>
                      <a:pt x="15" y="75"/>
                    </a:lnTo>
                    <a:lnTo>
                      <a:pt x="21" y="77"/>
                    </a:lnTo>
                    <a:lnTo>
                      <a:pt x="21" y="75"/>
                    </a:lnTo>
                    <a:lnTo>
                      <a:pt x="23" y="71"/>
                    </a:lnTo>
                    <a:lnTo>
                      <a:pt x="27" y="69"/>
                    </a:lnTo>
                    <a:lnTo>
                      <a:pt x="30" y="69"/>
                    </a:lnTo>
                    <a:lnTo>
                      <a:pt x="34" y="69"/>
                    </a:lnTo>
                    <a:lnTo>
                      <a:pt x="34" y="66"/>
                    </a:lnTo>
                    <a:lnTo>
                      <a:pt x="34" y="64"/>
                    </a:lnTo>
                    <a:lnTo>
                      <a:pt x="36" y="64"/>
                    </a:lnTo>
                    <a:lnTo>
                      <a:pt x="40" y="64"/>
                    </a:lnTo>
                    <a:lnTo>
                      <a:pt x="40" y="60"/>
                    </a:lnTo>
                    <a:lnTo>
                      <a:pt x="42" y="62"/>
                    </a:lnTo>
                    <a:lnTo>
                      <a:pt x="46" y="62"/>
                    </a:lnTo>
                    <a:lnTo>
                      <a:pt x="44" y="60"/>
                    </a:lnTo>
                    <a:lnTo>
                      <a:pt x="44" y="58"/>
                    </a:lnTo>
                    <a:lnTo>
                      <a:pt x="48" y="54"/>
                    </a:lnTo>
                    <a:lnTo>
                      <a:pt x="48" y="48"/>
                    </a:lnTo>
                    <a:lnTo>
                      <a:pt x="46" y="44"/>
                    </a:lnTo>
                    <a:lnTo>
                      <a:pt x="44" y="41"/>
                    </a:lnTo>
                    <a:lnTo>
                      <a:pt x="44" y="35"/>
                    </a:lnTo>
                    <a:lnTo>
                      <a:pt x="46" y="29"/>
                    </a:lnTo>
                    <a:lnTo>
                      <a:pt x="50" y="25"/>
                    </a:lnTo>
                    <a:lnTo>
                      <a:pt x="42" y="27"/>
                    </a:lnTo>
                    <a:lnTo>
                      <a:pt x="40" y="23"/>
                    </a:lnTo>
                    <a:lnTo>
                      <a:pt x="36" y="25"/>
                    </a:lnTo>
                    <a:lnTo>
                      <a:pt x="34" y="25"/>
                    </a:lnTo>
                    <a:lnTo>
                      <a:pt x="32" y="21"/>
                    </a:lnTo>
                    <a:lnTo>
                      <a:pt x="30" y="21"/>
                    </a:lnTo>
                    <a:lnTo>
                      <a:pt x="30" y="18"/>
                    </a:lnTo>
                    <a:lnTo>
                      <a:pt x="32" y="16"/>
                    </a:lnTo>
                    <a:lnTo>
                      <a:pt x="34" y="14"/>
                    </a:lnTo>
                    <a:lnTo>
                      <a:pt x="38" y="8"/>
                    </a:lnTo>
                    <a:lnTo>
                      <a:pt x="42" y="6"/>
                    </a:lnTo>
                    <a:close/>
                    <a:moveTo>
                      <a:pt x="17" y="39"/>
                    </a:moveTo>
                    <a:lnTo>
                      <a:pt x="17" y="41"/>
                    </a:lnTo>
                    <a:lnTo>
                      <a:pt x="15" y="43"/>
                    </a:lnTo>
                    <a:lnTo>
                      <a:pt x="15" y="39"/>
                    </a:lnTo>
                    <a:lnTo>
                      <a:pt x="17" y="39"/>
                    </a:lnTo>
                    <a:close/>
                    <a:moveTo>
                      <a:pt x="17" y="52"/>
                    </a:moveTo>
                    <a:lnTo>
                      <a:pt x="17" y="56"/>
                    </a:lnTo>
                    <a:lnTo>
                      <a:pt x="13" y="56"/>
                    </a:lnTo>
                    <a:lnTo>
                      <a:pt x="13" y="54"/>
                    </a:lnTo>
                    <a:lnTo>
                      <a:pt x="15" y="52"/>
                    </a:lnTo>
                    <a:lnTo>
                      <a:pt x="17" y="5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3" name="Freeform 518">
                <a:extLst>
                  <a:ext uri="{FF2B5EF4-FFF2-40B4-BE49-F238E27FC236}">
                    <a16:creationId xmlns:a16="http://schemas.microsoft.com/office/drawing/2014/main" id="{BA1F12D6-9D0E-5AA0-4B55-939571C6BABE}"/>
                  </a:ext>
                </a:extLst>
              </p:cNvPr>
              <p:cNvSpPr>
                <a:spLocks/>
              </p:cNvSpPr>
              <p:nvPr/>
            </p:nvSpPr>
            <p:spPr bwMode="auto">
              <a:xfrm>
                <a:off x="5014913" y="2409825"/>
                <a:ext cx="182562" cy="122238"/>
              </a:xfrm>
              <a:custGeom>
                <a:avLst/>
                <a:gdLst>
                  <a:gd name="T0" fmla="*/ 2147483647 w 88"/>
                  <a:gd name="T1" fmla="*/ 2147483647 h 59"/>
                  <a:gd name="T2" fmla="*/ 2147483647 w 88"/>
                  <a:gd name="T3" fmla="*/ 2147483647 h 59"/>
                  <a:gd name="T4" fmla="*/ 2147483647 w 88"/>
                  <a:gd name="T5" fmla="*/ 2147483647 h 59"/>
                  <a:gd name="T6" fmla="*/ 2147483647 w 88"/>
                  <a:gd name="T7" fmla="*/ 2147483647 h 59"/>
                  <a:gd name="T8" fmla="*/ 2147483647 w 88"/>
                  <a:gd name="T9" fmla="*/ 2147483647 h 59"/>
                  <a:gd name="T10" fmla="*/ 2147483647 w 88"/>
                  <a:gd name="T11" fmla="*/ 2147483647 h 59"/>
                  <a:gd name="T12" fmla="*/ 2147483647 w 88"/>
                  <a:gd name="T13" fmla="*/ 2147483647 h 59"/>
                  <a:gd name="T14" fmla="*/ 2147483647 w 88"/>
                  <a:gd name="T15" fmla="*/ 2147483647 h 59"/>
                  <a:gd name="T16" fmla="*/ 2147483647 w 88"/>
                  <a:gd name="T17" fmla="*/ 2147483647 h 59"/>
                  <a:gd name="T18" fmla="*/ 2147483647 w 88"/>
                  <a:gd name="T19" fmla="*/ 2147483647 h 59"/>
                  <a:gd name="T20" fmla="*/ 2147483647 w 88"/>
                  <a:gd name="T21" fmla="*/ 2147483647 h 59"/>
                  <a:gd name="T22" fmla="*/ 2147483647 w 88"/>
                  <a:gd name="T23" fmla="*/ 2147483647 h 59"/>
                  <a:gd name="T24" fmla="*/ 2147483647 w 88"/>
                  <a:gd name="T25" fmla="*/ 2147483647 h 59"/>
                  <a:gd name="T26" fmla="*/ 2147483647 w 88"/>
                  <a:gd name="T27" fmla="*/ 0 h 59"/>
                  <a:gd name="T28" fmla="*/ 2147483647 w 88"/>
                  <a:gd name="T29" fmla="*/ 0 h 59"/>
                  <a:gd name="T30" fmla="*/ 2147483647 w 88"/>
                  <a:gd name="T31" fmla="*/ 0 h 59"/>
                  <a:gd name="T32" fmla="*/ 2147483647 w 88"/>
                  <a:gd name="T33" fmla="*/ 2147483647 h 59"/>
                  <a:gd name="T34" fmla="*/ 2147483647 w 88"/>
                  <a:gd name="T35" fmla="*/ 2147483647 h 59"/>
                  <a:gd name="T36" fmla="*/ 2147483647 w 88"/>
                  <a:gd name="T37" fmla="*/ 2147483647 h 59"/>
                  <a:gd name="T38" fmla="*/ 2147483647 w 88"/>
                  <a:gd name="T39" fmla="*/ 2147483647 h 59"/>
                  <a:gd name="T40" fmla="*/ 2147483647 w 88"/>
                  <a:gd name="T41" fmla="*/ 2147483647 h 59"/>
                  <a:gd name="T42" fmla="*/ 2147483647 w 88"/>
                  <a:gd name="T43" fmla="*/ 2147483647 h 59"/>
                  <a:gd name="T44" fmla="*/ 2147483647 w 88"/>
                  <a:gd name="T45" fmla="*/ 2147483647 h 59"/>
                  <a:gd name="T46" fmla="*/ 2147483647 w 88"/>
                  <a:gd name="T47" fmla="*/ 2147483647 h 59"/>
                  <a:gd name="T48" fmla="*/ 2147483647 w 88"/>
                  <a:gd name="T49" fmla="*/ 2147483647 h 59"/>
                  <a:gd name="T50" fmla="*/ 2147483647 w 88"/>
                  <a:gd name="T51" fmla="*/ 2147483647 h 59"/>
                  <a:gd name="T52" fmla="*/ 2147483647 w 88"/>
                  <a:gd name="T53" fmla="*/ 2147483647 h 59"/>
                  <a:gd name="T54" fmla="*/ 2147483647 w 88"/>
                  <a:gd name="T55" fmla="*/ 2147483647 h 59"/>
                  <a:gd name="T56" fmla="*/ 2147483647 w 88"/>
                  <a:gd name="T57" fmla="*/ 2147483647 h 59"/>
                  <a:gd name="T58" fmla="*/ 2147483647 w 88"/>
                  <a:gd name="T59" fmla="*/ 2147483647 h 59"/>
                  <a:gd name="T60" fmla="*/ 2147483647 w 88"/>
                  <a:gd name="T61" fmla="*/ 2147483647 h 59"/>
                  <a:gd name="T62" fmla="*/ 2147483647 w 88"/>
                  <a:gd name="T63" fmla="*/ 2147483647 h 59"/>
                  <a:gd name="T64" fmla="*/ 2147483647 w 88"/>
                  <a:gd name="T65" fmla="*/ 2147483647 h 59"/>
                  <a:gd name="T66" fmla="*/ 2147483647 w 88"/>
                  <a:gd name="T67" fmla="*/ 2147483647 h 59"/>
                  <a:gd name="T68" fmla="*/ 2147483647 w 88"/>
                  <a:gd name="T69" fmla="*/ 2147483647 h 59"/>
                  <a:gd name="T70" fmla="*/ 2147483647 w 88"/>
                  <a:gd name="T71" fmla="*/ 2147483647 h 59"/>
                  <a:gd name="T72" fmla="*/ 2147483647 w 88"/>
                  <a:gd name="T73" fmla="*/ 2147483647 h 59"/>
                  <a:gd name="T74" fmla="*/ 2147483647 w 88"/>
                  <a:gd name="T75" fmla="*/ 2147483647 h 59"/>
                  <a:gd name="T76" fmla="*/ 0 w 88"/>
                  <a:gd name="T77" fmla="*/ 2147483647 h 59"/>
                  <a:gd name="T78" fmla="*/ 0 w 88"/>
                  <a:gd name="T79" fmla="*/ 2147483647 h 59"/>
                  <a:gd name="T80" fmla="*/ 2147483647 w 88"/>
                  <a:gd name="T81" fmla="*/ 2147483647 h 59"/>
                  <a:gd name="T82" fmla="*/ 2147483647 w 88"/>
                  <a:gd name="T83" fmla="*/ 2147483647 h 59"/>
                  <a:gd name="T84" fmla="*/ 2147483647 w 88"/>
                  <a:gd name="T85" fmla="*/ 2147483647 h 59"/>
                  <a:gd name="T86" fmla="*/ 2147483647 w 88"/>
                  <a:gd name="T87" fmla="*/ 2147483647 h 59"/>
                  <a:gd name="T88" fmla="*/ 2147483647 w 88"/>
                  <a:gd name="T89" fmla="*/ 2147483647 h 59"/>
                  <a:gd name="T90" fmla="*/ 2147483647 w 88"/>
                  <a:gd name="T91" fmla="*/ 2147483647 h 59"/>
                  <a:gd name="T92" fmla="*/ 2147483647 w 88"/>
                  <a:gd name="T93" fmla="*/ 2147483647 h 59"/>
                  <a:gd name="T94" fmla="*/ 2147483647 w 88"/>
                  <a:gd name="T95" fmla="*/ 2147483647 h 59"/>
                  <a:gd name="T96" fmla="*/ 2147483647 w 88"/>
                  <a:gd name="T97" fmla="*/ 2147483647 h 59"/>
                  <a:gd name="T98" fmla="*/ 2147483647 w 88"/>
                  <a:gd name="T99" fmla="*/ 2147483647 h 59"/>
                  <a:gd name="T100" fmla="*/ 2147483647 w 88"/>
                  <a:gd name="T101" fmla="*/ 2147483647 h 59"/>
                  <a:gd name="T102" fmla="*/ 2147483647 w 88"/>
                  <a:gd name="T103" fmla="*/ 2147483647 h 59"/>
                  <a:gd name="T104" fmla="*/ 2147483647 w 88"/>
                  <a:gd name="T105" fmla="*/ 2147483647 h 59"/>
                  <a:gd name="T106" fmla="*/ 2147483647 w 88"/>
                  <a:gd name="T107" fmla="*/ 2147483647 h 59"/>
                  <a:gd name="T108" fmla="*/ 2147483647 w 88"/>
                  <a:gd name="T109" fmla="*/ 2147483647 h 59"/>
                  <a:gd name="T110" fmla="*/ 2147483647 w 88"/>
                  <a:gd name="T111" fmla="*/ 2147483647 h 59"/>
                  <a:gd name="T112" fmla="*/ 2147483647 w 88"/>
                  <a:gd name="T113" fmla="*/ 2147483647 h 59"/>
                  <a:gd name="T114" fmla="*/ 2147483647 w 88"/>
                  <a:gd name="T115" fmla="*/ 2147483647 h 59"/>
                  <a:gd name="T116" fmla="*/ 2147483647 w 88"/>
                  <a:gd name="T117" fmla="*/ 2147483647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59"/>
                  <a:gd name="T179" fmla="*/ 88 w 88"/>
                  <a:gd name="T180" fmla="*/ 59 h 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59">
                    <a:moveTo>
                      <a:pt x="61" y="52"/>
                    </a:moveTo>
                    <a:lnTo>
                      <a:pt x="63" y="52"/>
                    </a:lnTo>
                    <a:lnTo>
                      <a:pt x="65" y="52"/>
                    </a:lnTo>
                    <a:lnTo>
                      <a:pt x="67" y="50"/>
                    </a:lnTo>
                    <a:lnTo>
                      <a:pt x="73" y="44"/>
                    </a:lnTo>
                    <a:lnTo>
                      <a:pt x="77" y="32"/>
                    </a:lnTo>
                    <a:lnTo>
                      <a:pt x="78" y="23"/>
                    </a:lnTo>
                    <a:lnTo>
                      <a:pt x="84" y="19"/>
                    </a:lnTo>
                    <a:lnTo>
                      <a:pt x="86" y="15"/>
                    </a:lnTo>
                    <a:lnTo>
                      <a:pt x="88" y="7"/>
                    </a:lnTo>
                    <a:lnTo>
                      <a:pt x="88" y="4"/>
                    </a:lnTo>
                    <a:lnTo>
                      <a:pt x="86" y="4"/>
                    </a:lnTo>
                    <a:lnTo>
                      <a:pt x="82" y="2"/>
                    </a:lnTo>
                    <a:lnTo>
                      <a:pt x="78" y="0"/>
                    </a:lnTo>
                    <a:lnTo>
                      <a:pt x="73" y="0"/>
                    </a:lnTo>
                    <a:lnTo>
                      <a:pt x="67" y="0"/>
                    </a:lnTo>
                    <a:lnTo>
                      <a:pt x="61" y="2"/>
                    </a:lnTo>
                    <a:lnTo>
                      <a:pt x="57" y="4"/>
                    </a:lnTo>
                    <a:lnTo>
                      <a:pt x="57" y="6"/>
                    </a:lnTo>
                    <a:lnTo>
                      <a:pt x="55" y="6"/>
                    </a:lnTo>
                    <a:lnTo>
                      <a:pt x="52" y="4"/>
                    </a:lnTo>
                    <a:lnTo>
                      <a:pt x="48" y="4"/>
                    </a:lnTo>
                    <a:lnTo>
                      <a:pt x="42" y="6"/>
                    </a:lnTo>
                    <a:lnTo>
                      <a:pt x="36" y="6"/>
                    </a:lnTo>
                    <a:lnTo>
                      <a:pt x="34" y="6"/>
                    </a:lnTo>
                    <a:lnTo>
                      <a:pt x="36" y="11"/>
                    </a:lnTo>
                    <a:lnTo>
                      <a:pt x="30" y="11"/>
                    </a:lnTo>
                    <a:lnTo>
                      <a:pt x="23" y="9"/>
                    </a:lnTo>
                    <a:lnTo>
                      <a:pt x="19" y="9"/>
                    </a:lnTo>
                    <a:lnTo>
                      <a:pt x="13" y="7"/>
                    </a:lnTo>
                    <a:lnTo>
                      <a:pt x="9" y="6"/>
                    </a:lnTo>
                    <a:lnTo>
                      <a:pt x="7" y="6"/>
                    </a:lnTo>
                    <a:lnTo>
                      <a:pt x="7" y="7"/>
                    </a:lnTo>
                    <a:lnTo>
                      <a:pt x="7" y="9"/>
                    </a:lnTo>
                    <a:lnTo>
                      <a:pt x="7" y="11"/>
                    </a:lnTo>
                    <a:lnTo>
                      <a:pt x="7" y="15"/>
                    </a:lnTo>
                    <a:lnTo>
                      <a:pt x="4" y="19"/>
                    </a:lnTo>
                    <a:lnTo>
                      <a:pt x="0" y="21"/>
                    </a:lnTo>
                    <a:lnTo>
                      <a:pt x="0" y="23"/>
                    </a:lnTo>
                    <a:lnTo>
                      <a:pt x="2" y="25"/>
                    </a:lnTo>
                    <a:lnTo>
                      <a:pt x="2" y="27"/>
                    </a:lnTo>
                    <a:lnTo>
                      <a:pt x="2" y="30"/>
                    </a:lnTo>
                    <a:lnTo>
                      <a:pt x="2" y="32"/>
                    </a:lnTo>
                    <a:lnTo>
                      <a:pt x="6" y="34"/>
                    </a:lnTo>
                    <a:lnTo>
                      <a:pt x="9" y="40"/>
                    </a:lnTo>
                    <a:lnTo>
                      <a:pt x="13" y="46"/>
                    </a:lnTo>
                    <a:lnTo>
                      <a:pt x="19" y="52"/>
                    </a:lnTo>
                    <a:lnTo>
                      <a:pt x="25" y="55"/>
                    </a:lnTo>
                    <a:lnTo>
                      <a:pt x="29" y="57"/>
                    </a:lnTo>
                    <a:lnTo>
                      <a:pt x="34" y="59"/>
                    </a:lnTo>
                    <a:lnTo>
                      <a:pt x="38" y="59"/>
                    </a:lnTo>
                    <a:lnTo>
                      <a:pt x="40" y="59"/>
                    </a:lnTo>
                    <a:lnTo>
                      <a:pt x="44" y="57"/>
                    </a:lnTo>
                    <a:lnTo>
                      <a:pt x="46" y="55"/>
                    </a:lnTo>
                    <a:lnTo>
                      <a:pt x="50" y="52"/>
                    </a:lnTo>
                    <a:lnTo>
                      <a:pt x="55" y="52"/>
                    </a:lnTo>
                    <a:lnTo>
                      <a:pt x="57" y="52"/>
                    </a:lnTo>
                    <a:lnTo>
                      <a:pt x="61" y="5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4" name="Freeform 526">
                <a:extLst>
                  <a:ext uri="{FF2B5EF4-FFF2-40B4-BE49-F238E27FC236}">
                    <a16:creationId xmlns:a16="http://schemas.microsoft.com/office/drawing/2014/main" id="{E43B8C55-AFD0-F6FC-3874-592F234A31C6}"/>
                  </a:ext>
                </a:extLst>
              </p:cNvPr>
              <p:cNvSpPr>
                <a:spLocks noEditPoints="1"/>
              </p:cNvSpPr>
              <p:nvPr/>
            </p:nvSpPr>
            <p:spPr bwMode="auto">
              <a:xfrm>
                <a:off x="5105400" y="2667000"/>
                <a:ext cx="195263" cy="247650"/>
              </a:xfrm>
              <a:custGeom>
                <a:avLst/>
                <a:gdLst>
                  <a:gd name="T0" fmla="*/ 2147483647 w 94"/>
                  <a:gd name="T1" fmla="*/ 2147483647 h 119"/>
                  <a:gd name="T2" fmla="*/ 2147483647 w 94"/>
                  <a:gd name="T3" fmla="*/ 2147483647 h 119"/>
                  <a:gd name="T4" fmla="*/ 2147483647 w 94"/>
                  <a:gd name="T5" fmla="*/ 2147483647 h 119"/>
                  <a:gd name="T6" fmla="*/ 2147483647 w 94"/>
                  <a:gd name="T7" fmla="*/ 2147483647 h 119"/>
                  <a:gd name="T8" fmla="*/ 2147483647 w 94"/>
                  <a:gd name="T9" fmla="*/ 2147483647 h 119"/>
                  <a:gd name="T10" fmla="*/ 2147483647 w 94"/>
                  <a:gd name="T11" fmla="*/ 2147483647 h 119"/>
                  <a:gd name="T12" fmla="*/ 2147483647 w 94"/>
                  <a:gd name="T13" fmla="*/ 2147483647 h 119"/>
                  <a:gd name="T14" fmla="*/ 2147483647 w 94"/>
                  <a:gd name="T15" fmla="*/ 2147483647 h 119"/>
                  <a:gd name="T16" fmla="*/ 2147483647 w 94"/>
                  <a:gd name="T17" fmla="*/ 2147483647 h 119"/>
                  <a:gd name="T18" fmla="*/ 2147483647 w 94"/>
                  <a:gd name="T19" fmla="*/ 2147483647 h 119"/>
                  <a:gd name="T20" fmla="*/ 2147483647 w 94"/>
                  <a:gd name="T21" fmla="*/ 2147483647 h 119"/>
                  <a:gd name="T22" fmla="*/ 2147483647 w 94"/>
                  <a:gd name="T23" fmla="*/ 2147483647 h 119"/>
                  <a:gd name="T24" fmla="*/ 2147483647 w 94"/>
                  <a:gd name="T25" fmla="*/ 2147483647 h 119"/>
                  <a:gd name="T26" fmla="*/ 2147483647 w 94"/>
                  <a:gd name="T27" fmla="*/ 2147483647 h 119"/>
                  <a:gd name="T28" fmla="*/ 2147483647 w 94"/>
                  <a:gd name="T29" fmla="*/ 2147483647 h 119"/>
                  <a:gd name="T30" fmla="*/ 2147483647 w 94"/>
                  <a:gd name="T31" fmla="*/ 2147483647 h 119"/>
                  <a:gd name="T32" fmla="*/ 2147483647 w 94"/>
                  <a:gd name="T33" fmla="*/ 2147483647 h 119"/>
                  <a:gd name="T34" fmla="*/ 2147483647 w 94"/>
                  <a:gd name="T35" fmla="*/ 2147483647 h 119"/>
                  <a:gd name="T36" fmla="*/ 2147483647 w 94"/>
                  <a:gd name="T37" fmla="*/ 2147483647 h 119"/>
                  <a:gd name="T38" fmla="*/ 2147483647 w 94"/>
                  <a:gd name="T39" fmla="*/ 2147483647 h 119"/>
                  <a:gd name="T40" fmla="*/ 2147483647 w 94"/>
                  <a:gd name="T41" fmla="*/ 2147483647 h 119"/>
                  <a:gd name="T42" fmla="*/ 2147483647 w 94"/>
                  <a:gd name="T43" fmla="*/ 2147483647 h 119"/>
                  <a:gd name="T44" fmla="*/ 2147483647 w 94"/>
                  <a:gd name="T45" fmla="*/ 2147483647 h 119"/>
                  <a:gd name="T46" fmla="*/ 2147483647 w 94"/>
                  <a:gd name="T47" fmla="*/ 2147483647 h 119"/>
                  <a:gd name="T48" fmla="*/ 2147483647 w 94"/>
                  <a:gd name="T49" fmla="*/ 2147483647 h 119"/>
                  <a:gd name="T50" fmla="*/ 2147483647 w 94"/>
                  <a:gd name="T51" fmla="*/ 2147483647 h 119"/>
                  <a:gd name="T52" fmla="*/ 2147483647 w 94"/>
                  <a:gd name="T53" fmla="*/ 2147483647 h 119"/>
                  <a:gd name="T54" fmla="*/ 2147483647 w 94"/>
                  <a:gd name="T55" fmla="*/ 0 h 119"/>
                  <a:gd name="T56" fmla="*/ 2147483647 w 94"/>
                  <a:gd name="T57" fmla="*/ 2147483647 h 119"/>
                  <a:gd name="T58" fmla="*/ 2147483647 w 94"/>
                  <a:gd name="T59" fmla="*/ 2147483647 h 119"/>
                  <a:gd name="T60" fmla="*/ 2147483647 w 94"/>
                  <a:gd name="T61" fmla="*/ 2147483647 h 119"/>
                  <a:gd name="T62" fmla="*/ 2147483647 w 94"/>
                  <a:gd name="T63" fmla="*/ 2147483647 h 119"/>
                  <a:gd name="T64" fmla="*/ 2147483647 w 94"/>
                  <a:gd name="T65" fmla="*/ 2147483647 h 119"/>
                  <a:gd name="T66" fmla="*/ 2147483647 w 94"/>
                  <a:gd name="T67" fmla="*/ 2147483647 h 119"/>
                  <a:gd name="T68" fmla="*/ 2147483647 w 94"/>
                  <a:gd name="T69" fmla="*/ 2147483647 h 119"/>
                  <a:gd name="T70" fmla="*/ 2147483647 w 94"/>
                  <a:gd name="T71" fmla="*/ 2147483647 h 119"/>
                  <a:gd name="T72" fmla="*/ 2147483647 w 94"/>
                  <a:gd name="T73" fmla="*/ 2147483647 h 119"/>
                  <a:gd name="T74" fmla="*/ 2147483647 w 94"/>
                  <a:gd name="T75" fmla="*/ 2147483647 h 119"/>
                  <a:gd name="T76" fmla="*/ 2147483647 w 94"/>
                  <a:gd name="T77" fmla="*/ 2147483647 h 119"/>
                  <a:gd name="T78" fmla="*/ 2147483647 w 94"/>
                  <a:gd name="T79" fmla="*/ 2147483647 h 119"/>
                  <a:gd name="T80" fmla="*/ 2147483647 w 94"/>
                  <a:gd name="T81" fmla="*/ 2147483647 h 119"/>
                  <a:gd name="T82" fmla="*/ 2147483647 w 94"/>
                  <a:gd name="T83" fmla="*/ 2147483647 h 119"/>
                  <a:gd name="T84" fmla="*/ 2147483647 w 94"/>
                  <a:gd name="T85" fmla="*/ 2147483647 h 119"/>
                  <a:gd name="T86" fmla="*/ 2147483647 w 94"/>
                  <a:gd name="T87" fmla="*/ 2147483647 h 119"/>
                  <a:gd name="T88" fmla="*/ 2147483647 w 94"/>
                  <a:gd name="T89" fmla="*/ 2147483647 h 119"/>
                  <a:gd name="T90" fmla="*/ 2147483647 w 94"/>
                  <a:gd name="T91" fmla="*/ 2147483647 h 119"/>
                  <a:gd name="T92" fmla="*/ 2147483647 w 94"/>
                  <a:gd name="T93" fmla="*/ 2147483647 h 119"/>
                  <a:gd name="T94" fmla="*/ 2147483647 w 94"/>
                  <a:gd name="T95" fmla="*/ 2147483647 h 119"/>
                  <a:gd name="T96" fmla="*/ 2147483647 w 94"/>
                  <a:gd name="T97" fmla="*/ 2147483647 h 119"/>
                  <a:gd name="T98" fmla="*/ 2147483647 w 94"/>
                  <a:gd name="T99" fmla="*/ 2147483647 h 119"/>
                  <a:gd name="T100" fmla="*/ 2147483647 w 94"/>
                  <a:gd name="T101" fmla="*/ 2147483647 h 119"/>
                  <a:gd name="T102" fmla="*/ 2147483647 w 94"/>
                  <a:gd name="T103" fmla="*/ 2147483647 h 119"/>
                  <a:gd name="T104" fmla="*/ 2147483647 w 94"/>
                  <a:gd name="T105" fmla="*/ 2147483647 h 119"/>
                  <a:gd name="T106" fmla="*/ 2147483647 w 94"/>
                  <a:gd name="T107" fmla="*/ 2147483647 h 1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19"/>
                  <a:gd name="T164" fmla="*/ 94 w 94"/>
                  <a:gd name="T165" fmla="*/ 119 h 1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19">
                    <a:moveTo>
                      <a:pt x="2" y="37"/>
                    </a:moveTo>
                    <a:lnTo>
                      <a:pt x="8" y="45"/>
                    </a:lnTo>
                    <a:lnTo>
                      <a:pt x="11" y="48"/>
                    </a:lnTo>
                    <a:lnTo>
                      <a:pt x="11" y="50"/>
                    </a:lnTo>
                    <a:lnTo>
                      <a:pt x="13" y="50"/>
                    </a:lnTo>
                    <a:lnTo>
                      <a:pt x="17" y="50"/>
                    </a:lnTo>
                    <a:lnTo>
                      <a:pt x="17" y="52"/>
                    </a:lnTo>
                    <a:lnTo>
                      <a:pt x="15" y="52"/>
                    </a:lnTo>
                    <a:lnTo>
                      <a:pt x="15" y="58"/>
                    </a:lnTo>
                    <a:lnTo>
                      <a:pt x="15" y="64"/>
                    </a:lnTo>
                    <a:lnTo>
                      <a:pt x="17" y="62"/>
                    </a:lnTo>
                    <a:lnTo>
                      <a:pt x="19" y="60"/>
                    </a:lnTo>
                    <a:lnTo>
                      <a:pt x="25" y="60"/>
                    </a:lnTo>
                    <a:lnTo>
                      <a:pt x="31" y="62"/>
                    </a:lnTo>
                    <a:lnTo>
                      <a:pt x="34" y="66"/>
                    </a:lnTo>
                    <a:lnTo>
                      <a:pt x="38" y="68"/>
                    </a:lnTo>
                    <a:lnTo>
                      <a:pt x="29" y="66"/>
                    </a:lnTo>
                    <a:lnTo>
                      <a:pt x="19" y="66"/>
                    </a:lnTo>
                    <a:lnTo>
                      <a:pt x="21" y="75"/>
                    </a:lnTo>
                    <a:lnTo>
                      <a:pt x="23" y="83"/>
                    </a:lnTo>
                    <a:lnTo>
                      <a:pt x="29" y="83"/>
                    </a:lnTo>
                    <a:lnTo>
                      <a:pt x="38" y="83"/>
                    </a:lnTo>
                    <a:lnTo>
                      <a:pt x="36" y="81"/>
                    </a:lnTo>
                    <a:lnTo>
                      <a:pt x="36" y="77"/>
                    </a:lnTo>
                    <a:lnTo>
                      <a:pt x="40" y="77"/>
                    </a:lnTo>
                    <a:lnTo>
                      <a:pt x="46" y="77"/>
                    </a:lnTo>
                    <a:lnTo>
                      <a:pt x="44" y="71"/>
                    </a:lnTo>
                    <a:lnTo>
                      <a:pt x="40" y="71"/>
                    </a:lnTo>
                    <a:lnTo>
                      <a:pt x="42" y="70"/>
                    </a:lnTo>
                    <a:lnTo>
                      <a:pt x="48" y="70"/>
                    </a:lnTo>
                    <a:lnTo>
                      <a:pt x="54" y="71"/>
                    </a:lnTo>
                    <a:lnTo>
                      <a:pt x="54" y="68"/>
                    </a:lnTo>
                    <a:lnTo>
                      <a:pt x="54" y="64"/>
                    </a:lnTo>
                    <a:lnTo>
                      <a:pt x="52" y="62"/>
                    </a:lnTo>
                    <a:lnTo>
                      <a:pt x="50" y="62"/>
                    </a:lnTo>
                    <a:lnTo>
                      <a:pt x="54" y="62"/>
                    </a:lnTo>
                    <a:lnTo>
                      <a:pt x="58" y="62"/>
                    </a:lnTo>
                    <a:lnTo>
                      <a:pt x="59" y="66"/>
                    </a:lnTo>
                    <a:lnTo>
                      <a:pt x="61" y="66"/>
                    </a:lnTo>
                    <a:lnTo>
                      <a:pt x="61" y="62"/>
                    </a:lnTo>
                    <a:lnTo>
                      <a:pt x="59" y="58"/>
                    </a:lnTo>
                    <a:lnTo>
                      <a:pt x="56" y="56"/>
                    </a:lnTo>
                    <a:lnTo>
                      <a:pt x="52" y="56"/>
                    </a:lnTo>
                    <a:lnTo>
                      <a:pt x="48" y="52"/>
                    </a:lnTo>
                    <a:lnTo>
                      <a:pt x="46" y="48"/>
                    </a:lnTo>
                    <a:lnTo>
                      <a:pt x="42" y="48"/>
                    </a:lnTo>
                    <a:lnTo>
                      <a:pt x="40" y="50"/>
                    </a:lnTo>
                    <a:lnTo>
                      <a:pt x="40" y="48"/>
                    </a:lnTo>
                    <a:lnTo>
                      <a:pt x="38" y="47"/>
                    </a:lnTo>
                    <a:lnTo>
                      <a:pt x="38" y="43"/>
                    </a:lnTo>
                    <a:lnTo>
                      <a:pt x="42" y="43"/>
                    </a:lnTo>
                    <a:lnTo>
                      <a:pt x="42" y="41"/>
                    </a:lnTo>
                    <a:lnTo>
                      <a:pt x="42" y="39"/>
                    </a:lnTo>
                    <a:lnTo>
                      <a:pt x="38" y="35"/>
                    </a:lnTo>
                    <a:lnTo>
                      <a:pt x="36" y="31"/>
                    </a:lnTo>
                    <a:lnTo>
                      <a:pt x="34" y="29"/>
                    </a:lnTo>
                    <a:lnTo>
                      <a:pt x="34" y="27"/>
                    </a:lnTo>
                    <a:lnTo>
                      <a:pt x="36" y="25"/>
                    </a:lnTo>
                    <a:lnTo>
                      <a:pt x="38" y="20"/>
                    </a:lnTo>
                    <a:lnTo>
                      <a:pt x="40" y="20"/>
                    </a:lnTo>
                    <a:lnTo>
                      <a:pt x="40" y="18"/>
                    </a:lnTo>
                    <a:lnTo>
                      <a:pt x="40" y="20"/>
                    </a:lnTo>
                    <a:lnTo>
                      <a:pt x="40" y="24"/>
                    </a:lnTo>
                    <a:lnTo>
                      <a:pt x="42" y="25"/>
                    </a:lnTo>
                    <a:lnTo>
                      <a:pt x="44" y="29"/>
                    </a:lnTo>
                    <a:lnTo>
                      <a:pt x="46" y="27"/>
                    </a:lnTo>
                    <a:lnTo>
                      <a:pt x="46" y="25"/>
                    </a:lnTo>
                    <a:lnTo>
                      <a:pt x="52" y="25"/>
                    </a:lnTo>
                    <a:lnTo>
                      <a:pt x="56" y="24"/>
                    </a:lnTo>
                    <a:lnTo>
                      <a:pt x="56" y="22"/>
                    </a:lnTo>
                    <a:lnTo>
                      <a:pt x="50" y="14"/>
                    </a:lnTo>
                    <a:lnTo>
                      <a:pt x="65" y="14"/>
                    </a:lnTo>
                    <a:lnTo>
                      <a:pt x="79" y="14"/>
                    </a:lnTo>
                    <a:lnTo>
                      <a:pt x="79" y="18"/>
                    </a:lnTo>
                    <a:lnTo>
                      <a:pt x="81" y="20"/>
                    </a:lnTo>
                    <a:lnTo>
                      <a:pt x="82" y="16"/>
                    </a:lnTo>
                    <a:lnTo>
                      <a:pt x="86" y="10"/>
                    </a:lnTo>
                    <a:lnTo>
                      <a:pt x="88" y="8"/>
                    </a:lnTo>
                    <a:lnTo>
                      <a:pt x="92" y="8"/>
                    </a:lnTo>
                    <a:lnTo>
                      <a:pt x="94" y="6"/>
                    </a:lnTo>
                    <a:lnTo>
                      <a:pt x="94" y="4"/>
                    </a:lnTo>
                    <a:lnTo>
                      <a:pt x="88" y="0"/>
                    </a:lnTo>
                    <a:lnTo>
                      <a:pt x="86" y="0"/>
                    </a:lnTo>
                    <a:lnTo>
                      <a:pt x="84" y="4"/>
                    </a:lnTo>
                    <a:lnTo>
                      <a:pt x="84" y="6"/>
                    </a:lnTo>
                    <a:lnTo>
                      <a:pt x="82" y="6"/>
                    </a:lnTo>
                    <a:lnTo>
                      <a:pt x="81" y="6"/>
                    </a:lnTo>
                    <a:lnTo>
                      <a:pt x="75" y="6"/>
                    </a:lnTo>
                    <a:lnTo>
                      <a:pt x="73" y="6"/>
                    </a:lnTo>
                    <a:lnTo>
                      <a:pt x="73" y="4"/>
                    </a:lnTo>
                    <a:lnTo>
                      <a:pt x="69" y="2"/>
                    </a:lnTo>
                    <a:lnTo>
                      <a:pt x="65" y="0"/>
                    </a:lnTo>
                    <a:lnTo>
                      <a:pt x="61" y="4"/>
                    </a:lnTo>
                    <a:lnTo>
                      <a:pt x="59" y="6"/>
                    </a:lnTo>
                    <a:lnTo>
                      <a:pt x="54" y="8"/>
                    </a:lnTo>
                    <a:lnTo>
                      <a:pt x="50" y="6"/>
                    </a:lnTo>
                    <a:lnTo>
                      <a:pt x="46" y="6"/>
                    </a:lnTo>
                    <a:lnTo>
                      <a:pt x="44" y="10"/>
                    </a:lnTo>
                    <a:lnTo>
                      <a:pt x="44" y="12"/>
                    </a:lnTo>
                    <a:lnTo>
                      <a:pt x="42" y="12"/>
                    </a:lnTo>
                    <a:lnTo>
                      <a:pt x="38" y="12"/>
                    </a:lnTo>
                    <a:lnTo>
                      <a:pt x="34" y="14"/>
                    </a:lnTo>
                    <a:lnTo>
                      <a:pt x="33" y="16"/>
                    </a:lnTo>
                    <a:lnTo>
                      <a:pt x="31" y="16"/>
                    </a:lnTo>
                    <a:lnTo>
                      <a:pt x="29" y="20"/>
                    </a:lnTo>
                    <a:lnTo>
                      <a:pt x="27" y="20"/>
                    </a:lnTo>
                    <a:lnTo>
                      <a:pt x="19" y="22"/>
                    </a:lnTo>
                    <a:lnTo>
                      <a:pt x="15" y="22"/>
                    </a:lnTo>
                    <a:lnTo>
                      <a:pt x="15" y="27"/>
                    </a:lnTo>
                    <a:lnTo>
                      <a:pt x="13" y="33"/>
                    </a:lnTo>
                    <a:lnTo>
                      <a:pt x="10" y="35"/>
                    </a:lnTo>
                    <a:lnTo>
                      <a:pt x="10" y="37"/>
                    </a:lnTo>
                    <a:lnTo>
                      <a:pt x="8" y="37"/>
                    </a:lnTo>
                    <a:lnTo>
                      <a:pt x="2" y="37"/>
                    </a:lnTo>
                    <a:close/>
                    <a:moveTo>
                      <a:pt x="44" y="54"/>
                    </a:moveTo>
                    <a:lnTo>
                      <a:pt x="46" y="56"/>
                    </a:lnTo>
                    <a:lnTo>
                      <a:pt x="46" y="58"/>
                    </a:lnTo>
                    <a:lnTo>
                      <a:pt x="46" y="60"/>
                    </a:lnTo>
                    <a:lnTo>
                      <a:pt x="44" y="60"/>
                    </a:lnTo>
                    <a:lnTo>
                      <a:pt x="42" y="56"/>
                    </a:lnTo>
                    <a:lnTo>
                      <a:pt x="44" y="54"/>
                    </a:lnTo>
                    <a:close/>
                    <a:moveTo>
                      <a:pt x="40" y="50"/>
                    </a:moveTo>
                    <a:lnTo>
                      <a:pt x="42" y="50"/>
                    </a:lnTo>
                    <a:lnTo>
                      <a:pt x="42" y="52"/>
                    </a:lnTo>
                    <a:lnTo>
                      <a:pt x="40" y="54"/>
                    </a:lnTo>
                    <a:lnTo>
                      <a:pt x="38" y="54"/>
                    </a:lnTo>
                    <a:lnTo>
                      <a:pt x="38" y="50"/>
                    </a:lnTo>
                    <a:lnTo>
                      <a:pt x="40" y="50"/>
                    </a:lnTo>
                    <a:close/>
                    <a:moveTo>
                      <a:pt x="0" y="37"/>
                    </a:moveTo>
                    <a:lnTo>
                      <a:pt x="2" y="41"/>
                    </a:lnTo>
                    <a:lnTo>
                      <a:pt x="2" y="37"/>
                    </a:lnTo>
                    <a:lnTo>
                      <a:pt x="0" y="37"/>
                    </a:lnTo>
                    <a:close/>
                    <a:moveTo>
                      <a:pt x="48" y="108"/>
                    </a:moveTo>
                    <a:lnTo>
                      <a:pt x="46" y="114"/>
                    </a:lnTo>
                    <a:lnTo>
                      <a:pt x="61" y="118"/>
                    </a:lnTo>
                    <a:lnTo>
                      <a:pt x="79" y="119"/>
                    </a:lnTo>
                    <a:lnTo>
                      <a:pt x="77" y="116"/>
                    </a:lnTo>
                    <a:lnTo>
                      <a:pt x="77" y="112"/>
                    </a:lnTo>
                    <a:lnTo>
                      <a:pt x="61" y="112"/>
                    </a:lnTo>
                    <a:lnTo>
                      <a:pt x="48" y="108"/>
                    </a:lnTo>
                    <a:close/>
                    <a:moveTo>
                      <a:pt x="6" y="64"/>
                    </a:moveTo>
                    <a:lnTo>
                      <a:pt x="8" y="66"/>
                    </a:lnTo>
                    <a:lnTo>
                      <a:pt x="11" y="68"/>
                    </a:lnTo>
                    <a:lnTo>
                      <a:pt x="11" y="64"/>
                    </a:lnTo>
                    <a:lnTo>
                      <a:pt x="8" y="64"/>
                    </a:lnTo>
                    <a:lnTo>
                      <a:pt x="6" y="64"/>
                    </a:lnTo>
                    <a:close/>
                    <a:moveTo>
                      <a:pt x="77" y="60"/>
                    </a:moveTo>
                    <a:lnTo>
                      <a:pt x="79" y="64"/>
                    </a:lnTo>
                    <a:lnTo>
                      <a:pt x="79" y="60"/>
                    </a:lnTo>
                    <a:lnTo>
                      <a:pt x="77" y="60"/>
                    </a:lnTo>
                    <a:close/>
                    <a:moveTo>
                      <a:pt x="77" y="45"/>
                    </a:moveTo>
                    <a:lnTo>
                      <a:pt x="79" y="48"/>
                    </a:lnTo>
                    <a:lnTo>
                      <a:pt x="81" y="50"/>
                    </a:lnTo>
                    <a:lnTo>
                      <a:pt x="84" y="50"/>
                    </a:lnTo>
                    <a:lnTo>
                      <a:pt x="84" y="48"/>
                    </a:lnTo>
                    <a:lnTo>
                      <a:pt x="82" y="47"/>
                    </a:lnTo>
                    <a:lnTo>
                      <a:pt x="82" y="45"/>
                    </a:lnTo>
                    <a:lnTo>
                      <a:pt x="79" y="45"/>
                    </a:lnTo>
                    <a:lnTo>
                      <a:pt x="77" y="4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5" name="Freeform 528">
                <a:extLst>
                  <a:ext uri="{FF2B5EF4-FFF2-40B4-BE49-F238E27FC236}">
                    <a16:creationId xmlns:a16="http://schemas.microsoft.com/office/drawing/2014/main" id="{045DCAB0-5B4C-BF06-27B3-A7734FF38633}"/>
                  </a:ext>
                </a:extLst>
              </p:cNvPr>
              <p:cNvSpPr>
                <a:spLocks/>
              </p:cNvSpPr>
              <p:nvPr/>
            </p:nvSpPr>
            <p:spPr bwMode="auto">
              <a:xfrm>
                <a:off x="4735513" y="2154238"/>
                <a:ext cx="234950" cy="303212"/>
              </a:xfrm>
              <a:custGeom>
                <a:avLst/>
                <a:gdLst>
                  <a:gd name="T0" fmla="*/ 2147483647 w 114"/>
                  <a:gd name="T1" fmla="*/ 2147483647 h 146"/>
                  <a:gd name="T2" fmla="*/ 2147483647 w 114"/>
                  <a:gd name="T3" fmla="*/ 2147483647 h 146"/>
                  <a:gd name="T4" fmla="*/ 2147483647 w 114"/>
                  <a:gd name="T5" fmla="*/ 2147483647 h 146"/>
                  <a:gd name="T6" fmla="*/ 2147483647 w 114"/>
                  <a:gd name="T7" fmla="*/ 2147483647 h 146"/>
                  <a:gd name="T8" fmla="*/ 2147483647 w 114"/>
                  <a:gd name="T9" fmla="*/ 2147483647 h 146"/>
                  <a:gd name="T10" fmla="*/ 2147483647 w 114"/>
                  <a:gd name="T11" fmla="*/ 2147483647 h 146"/>
                  <a:gd name="T12" fmla="*/ 2147483647 w 114"/>
                  <a:gd name="T13" fmla="*/ 2147483647 h 146"/>
                  <a:gd name="T14" fmla="*/ 2147483647 w 114"/>
                  <a:gd name="T15" fmla="*/ 2147483647 h 146"/>
                  <a:gd name="T16" fmla="*/ 2147483647 w 114"/>
                  <a:gd name="T17" fmla="*/ 2147483647 h 146"/>
                  <a:gd name="T18" fmla="*/ 2147483647 w 114"/>
                  <a:gd name="T19" fmla="*/ 2147483647 h 146"/>
                  <a:gd name="T20" fmla="*/ 2147483647 w 114"/>
                  <a:gd name="T21" fmla="*/ 2147483647 h 146"/>
                  <a:gd name="T22" fmla="*/ 2147483647 w 114"/>
                  <a:gd name="T23" fmla="*/ 2147483647 h 146"/>
                  <a:gd name="T24" fmla="*/ 2147483647 w 114"/>
                  <a:gd name="T25" fmla="*/ 2147483647 h 146"/>
                  <a:gd name="T26" fmla="*/ 2147483647 w 114"/>
                  <a:gd name="T27" fmla="*/ 2147483647 h 146"/>
                  <a:gd name="T28" fmla="*/ 2147483647 w 114"/>
                  <a:gd name="T29" fmla="*/ 2147483647 h 146"/>
                  <a:gd name="T30" fmla="*/ 2147483647 w 114"/>
                  <a:gd name="T31" fmla="*/ 2147483647 h 146"/>
                  <a:gd name="T32" fmla="*/ 2147483647 w 114"/>
                  <a:gd name="T33" fmla="*/ 2147483647 h 146"/>
                  <a:gd name="T34" fmla="*/ 2147483647 w 114"/>
                  <a:gd name="T35" fmla="*/ 2147483647 h 146"/>
                  <a:gd name="T36" fmla="*/ 2147483647 w 114"/>
                  <a:gd name="T37" fmla="*/ 2147483647 h 146"/>
                  <a:gd name="T38" fmla="*/ 2147483647 w 114"/>
                  <a:gd name="T39" fmla="*/ 2147483647 h 146"/>
                  <a:gd name="T40" fmla="*/ 2147483647 w 114"/>
                  <a:gd name="T41" fmla="*/ 2147483647 h 146"/>
                  <a:gd name="T42" fmla="*/ 2147483647 w 114"/>
                  <a:gd name="T43" fmla="*/ 2147483647 h 146"/>
                  <a:gd name="T44" fmla="*/ 2147483647 w 114"/>
                  <a:gd name="T45" fmla="*/ 2147483647 h 146"/>
                  <a:gd name="T46" fmla="*/ 2147483647 w 114"/>
                  <a:gd name="T47" fmla="*/ 2147483647 h 146"/>
                  <a:gd name="T48" fmla="*/ 2147483647 w 114"/>
                  <a:gd name="T49" fmla="*/ 2147483647 h 146"/>
                  <a:gd name="T50" fmla="*/ 2147483647 w 114"/>
                  <a:gd name="T51" fmla="*/ 2147483647 h 146"/>
                  <a:gd name="T52" fmla="*/ 2147483647 w 114"/>
                  <a:gd name="T53" fmla="*/ 2147483647 h 146"/>
                  <a:gd name="T54" fmla="*/ 2147483647 w 114"/>
                  <a:gd name="T55" fmla="*/ 2147483647 h 146"/>
                  <a:gd name="T56" fmla="*/ 2147483647 w 114"/>
                  <a:gd name="T57" fmla="*/ 2147483647 h 146"/>
                  <a:gd name="T58" fmla="*/ 2147483647 w 114"/>
                  <a:gd name="T59" fmla="*/ 2147483647 h 146"/>
                  <a:gd name="T60" fmla="*/ 2147483647 w 114"/>
                  <a:gd name="T61" fmla="*/ 2147483647 h 146"/>
                  <a:gd name="T62" fmla="*/ 2147483647 w 114"/>
                  <a:gd name="T63" fmla="*/ 2147483647 h 146"/>
                  <a:gd name="T64" fmla="*/ 2147483647 w 114"/>
                  <a:gd name="T65" fmla="*/ 2147483647 h 146"/>
                  <a:gd name="T66" fmla="*/ 2147483647 w 114"/>
                  <a:gd name="T67" fmla="*/ 2147483647 h 146"/>
                  <a:gd name="T68" fmla="*/ 2147483647 w 114"/>
                  <a:gd name="T69" fmla="*/ 2147483647 h 146"/>
                  <a:gd name="T70" fmla="*/ 2147483647 w 114"/>
                  <a:gd name="T71" fmla="*/ 2147483647 h 146"/>
                  <a:gd name="T72" fmla="*/ 2147483647 w 114"/>
                  <a:gd name="T73" fmla="*/ 2147483647 h 146"/>
                  <a:gd name="T74" fmla="*/ 2147483647 w 114"/>
                  <a:gd name="T75" fmla="*/ 2147483647 h 146"/>
                  <a:gd name="T76" fmla="*/ 2147483647 w 114"/>
                  <a:gd name="T77" fmla="*/ 2147483647 h 146"/>
                  <a:gd name="T78" fmla="*/ 2147483647 w 114"/>
                  <a:gd name="T79" fmla="*/ 2147483647 h 146"/>
                  <a:gd name="T80" fmla="*/ 2147483647 w 114"/>
                  <a:gd name="T81" fmla="*/ 2147483647 h 146"/>
                  <a:gd name="T82" fmla="*/ 2147483647 w 114"/>
                  <a:gd name="T83" fmla="*/ 0 h 146"/>
                  <a:gd name="T84" fmla="*/ 2147483647 w 114"/>
                  <a:gd name="T85" fmla="*/ 2147483647 h 146"/>
                  <a:gd name="T86" fmla="*/ 2147483647 w 114"/>
                  <a:gd name="T87" fmla="*/ 2147483647 h 146"/>
                  <a:gd name="T88" fmla="*/ 2147483647 w 114"/>
                  <a:gd name="T89" fmla="*/ 2147483647 h 146"/>
                  <a:gd name="T90" fmla="*/ 2147483647 w 114"/>
                  <a:gd name="T91" fmla="*/ 2147483647 h 146"/>
                  <a:gd name="T92" fmla="*/ 2147483647 w 114"/>
                  <a:gd name="T93" fmla="*/ 2147483647 h 146"/>
                  <a:gd name="T94" fmla="*/ 2147483647 w 114"/>
                  <a:gd name="T95" fmla="*/ 2147483647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
                  <a:gd name="T145" fmla="*/ 0 h 146"/>
                  <a:gd name="T146" fmla="*/ 114 w 114"/>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 h="146">
                    <a:moveTo>
                      <a:pt x="23" y="42"/>
                    </a:moveTo>
                    <a:lnTo>
                      <a:pt x="25" y="46"/>
                    </a:lnTo>
                    <a:lnTo>
                      <a:pt x="23" y="52"/>
                    </a:lnTo>
                    <a:lnTo>
                      <a:pt x="22" y="52"/>
                    </a:lnTo>
                    <a:lnTo>
                      <a:pt x="22" y="54"/>
                    </a:lnTo>
                    <a:lnTo>
                      <a:pt x="23" y="56"/>
                    </a:lnTo>
                    <a:lnTo>
                      <a:pt x="22" y="58"/>
                    </a:lnTo>
                    <a:lnTo>
                      <a:pt x="20" y="59"/>
                    </a:lnTo>
                    <a:lnTo>
                      <a:pt x="18" y="61"/>
                    </a:lnTo>
                    <a:lnTo>
                      <a:pt x="12" y="61"/>
                    </a:lnTo>
                    <a:lnTo>
                      <a:pt x="8" y="61"/>
                    </a:lnTo>
                    <a:lnTo>
                      <a:pt x="6" y="63"/>
                    </a:lnTo>
                    <a:lnTo>
                      <a:pt x="6" y="65"/>
                    </a:lnTo>
                    <a:lnTo>
                      <a:pt x="2" y="73"/>
                    </a:lnTo>
                    <a:lnTo>
                      <a:pt x="0" y="77"/>
                    </a:lnTo>
                    <a:lnTo>
                      <a:pt x="2" y="79"/>
                    </a:lnTo>
                    <a:lnTo>
                      <a:pt x="6" y="81"/>
                    </a:lnTo>
                    <a:lnTo>
                      <a:pt x="6" y="82"/>
                    </a:lnTo>
                    <a:lnTo>
                      <a:pt x="6" y="84"/>
                    </a:lnTo>
                    <a:lnTo>
                      <a:pt x="8" y="90"/>
                    </a:lnTo>
                    <a:lnTo>
                      <a:pt x="6" y="94"/>
                    </a:lnTo>
                    <a:lnTo>
                      <a:pt x="8" y="98"/>
                    </a:lnTo>
                    <a:lnTo>
                      <a:pt x="12" y="100"/>
                    </a:lnTo>
                    <a:lnTo>
                      <a:pt x="10" y="102"/>
                    </a:lnTo>
                    <a:lnTo>
                      <a:pt x="10" y="107"/>
                    </a:lnTo>
                    <a:lnTo>
                      <a:pt x="10" y="109"/>
                    </a:lnTo>
                    <a:lnTo>
                      <a:pt x="14" y="107"/>
                    </a:lnTo>
                    <a:lnTo>
                      <a:pt x="20" y="109"/>
                    </a:lnTo>
                    <a:lnTo>
                      <a:pt x="23" y="113"/>
                    </a:lnTo>
                    <a:lnTo>
                      <a:pt x="27" y="111"/>
                    </a:lnTo>
                    <a:lnTo>
                      <a:pt x="31" y="113"/>
                    </a:lnTo>
                    <a:lnTo>
                      <a:pt x="33" y="113"/>
                    </a:lnTo>
                    <a:lnTo>
                      <a:pt x="33" y="115"/>
                    </a:lnTo>
                    <a:lnTo>
                      <a:pt x="31" y="121"/>
                    </a:lnTo>
                    <a:lnTo>
                      <a:pt x="31" y="125"/>
                    </a:lnTo>
                    <a:lnTo>
                      <a:pt x="31" y="129"/>
                    </a:lnTo>
                    <a:lnTo>
                      <a:pt x="31" y="134"/>
                    </a:lnTo>
                    <a:lnTo>
                      <a:pt x="33" y="140"/>
                    </a:lnTo>
                    <a:lnTo>
                      <a:pt x="35" y="140"/>
                    </a:lnTo>
                    <a:lnTo>
                      <a:pt x="39" y="138"/>
                    </a:lnTo>
                    <a:lnTo>
                      <a:pt x="41" y="136"/>
                    </a:lnTo>
                    <a:lnTo>
                      <a:pt x="45" y="136"/>
                    </a:lnTo>
                    <a:lnTo>
                      <a:pt x="48" y="138"/>
                    </a:lnTo>
                    <a:lnTo>
                      <a:pt x="58" y="146"/>
                    </a:lnTo>
                    <a:lnTo>
                      <a:pt x="60" y="142"/>
                    </a:lnTo>
                    <a:lnTo>
                      <a:pt x="64" y="140"/>
                    </a:lnTo>
                    <a:lnTo>
                      <a:pt x="68" y="140"/>
                    </a:lnTo>
                    <a:lnTo>
                      <a:pt x="71" y="138"/>
                    </a:lnTo>
                    <a:lnTo>
                      <a:pt x="73" y="136"/>
                    </a:lnTo>
                    <a:lnTo>
                      <a:pt x="75" y="134"/>
                    </a:lnTo>
                    <a:lnTo>
                      <a:pt x="79" y="134"/>
                    </a:lnTo>
                    <a:lnTo>
                      <a:pt x="83" y="134"/>
                    </a:lnTo>
                    <a:lnTo>
                      <a:pt x="87" y="136"/>
                    </a:lnTo>
                    <a:lnTo>
                      <a:pt x="89" y="138"/>
                    </a:lnTo>
                    <a:lnTo>
                      <a:pt x="91" y="140"/>
                    </a:lnTo>
                    <a:lnTo>
                      <a:pt x="93" y="138"/>
                    </a:lnTo>
                    <a:lnTo>
                      <a:pt x="93" y="136"/>
                    </a:lnTo>
                    <a:lnTo>
                      <a:pt x="93" y="134"/>
                    </a:lnTo>
                    <a:lnTo>
                      <a:pt x="91" y="130"/>
                    </a:lnTo>
                    <a:lnTo>
                      <a:pt x="89" y="129"/>
                    </a:lnTo>
                    <a:lnTo>
                      <a:pt x="93" y="127"/>
                    </a:lnTo>
                    <a:lnTo>
                      <a:pt x="94" y="125"/>
                    </a:lnTo>
                    <a:lnTo>
                      <a:pt x="96" y="125"/>
                    </a:lnTo>
                    <a:lnTo>
                      <a:pt x="96" y="121"/>
                    </a:lnTo>
                    <a:lnTo>
                      <a:pt x="100" y="117"/>
                    </a:lnTo>
                    <a:lnTo>
                      <a:pt x="102" y="115"/>
                    </a:lnTo>
                    <a:lnTo>
                      <a:pt x="98" y="111"/>
                    </a:lnTo>
                    <a:lnTo>
                      <a:pt x="94" y="109"/>
                    </a:lnTo>
                    <a:lnTo>
                      <a:pt x="91" y="107"/>
                    </a:lnTo>
                    <a:lnTo>
                      <a:pt x="91" y="102"/>
                    </a:lnTo>
                    <a:lnTo>
                      <a:pt x="89" y="98"/>
                    </a:lnTo>
                    <a:lnTo>
                      <a:pt x="87" y="96"/>
                    </a:lnTo>
                    <a:lnTo>
                      <a:pt x="85" y="90"/>
                    </a:lnTo>
                    <a:lnTo>
                      <a:pt x="83" y="88"/>
                    </a:lnTo>
                    <a:lnTo>
                      <a:pt x="83" y="86"/>
                    </a:lnTo>
                    <a:lnTo>
                      <a:pt x="85" y="86"/>
                    </a:lnTo>
                    <a:lnTo>
                      <a:pt x="89" y="86"/>
                    </a:lnTo>
                    <a:lnTo>
                      <a:pt x="93" y="82"/>
                    </a:lnTo>
                    <a:lnTo>
                      <a:pt x="94" y="81"/>
                    </a:lnTo>
                    <a:lnTo>
                      <a:pt x="100" y="77"/>
                    </a:lnTo>
                    <a:lnTo>
                      <a:pt x="106" y="75"/>
                    </a:lnTo>
                    <a:lnTo>
                      <a:pt x="108" y="73"/>
                    </a:lnTo>
                    <a:lnTo>
                      <a:pt x="114" y="75"/>
                    </a:lnTo>
                    <a:lnTo>
                      <a:pt x="112" y="69"/>
                    </a:lnTo>
                    <a:lnTo>
                      <a:pt x="112" y="59"/>
                    </a:lnTo>
                    <a:lnTo>
                      <a:pt x="112" y="56"/>
                    </a:lnTo>
                    <a:lnTo>
                      <a:pt x="110" y="52"/>
                    </a:lnTo>
                    <a:lnTo>
                      <a:pt x="110" y="46"/>
                    </a:lnTo>
                    <a:lnTo>
                      <a:pt x="110" y="42"/>
                    </a:lnTo>
                    <a:lnTo>
                      <a:pt x="108" y="40"/>
                    </a:lnTo>
                    <a:lnTo>
                      <a:pt x="108" y="34"/>
                    </a:lnTo>
                    <a:lnTo>
                      <a:pt x="108" y="29"/>
                    </a:lnTo>
                    <a:lnTo>
                      <a:pt x="110" y="23"/>
                    </a:lnTo>
                    <a:lnTo>
                      <a:pt x="104" y="21"/>
                    </a:lnTo>
                    <a:lnTo>
                      <a:pt x="98" y="19"/>
                    </a:lnTo>
                    <a:lnTo>
                      <a:pt x="96" y="15"/>
                    </a:lnTo>
                    <a:lnTo>
                      <a:pt x="91" y="15"/>
                    </a:lnTo>
                    <a:lnTo>
                      <a:pt x="85" y="15"/>
                    </a:lnTo>
                    <a:lnTo>
                      <a:pt x="83" y="19"/>
                    </a:lnTo>
                    <a:lnTo>
                      <a:pt x="81" y="21"/>
                    </a:lnTo>
                    <a:lnTo>
                      <a:pt x="77" y="21"/>
                    </a:lnTo>
                    <a:lnTo>
                      <a:pt x="75" y="21"/>
                    </a:lnTo>
                    <a:lnTo>
                      <a:pt x="75" y="25"/>
                    </a:lnTo>
                    <a:lnTo>
                      <a:pt x="73" y="27"/>
                    </a:lnTo>
                    <a:lnTo>
                      <a:pt x="71" y="23"/>
                    </a:lnTo>
                    <a:lnTo>
                      <a:pt x="70" y="19"/>
                    </a:lnTo>
                    <a:lnTo>
                      <a:pt x="64" y="19"/>
                    </a:lnTo>
                    <a:lnTo>
                      <a:pt x="60" y="19"/>
                    </a:lnTo>
                    <a:lnTo>
                      <a:pt x="60" y="15"/>
                    </a:lnTo>
                    <a:lnTo>
                      <a:pt x="56" y="11"/>
                    </a:lnTo>
                    <a:lnTo>
                      <a:pt x="54" y="8"/>
                    </a:lnTo>
                    <a:lnTo>
                      <a:pt x="56" y="6"/>
                    </a:lnTo>
                    <a:lnTo>
                      <a:pt x="58" y="2"/>
                    </a:lnTo>
                    <a:lnTo>
                      <a:pt x="54" y="2"/>
                    </a:lnTo>
                    <a:lnTo>
                      <a:pt x="52" y="2"/>
                    </a:lnTo>
                    <a:lnTo>
                      <a:pt x="52" y="0"/>
                    </a:lnTo>
                    <a:lnTo>
                      <a:pt x="41" y="0"/>
                    </a:lnTo>
                    <a:lnTo>
                      <a:pt x="39" y="4"/>
                    </a:lnTo>
                    <a:lnTo>
                      <a:pt x="39" y="8"/>
                    </a:lnTo>
                    <a:lnTo>
                      <a:pt x="43" y="8"/>
                    </a:lnTo>
                    <a:lnTo>
                      <a:pt x="43" y="11"/>
                    </a:lnTo>
                    <a:lnTo>
                      <a:pt x="45" y="19"/>
                    </a:lnTo>
                    <a:lnTo>
                      <a:pt x="45" y="29"/>
                    </a:lnTo>
                    <a:lnTo>
                      <a:pt x="43" y="29"/>
                    </a:lnTo>
                    <a:lnTo>
                      <a:pt x="43" y="27"/>
                    </a:lnTo>
                    <a:lnTo>
                      <a:pt x="41" y="31"/>
                    </a:lnTo>
                    <a:lnTo>
                      <a:pt x="39" y="34"/>
                    </a:lnTo>
                    <a:lnTo>
                      <a:pt x="33" y="33"/>
                    </a:lnTo>
                    <a:lnTo>
                      <a:pt x="29" y="33"/>
                    </a:lnTo>
                    <a:lnTo>
                      <a:pt x="27" y="34"/>
                    </a:lnTo>
                    <a:lnTo>
                      <a:pt x="23" y="36"/>
                    </a:lnTo>
                    <a:lnTo>
                      <a:pt x="23" y="38"/>
                    </a:lnTo>
                    <a:lnTo>
                      <a:pt x="25" y="38"/>
                    </a:lnTo>
                    <a:lnTo>
                      <a:pt x="25" y="40"/>
                    </a:lnTo>
                    <a:lnTo>
                      <a:pt x="23" y="42"/>
                    </a:lnTo>
                    <a:close/>
                  </a:path>
                </a:pathLst>
              </a:custGeom>
              <a:solidFill>
                <a:srgbClr val="86C9E8"/>
              </a:solidFill>
              <a:ln w="6350" cap="flat" cmpd="sng">
                <a:solidFill>
                  <a:srgbClr val="86C9E8"/>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6" name="Freeform 533">
                <a:extLst>
                  <a:ext uri="{FF2B5EF4-FFF2-40B4-BE49-F238E27FC236}">
                    <a16:creationId xmlns:a16="http://schemas.microsoft.com/office/drawing/2014/main" id="{750751BE-079F-1C9D-2131-93AA4C4E3CC5}"/>
                  </a:ext>
                </a:extLst>
              </p:cNvPr>
              <p:cNvSpPr>
                <a:spLocks/>
              </p:cNvSpPr>
              <p:nvPr/>
            </p:nvSpPr>
            <p:spPr bwMode="auto">
              <a:xfrm>
                <a:off x="4811713" y="2617788"/>
                <a:ext cx="30162" cy="57150"/>
              </a:xfrm>
              <a:custGeom>
                <a:avLst/>
                <a:gdLst>
                  <a:gd name="T0" fmla="*/ 2147483647 w 15"/>
                  <a:gd name="T1" fmla="*/ 0 h 28"/>
                  <a:gd name="T2" fmla="*/ 2147483647 w 15"/>
                  <a:gd name="T3" fmla="*/ 2147483647 h 28"/>
                  <a:gd name="T4" fmla="*/ 2147483647 w 15"/>
                  <a:gd name="T5" fmla="*/ 2147483647 h 28"/>
                  <a:gd name="T6" fmla="*/ 0 w 15"/>
                  <a:gd name="T7" fmla="*/ 2147483647 h 28"/>
                  <a:gd name="T8" fmla="*/ 0 w 15"/>
                  <a:gd name="T9" fmla="*/ 2147483647 h 28"/>
                  <a:gd name="T10" fmla="*/ 0 w 15"/>
                  <a:gd name="T11" fmla="*/ 2147483647 h 28"/>
                  <a:gd name="T12" fmla="*/ 2147483647 w 15"/>
                  <a:gd name="T13" fmla="*/ 2147483647 h 28"/>
                  <a:gd name="T14" fmla="*/ 2147483647 w 15"/>
                  <a:gd name="T15" fmla="*/ 2147483647 h 28"/>
                  <a:gd name="T16" fmla="*/ 2147483647 w 15"/>
                  <a:gd name="T17" fmla="*/ 2147483647 h 28"/>
                  <a:gd name="T18" fmla="*/ 2147483647 w 15"/>
                  <a:gd name="T19" fmla="*/ 2147483647 h 28"/>
                  <a:gd name="T20" fmla="*/ 2147483647 w 15"/>
                  <a:gd name="T21" fmla="*/ 2147483647 h 28"/>
                  <a:gd name="T22" fmla="*/ 2147483647 w 15"/>
                  <a:gd name="T23" fmla="*/ 2147483647 h 28"/>
                  <a:gd name="T24" fmla="*/ 2147483647 w 15"/>
                  <a:gd name="T25" fmla="*/ 2147483647 h 28"/>
                  <a:gd name="T26" fmla="*/ 2147483647 w 15"/>
                  <a:gd name="T27" fmla="*/ 2147483647 h 28"/>
                  <a:gd name="T28" fmla="*/ 2147483647 w 15"/>
                  <a:gd name="T29" fmla="*/ 2147483647 h 28"/>
                  <a:gd name="T30" fmla="*/ 2147483647 w 15"/>
                  <a:gd name="T31" fmla="*/ 2147483647 h 28"/>
                  <a:gd name="T32" fmla="*/ 2147483647 w 15"/>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28"/>
                  <a:gd name="T53" fmla="*/ 15 w 15"/>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28">
                    <a:moveTo>
                      <a:pt x="10" y="0"/>
                    </a:moveTo>
                    <a:lnTo>
                      <a:pt x="8" y="1"/>
                    </a:lnTo>
                    <a:lnTo>
                      <a:pt x="8" y="5"/>
                    </a:lnTo>
                    <a:lnTo>
                      <a:pt x="0" y="11"/>
                    </a:lnTo>
                    <a:lnTo>
                      <a:pt x="0" y="17"/>
                    </a:lnTo>
                    <a:lnTo>
                      <a:pt x="0" y="21"/>
                    </a:lnTo>
                    <a:lnTo>
                      <a:pt x="4" y="28"/>
                    </a:lnTo>
                    <a:lnTo>
                      <a:pt x="8" y="28"/>
                    </a:lnTo>
                    <a:lnTo>
                      <a:pt x="11" y="28"/>
                    </a:lnTo>
                    <a:lnTo>
                      <a:pt x="11" y="23"/>
                    </a:lnTo>
                    <a:lnTo>
                      <a:pt x="11" y="17"/>
                    </a:lnTo>
                    <a:lnTo>
                      <a:pt x="13" y="17"/>
                    </a:lnTo>
                    <a:lnTo>
                      <a:pt x="15" y="15"/>
                    </a:lnTo>
                    <a:lnTo>
                      <a:pt x="13" y="11"/>
                    </a:lnTo>
                    <a:lnTo>
                      <a:pt x="13" y="9"/>
                    </a:lnTo>
                    <a:lnTo>
                      <a:pt x="11" y="3"/>
                    </a:lnTo>
                    <a:lnTo>
                      <a:pt x="10" y="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7" name="Freeform 537">
                <a:extLst>
                  <a:ext uri="{FF2B5EF4-FFF2-40B4-BE49-F238E27FC236}">
                    <a16:creationId xmlns:a16="http://schemas.microsoft.com/office/drawing/2014/main" id="{7F479711-854E-4330-5639-8B7A2DCE5133}"/>
                  </a:ext>
                </a:extLst>
              </p:cNvPr>
              <p:cNvSpPr>
                <a:spLocks/>
              </p:cNvSpPr>
              <p:nvPr/>
            </p:nvSpPr>
            <p:spPr bwMode="auto">
              <a:xfrm>
                <a:off x="4468813" y="2306638"/>
                <a:ext cx="334962" cy="333375"/>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2147483647 w 161"/>
                  <a:gd name="T67" fmla="*/ 2147483647 h 161"/>
                  <a:gd name="T68" fmla="*/ 0 w 161"/>
                  <a:gd name="T69" fmla="*/ 2147483647 h 161"/>
                  <a:gd name="T70" fmla="*/ 2147483647 w 161"/>
                  <a:gd name="T71" fmla="*/ 2147483647 h 161"/>
                  <a:gd name="T72" fmla="*/ 2147483647 w 161"/>
                  <a:gd name="T73" fmla="*/ 2147483647 h 161"/>
                  <a:gd name="T74" fmla="*/ 2147483647 w 161"/>
                  <a:gd name="T75" fmla="*/ 2147483647 h 161"/>
                  <a:gd name="T76" fmla="*/ 2147483647 w 161"/>
                  <a:gd name="T77" fmla="*/ 2147483647 h 161"/>
                  <a:gd name="T78" fmla="*/ 2147483647 w 161"/>
                  <a:gd name="T79" fmla="*/ 2147483647 h 161"/>
                  <a:gd name="T80" fmla="*/ 2147483647 w 161"/>
                  <a:gd name="T81" fmla="*/ 2147483647 h 161"/>
                  <a:gd name="T82" fmla="*/ 2147483647 w 161"/>
                  <a:gd name="T83" fmla="*/ 2147483647 h 161"/>
                  <a:gd name="T84" fmla="*/ 2147483647 w 161"/>
                  <a:gd name="T85" fmla="*/ 2147483647 h 161"/>
                  <a:gd name="T86" fmla="*/ 2147483647 w 161"/>
                  <a:gd name="T87" fmla="*/ 2147483647 h 161"/>
                  <a:gd name="T88" fmla="*/ 2147483647 w 161"/>
                  <a:gd name="T89" fmla="*/ 0 h 161"/>
                  <a:gd name="T90" fmla="*/ 2147483647 w 161"/>
                  <a:gd name="T91" fmla="*/ 2147483647 h 161"/>
                  <a:gd name="T92" fmla="*/ 2147483647 w 161"/>
                  <a:gd name="T93" fmla="*/ 2147483647 h 161"/>
                  <a:gd name="T94" fmla="*/ 2147483647 w 161"/>
                  <a:gd name="T95" fmla="*/ 2147483647 h 161"/>
                  <a:gd name="T96" fmla="*/ 2147483647 w 161"/>
                  <a:gd name="T97" fmla="*/ 2147483647 h 161"/>
                  <a:gd name="T98" fmla="*/ 2147483647 w 161"/>
                  <a:gd name="T99" fmla="*/ 2147483647 h 161"/>
                  <a:gd name="T100" fmla="*/ 2147483647 w 161"/>
                  <a:gd name="T101" fmla="*/ 2147483647 h 161"/>
                  <a:gd name="T102" fmla="*/ 2147483647 w 161"/>
                  <a:gd name="T103" fmla="*/ 2147483647 h 1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61"/>
                  <a:gd name="T158" fmla="*/ 161 w 161"/>
                  <a:gd name="T159" fmla="*/ 161 h 1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61">
                    <a:moveTo>
                      <a:pt x="132" y="29"/>
                    </a:moveTo>
                    <a:lnTo>
                      <a:pt x="132" y="32"/>
                    </a:lnTo>
                    <a:lnTo>
                      <a:pt x="132" y="34"/>
                    </a:lnTo>
                    <a:lnTo>
                      <a:pt x="136" y="34"/>
                    </a:lnTo>
                    <a:lnTo>
                      <a:pt x="138" y="36"/>
                    </a:lnTo>
                    <a:lnTo>
                      <a:pt x="142" y="34"/>
                    </a:lnTo>
                    <a:lnTo>
                      <a:pt x="148" y="36"/>
                    </a:lnTo>
                    <a:lnTo>
                      <a:pt x="151" y="40"/>
                    </a:lnTo>
                    <a:lnTo>
                      <a:pt x="155" y="38"/>
                    </a:lnTo>
                    <a:lnTo>
                      <a:pt x="159" y="40"/>
                    </a:lnTo>
                    <a:lnTo>
                      <a:pt x="161" y="40"/>
                    </a:lnTo>
                    <a:lnTo>
                      <a:pt x="161" y="42"/>
                    </a:lnTo>
                    <a:lnTo>
                      <a:pt x="159" y="48"/>
                    </a:lnTo>
                    <a:lnTo>
                      <a:pt x="159" y="52"/>
                    </a:lnTo>
                    <a:lnTo>
                      <a:pt x="159" y="56"/>
                    </a:lnTo>
                    <a:lnTo>
                      <a:pt x="159" y="61"/>
                    </a:lnTo>
                    <a:lnTo>
                      <a:pt x="161" y="67"/>
                    </a:lnTo>
                    <a:lnTo>
                      <a:pt x="159" y="69"/>
                    </a:lnTo>
                    <a:lnTo>
                      <a:pt x="155" y="69"/>
                    </a:lnTo>
                    <a:lnTo>
                      <a:pt x="153" y="69"/>
                    </a:lnTo>
                    <a:lnTo>
                      <a:pt x="153" y="71"/>
                    </a:lnTo>
                    <a:lnTo>
                      <a:pt x="153" y="73"/>
                    </a:lnTo>
                    <a:lnTo>
                      <a:pt x="151" y="73"/>
                    </a:lnTo>
                    <a:lnTo>
                      <a:pt x="146" y="77"/>
                    </a:lnTo>
                    <a:lnTo>
                      <a:pt x="142" y="82"/>
                    </a:lnTo>
                    <a:lnTo>
                      <a:pt x="138" y="88"/>
                    </a:lnTo>
                    <a:lnTo>
                      <a:pt x="134" y="92"/>
                    </a:lnTo>
                    <a:lnTo>
                      <a:pt x="134" y="94"/>
                    </a:lnTo>
                    <a:lnTo>
                      <a:pt x="132" y="98"/>
                    </a:lnTo>
                    <a:lnTo>
                      <a:pt x="134" y="98"/>
                    </a:lnTo>
                    <a:lnTo>
                      <a:pt x="136" y="98"/>
                    </a:lnTo>
                    <a:lnTo>
                      <a:pt x="140" y="96"/>
                    </a:lnTo>
                    <a:lnTo>
                      <a:pt x="142" y="98"/>
                    </a:lnTo>
                    <a:lnTo>
                      <a:pt x="144" y="100"/>
                    </a:lnTo>
                    <a:lnTo>
                      <a:pt x="150" y="102"/>
                    </a:lnTo>
                    <a:lnTo>
                      <a:pt x="151" y="103"/>
                    </a:lnTo>
                    <a:lnTo>
                      <a:pt x="153" y="103"/>
                    </a:lnTo>
                    <a:lnTo>
                      <a:pt x="150" y="109"/>
                    </a:lnTo>
                    <a:lnTo>
                      <a:pt x="148" y="111"/>
                    </a:lnTo>
                    <a:lnTo>
                      <a:pt x="144" y="113"/>
                    </a:lnTo>
                    <a:lnTo>
                      <a:pt x="142" y="115"/>
                    </a:lnTo>
                    <a:lnTo>
                      <a:pt x="142" y="117"/>
                    </a:lnTo>
                    <a:lnTo>
                      <a:pt x="144" y="119"/>
                    </a:lnTo>
                    <a:lnTo>
                      <a:pt x="144" y="121"/>
                    </a:lnTo>
                    <a:lnTo>
                      <a:pt x="146" y="125"/>
                    </a:lnTo>
                    <a:lnTo>
                      <a:pt x="146" y="130"/>
                    </a:lnTo>
                    <a:lnTo>
                      <a:pt x="150" y="130"/>
                    </a:lnTo>
                    <a:lnTo>
                      <a:pt x="151" y="132"/>
                    </a:lnTo>
                    <a:lnTo>
                      <a:pt x="150" y="134"/>
                    </a:lnTo>
                    <a:lnTo>
                      <a:pt x="148" y="136"/>
                    </a:lnTo>
                    <a:lnTo>
                      <a:pt x="148" y="138"/>
                    </a:lnTo>
                    <a:lnTo>
                      <a:pt x="150" y="138"/>
                    </a:lnTo>
                    <a:lnTo>
                      <a:pt x="148" y="140"/>
                    </a:lnTo>
                    <a:lnTo>
                      <a:pt x="146" y="138"/>
                    </a:lnTo>
                    <a:lnTo>
                      <a:pt x="142" y="136"/>
                    </a:lnTo>
                    <a:lnTo>
                      <a:pt x="140" y="140"/>
                    </a:lnTo>
                    <a:lnTo>
                      <a:pt x="144" y="146"/>
                    </a:lnTo>
                    <a:lnTo>
                      <a:pt x="142" y="148"/>
                    </a:lnTo>
                    <a:lnTo>
                      <a:pt x="140" y="150"/>
                    </a:lnTo>
                    <a:lnTo>
                      <a:pt x="127" y="148"/>
                    </a:lnTo>
                    <a:lnTo>
                      <a:pt x="115" y="142"/>
                    </a:lnTo>
                    <a:lnTo>
                      <a:pt x="109" y="142"/>
                    </a:lnTo>
                    <a:lnTo>
                      <a:pt x="105" y="144"/>
                    </a:lnTo>
                    <a:lnTo>
                      <a:pt x="102" y="148"/>
                    </a:lnTo>
                    <a:lnTo>
                      <a:pt x="100" y="150"/>
                    </a:lnTo>
                    <a:lnTo>
                      <a:pt x="100" y="153"/>
                    </a:lnTo>
                    <a:lnTo>
                      <a:pt x="100" y="157"/>
                    </a:lnTo>
                    <a:lnTo>
                      <a:pt x="94" y="159"/>
                    </a:lnTo>
                    <a:lnTo>
                      <a:pt x="92" y="161"/>
                    </a:lnTo>
                    <a:lnTo>
                      <a:pt x="86" y="161"/>
                    </a:lnTo>
                    <a:lnTo>
                      <a:pt x="82" y="159"/>
                    </a:lnTo>
                    <a:lnTo>
                      <a:pt x="80" y="159"/>
                    </a:lnTo>
                    <a:lnTo>
                      <a:pt x="79" y="159"/>
                    </a:lnTo>
                    <a:lnTo>
                      <a:pt x="77" y="159"/>
                    </a:lnTo>
                    <a:lnTo>
                      <a:pt x="71" y="157"/>
                    </a:lnTo>
                    <a:lnTo>
                      <a:pt x="65" y="157"/>
                    </a:lnTo>
                    <a:lnTo>
                      <a:pt x="61" y="157"/>
                    </a:lnTo>
                    <a:lnTo>
                      <a:pt x="59" y="155"/>
                    </a:lnTo>
                    <a:lnTo>
                      <a:pt x="57" y="153"/>
                    </a:lnTo>
                    <a:lnTo>
                      <a:pt x="54" y="153"/>
                    </a:lnTo>
                    <a:lnTo>
                      <a:pt x="50" y="151"/>
                    </a:lnTo>
                    <a:lnTo>
                      <a:pt x="46" y="151"/>
                    </a:lnTo>
                    <a:lnTo>
                      <a:pt x="46" y="150"/>
                    </a:lnTo>
                    <a:lnTo>
                      <a:pt x="44" y="146"/>
                    </a:lnTo>
                    <a:lnTo>
                      <a:pt x="44" y="144"/>
                    </a:lnTo>
                    <a:lnTo>
                      <a:pt x="46" y="132"/>
                    </a:lnTo>
                    <a:lnTo>
                      <a:pt x="48" y="123"/>
                    </a:lnTo>
                    <a:lnTo>
                      <a:pt x="48" y="111"/>
                    </a:lnTo>
                    <a:lnTo>
                      <a:pt x="48" y="98"/>
                    </a:lnTo>
                    <a:lnTo>
                      <a:pt x="38" y="94"/>
                    </a:lnTo>
                    <a:lnTo>
                      <a:pt x="31" y="88"/>
                    </a:lnTo>
                    <a:lnTo>
                      <a:pt x="31" y="80"/>
                    </a:lnTo>
                    <a:lnTo>
                      <a:pt x="32" y="77"/>
                    </a:lnTo>
                    <a:lnTo>
                      <a:pt x="29" y="77"/>
                    </a:lnTo>
                    <a:lnTo>
                      <a:pt x="27" y="77"/>
                    </a:lnTo>
                    <a:lnTo>
                      <a:pt x="25" y="73"/>
                    </a:lnTo>
                    <a:lnTo>
                      <a:pt x="23" y="73"/>
                    </a:lnTo>
                    <a:lnTo>
                      <a:pt x="25" y="67"/>
                    </a:lnTo>
                    <a:lnTo>
                      <a:pt x="17" y="71"/>
                    </a:lnTo>
                    <a:lnTo>
                      <a:pt x="17" y="67"/>
                    </a:lnTo>
                    <a:lnTo>
                      <a:pt x="9" y="63"/>
                    </a:lnTo>
                    <a:lnTo>
                      <a:pt x="0" y="63"/>
                    </a:lnTo>
                    <a:lnTo>
                      <a:pt x="0" y="59"/>
                    </a:lnTo>
                    <a:lnTo>
                      <a:pt x="0" y="56"/>
                    </a:lnTo>
                    <a:lnTo>
                      <a:pt x="2" y="54"/>
                    </a:lnTo>
                    <a:lnTo>
                      <a:pt x="6" y="54"/>
                    </a:lnTo>
                    <a:lnTo>
                      <a:pt x="2" y="52"/>
                    </a:lnTo>
                    <a:lnTo>
                      <a:pt x="0" y="50"/>
                    </a:lnTo>
                    <a:lnTo>
                      <a:pt x="2" y="50"/>
                    </a:lnTo>
                    <a:lnTo>
                      <a:pt x="13" y="46"/>
                    </a:lnTo>
                    <a:lnTo>
                      <a:pt x="19" y="46"/>
                    </a:lnTo>
                    <a:lnTo>
                      <a:pt x="21" y="48"/>
                    </a:lnTo>
                    <a:lnTo>
                      <a:pt x="25" y="50"/>
                    </a:lnTo>
                    <a:lnTo>
                      <a:pt x="31" y="46"/>
                    </a:lnTo>
                    <a:lnTo>
                      <a:pt x="36" y="46"/>
                    </a:lnTo>
                    <a:lnTo>
                      <a:pt x="42" y="48"/>
                    </a:lnTo>
                    <a:lnTo>
                      <a:pt x="42" y="44"/>
                    </a:lnTo>
                    <a:lnTo>
                      <a:pt x="38" y="36"/>
                    </a:lnTo>
                    <a:lnTo>
                      <a:pt x="36" y="29"/>
                    </a:lnTo>
                    <a:lnTo>
                      <a:pt x="38" y="25"/>
                    </a:lnTo>
                    <a:lnTo>
                      <a:pt x="44" y="25"/>
                    </a:lnTo>
                    <a:lnTo>
                      <a:pt x="44" y="27"/>
                    </a:lnTo>
                    <a:lnTo>
                      <a:pt x="44" y="31"/>
                    </a:lnTo>
                    <a:lnTo>
                      <a:pt x="52" y="32"/>
                    </a:lnTo>
                    <a:lnTo>
                      <a:pt x="63" y="31"/>
                    </a:lnTo>
                    <a:lnTo>
                      <a:pt x="63" y="27"/>
                    </a:lnTo>
                    <a:lnTo>
                      <a:pt x="65" y="23"/>
                    </a:lnTo>
                    <a:lnTo>
                      <a:pt x="71" y="21"/>
                    </a:lnTo>
                    <a:lnTo>
                      <a:pt x="79" y="19"/>
                    </a:lnTo>
                    <a:lnTo>
                      <a:pt x="77" y="9"/>
                    </a:lnTo>
                    <a:lnTo>
                      <a:pt x="77" y="4"/>
                    </a:lnTo>
                    <a:lnTo>
                      <a:pt x="82" y="2"/>
                    </a:lnTo>
                    <a:lnTo>
                      <a:pt x="86" y="0"/>
                    </a:lnTo>
                    <a:lnTo>
                      <a:pt x="90" y="4"/>
                    </a:lnTo>
                    <a:lnTo>
                      <a:pt x="92" y="6"/>
                    </a:lnTo>
                    <a:lnTo>
                      <a:pt x="94" y="9"/>
                    </a:lnTo>
                    <a:lnTo>
                      <a:pt x="96" y="11"/>
                    </a:lnTo>
                    <a:lnTo>
                      <a:pt x="100" y="13"/>
                    </a:lnTo>
                    <a:lnTo>
                      <a:pt x="103" y="15"/>
                    </a:lnTo>
                    <a:lnTo>
                      <a:pt x="105" y="15"/>
                    </a:lnTo>
                    <a:lnTo>
                      <a:pt x="105" y="17"/>
                    </a:lnTo>
                    <a:lnTo>
                      <a:pt x="107" y="21"/>
                    </a:lnTo>
                    <a:lnTo>
                      <a:pt x="111" y="23"/>
                    </a:lnTo>
                    <a:lnTo>
                      <a:pt x="115" y="23"/>
                    </a:lnTo>
                    <a:lnTo>
                      <a:pt x="117" y="23"/>
                    </a:lnTo>
                    <a:lnTo>
                      <a:pt x="119" y="23"/>
                    </a:lnTo>
                    <a:lnTo>
                      <a:pt x="119" y="27"/>
                    </a:lnTo>
                    <a:lnTo>
                      <a:pt x="123" y="29"/>
                    </a:lnTo>
                    <a:lnTo>
                      <a:pt x="125" y="29"/>
                    </a:lnTo>
                    <a:lnTo>
                      <a:pt x="130" y="29"/>
                    </a:lnTo>
                    <a:lnTo>
                      <a:pt x="132" y="29"/>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8" name="Freeform 543">
                <a:extLst>
                  <a:ext uri="{FF2B5EF4-FFF2-40B4-BE49-F238E27FC236}">
                    <a16:creationId xmlns:a16="http://schemas.microsoft.com/office/drawing/2014/main" id="{9AEC8204-ECD5-430A-29CD-2840E7932866}"/>
                  </a:ext>
                </a:extLst>
              </p:cNvPr>
              <p:cNvSpPr>
                <a:spLocks/>
              </p:cNvSpPr>
              <p:nvPr/>
            </p:nvSpPr>
            <p:spPr bwMode="auto">
              <a:xfrm>
                <a:off x="5170488" y="1971675"/>
                <a:ext cx="14287" cy="19050"/>
              </a:xfrm>
              <a:custGeom>
                <a:avLst/>
                <a:gdLst>
                  <a:gd name="T0" fmla="*/ 2147483647 w 7"/>
                  <a:gd name="T1" fmla="*/ 0 h 9"/>
                  <a:gd name="T2" fmla="*/ 2147483647 w 7"/>
                  <a:gd name="T3" fmla="*/ 2147483647 h 9"/>
                  <a:gd name="T4" fmla="*/ 0 w 7"/>
                  <a:gd name="T5" fmla="*/ 2147483647 h 9"/>
                  <a:gd name="T6" fmla="*/ 2147483647 w 7"/>
                  <a:gd name="T7" fmla="*/ 2147483647 h 9"/>
                  <a:gd name="T8" fmla="*/ 2147483647 w 7"/>
                  <a:gd name="T9" fmla="*/ 2147483647 h 9"/>
                  <a:gd name="T10" fmla="*/ 2147483647 w 7"/>
                  <a:gd name="T11" fmla="*/ 2147483647 h 9"/>
                  <a:gd name="T12" fmla="*/ 2147483647 w 7"/>
                  <a:gd name="T13" fmla="*/ 2147483647 h 9"/>
                  <a:gd name="T14" fmla="*/ 2147483647 w 7"/>
                  <a:gd name="T15" fmla="*/ 2147483647 h 9"/>
                  <a:gd name="T16" fmla="*/ 2147483647 w 7"/>
                  <a:gd name="T17" fmla="*/ 0 h 9"/>
                  <a:gd name="T18" fmla="*/ 2147483647 w 7"/>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3" y="0"/>
                    </a:moveTo>
                    <a:lnTo>
                      <a:pt x="2" y="2"/>
                    </a:lnTo>
                    <a:lnTo>
                      <a:pt x="0" y="2"/>
                    </a:lnTo>
                    <a:lnTo>
                      <a:pt x="2" y="5"/>
                    </a:lnTo>
                    <a:lnTo>
                      <a:pt x="3" y="9"/>
                    </a:lnTo>
                    <a:lnTo>
                      <a:pt x="5" y="7"/>
                    </a:lnTo>
                    <a:lnTo>
                      <a:pt x="7" y="7"/>
                    </a:lnTo>
                    <a:lnTo>
                      <a:pt x="7" y="3"/>
                    </a:lnTo>
                    <a:lnTo>
                      <a:pt x="7" y="0"/>
                    </a:lnTo>
                    <a:lnTo>
                      <a:pt x="3"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39" name="Freeform 544">
                <a:extLst>
                  <a:ext uri="{FF2B5EF4-FFF2-40B4-BE49-F238E27FC236}">
                    <a16:creationId xmlns:a16="http://schemas.microsoft.com/office/drawing/2014/main" id="{C6D44945-8BB4-9F05-BB99-F0191068B866}"/>
                  </a:ext>
                </a:extLst>
              </p:cNvPr>
              <p:cNvSpPr>
                <a:spLocks/>
              </p:cNvSpPr>
              <p:nvPr/>
            </p:nvSpPr>
            <p:spPr bwMode="auto">
              <a:xfrm>
                <a:off x="5162550" y="1998663"/>
                <a:ext cx="30163" cy="25400"/>
              </a:xfrm>
              <a:custGeom>
                <a:avLst/>
                <a:gdLst>
                  <a:gd name="T0" fmla="*/ 2147483647 w 15"/>
                  <a:gd name="T1" fmla="*/ 0 h 12"/>
                  <a:gd name="T2" fmla="*/ 2147483647 w 15"/>
                  <a:gd name="T3" fmla="*/ 2147483647 h 12"/>
                  <a:gd name="T4" fmla="*/ 0 w 15"/>
                  <a:gd name="T5" fmla="*/ 2147483647 h 12"/>
                  <a:gd name="T6" fmla="*/ 0 w 15"/>
                  <a:gd name="T7" fmla="*/ 2147483647 h 12"/>
                  <a:gd name="T8" fmla="*/ 0 w 15"/>
                  <a:gd name="T9" fmla="*/ 2147483647 h 12"/>
                  <a:gd name="T10" fmla="*/ 2147483647 w 15"/>
                  <a:gd name="T11" fmla="*/ 2147483647 h 12"/>
                  <a:gd name="T12" fmla="*/ 2147483647 w 15"/>
                  <a:gd name="T13" fmla="*/ 2147483647 h 12"/>
                  <a:gd name="T14" fmla="*/ 2147483647 w 15"/>
                  <a:gd name="T15" fmla="*/ 2147483647 h 12"/>
                  <a:gd name="T16" fmla="*/ 2147483647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0 h 12"/>
                  <a:gd name="T26" fmla="*/ 2147483647 w 15"/>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6" y="0"/>
                    </a:moveTo>
                    <a:lnTo>
                      <a:pt x="2" y="2"/>
                    </a:lnTo>
                    <a:lnTo>
                      <a:pt x="0" y="4"/>
                    </a:lnTo>
                    <a:lnTo>
                      <a:pt x="0" y="6"/>
                    </a:lnTo>
                    <a:lnTo>
                      <a:pt x="0" y="8"/>
                    </a:lnTo>
                    <a:lnTo>
                      <a:pt x="2" y="10"/>
                    </a:lnTo>
                    <a:lnTo>
                      <a:pt x="6" y="12"/>
                    </a:lnTo>
                    <a:lnTo>
                      <a:pt x="9" y="12"/>
                    </a:lnTo>
                    <a:lnTo>
                      <a:pt x="13" y="10"/>
                    </a:lnTo>
                    <a:lnTo>
                      <a:pt x="13" y="6"/>
                    </a:lnTo>
                    <a:lnTo>
                      <a:pt x="15" y="4"/>
                    </a:lnTo>
                    <a:lnTo>
                      <a:pt x="15" y="2"/>
                    </a:lnTo>
                    <a:lnTo>
                      <a:pt x="13" y="0"/>
                    </a:lnTo>
                    <a:lnTo>
                      <a:pt x="6" y="0"/>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0" name="Freeform 545">
                <a:extLst>
                  <a:ext uri="{FF2B5EF4-FFF2-40B4-BE49-F238E27FC236}">
                    <a16:creationId xmlns:a16="http://schemas.microsoft.com/office/drawing/2014/main" id="{1A3EE3E6-963A-99C2-7319-F1382E49751A}"/>
                  </a:ext>
                </a:extLst>
              </p:cNvPr>
              <p:cNvSpPr>
                <a:spLocks/>
              </p:cNvSpPr>
              <p:nvPr/>
            </p:nvSpPr>
            <p:spPr bwMode="auto">
              <a:xfrm>
                <a:off x="5210175" y="1955800"/>
                <a:ext cx="117475" cy="90488"/>
              </a:xfrm>
              <a:custGeom>
                <a:avLst/>
                <a:gdLst>
                  <a:gd name="T0" fmla="*/ 2147483647 w 57"/>
                  <a:gd name="T1" fmla="*/ 2147483647 h 44"/>
                  <a:gd name="T2" fmla="*/ 2147483647 w 57"/>
                  <a:gd name="T3" fmla="*/ 2147483647 h 44"/>
                  <a:gd name="T4" fmla="*/ 2147483647 w 57"/>
                  <a:gd name="T5" fmla="*/ 2147483647 h 44"/>
                  <a:gd name="T6" fmla="*/ 2147483647 w 57"/>
                  <a:gd name="T7" fmla="*/ 2147483647 h 44"/>
                  <a:gd name="T8" fmla="*/ 2147483647 w 57"/>
                  <a:gd name="T9" fmla="*/ 2147483647 h 44"/>
                  <a:gd name="T10" fmla="*/ 2147483647 w 57"/>
                  <a:gd name="T11" fmla="*/ 2147483647 h 44"/>
                  <a:gd name="T12" fmla="*/ 2147483647 w 57"/>
                  <a:gd name="T13" fmla="*/ 2147483647 h 44"/>
                  <a:gd name="T14" fmla="*/ 2147483647 w 57"/>
                  <a:gd name="T15" fmla="*/ 2147483647 h 44"/>
                  <a:gd name="T16" fmla="*/ 2147483647 w 57"/>
                  <a:gd name="T17" fmla="*/ 2147483647 h 44"/>
                  <a:gd name="T18" fmla="*/ 2147483647 w 57"/>
                  <a:gd name="T19" fmla="*/ 0 h 44"/>
                  <a:gd name="T20" fmla="*/ 2147483647 w 57"/>
                  <a:gd name="T21" fmla="*/ 2147483647 h 44"/>
                  <a:gd name="T22" fmla="*/ 2147483647 w 57"/>
                  <a:gd name="T23" fmla="*/ 2147483647 h 44"/>
                  <a:gd name="T24" fmla="*/ 2147483647 w 57"/>
                  <a:gd name="T25" fmla="*/ 2147483647 h 44"/>
                  <a:gd name="T26" fmla="*/ 2147483647 w 57"/>
                  <a:gd name="T27" fmla="*/ 2147483647 h 44"/>
                  <a:gd name="T28" fmla="*/ 2147483647 w 57"/>
                  <a:gd name="T29" fmla="*/ 2147483647 h 44"/>
                  <a:gd name="T30" fmla="*/ 0 w 57"/>
                  <a:gd name="T31" fmla="*/ 2147483647 h 44"/>
                  <a:gd name="T32" fmla="*/ 0 w 57"/>
                  <a:gd name="T33" fmla="*/ 2147483647 h 44"/>
                  <a:gd name="T34" fmla="*/ 0 w 57"/>
                  <a:gd name="T35" fmla="*/ 2147483647 h 44"/>
                  <a:gd name="T36" fmla="*/ 2147483647 w 57"/>
                  <a:gd name="T37" fmla="*/ 2147483647 h 44"/>
                  <a:gd name="T38" fmla="*/ 2147483647 w 57"/>
                  <a:gd name="T39" fmla="*/ 2147483647 h 44"/>
                  <a:gd name="T40" fmla="*/ 2147483647 w 57"/>
                  <a:gd name="T41" fmla="*/ 2147483647 h 44"/>
                  <a:gd name="T42" fmla="*/ 2147483647 w 57"/>
                  <a:gd name="T43" fmla="*/ 2147483647 h 44"/>
                  <a:gd name="T44" fmla="*/ 2147483647 w 57"/>
                  <a:gd name="T45" fmla="*/ 2147483647 h 44"/>
                  <a:gd name="T46" fmla="*/ 2147483647 w 57"/>
                  <a:gd name="T47" fmla="*/ 2147483647 h 44"/>
                  <a:gd name="T48" fmla="*/ 2147483647 w 57"/>
                  <a:gd name="T49" fmla="*/ 2147483647 h 44"/>
                  <a:gd name="T50" fmla="*/ 2147483647 w 57"/>
                  <a:gd name="T51" fmla="*/ 2147483647 h 44"/>
                  <a:gd name="T52" fmla="*/ 2147483647 w 57"/>
                  <a:gd name="T53" fmla="*/ 2147483647 h 44"/>
                  <a:gd name="T54" fmla="*/ 2147483647 w 57"/>
                  <a:gd name="T55" fmla="*/ 2147483647 h 44"/>
                  <a:gd name="T56" fmla="*/ 2147483647 w 57"/>
                  <a:gd name="T57" fmla="*/ 2147483647 h 44"/>
                  <a:gd name="T58" fmla="*/ 2147483647 w 57"/>
                  <a:gd name="T59" fmla="*/ 2147483647 h 44"/>
                  <a:gd name="T60" fmla="*/ 2147483647 w 57"/>
                  <a:gd name="T61" fmla="*/ 2147483647 h 44"/>
                  <a:gd name="T62" fmla="*/ 2147483647 w 57"/>
                  <a:gd name="T63" fmla="*/ 2147483647 h 44"/>
                  <a:gd name="T64" fmla="*/ 2147483647 w 57"/>
                  <a:gd name="T65" fmla="*/ 2147483647 h 44"/>
                  <a:gd name="T66" fmla="*/ 2147483647 w 57"/>
                  <a:gd name="T67" fmla="*/ 2147483647 h 44"/>
                  <a:gd name="T68" fmla="*/ 2147483647 w 57"/>
                  <a:gd name="T69" fmla="*/ 2147483647 h 44"/>
                  <a:gd name="T70" fmla="*/ 2147483647 w 57"/>
                  <a:gd name="T71" fmla="*/ 2147483647 h 44"/>
                  <a:gd name="T72" fmla="*/ 2147483647 w 57"/>
                  <a:gd name="T73" fmla="*/ 2147483647 h 44"/>
                  <a:gd name="T74" fmla="*/ 2147483647 w 57"/>
                  <a:gd name="T75" fmla="*/ 2147483647 h 44"/>
                  <a:gd name="T76" fmla="*/ 2147483647 w 57"/>
                  <a:gd name="T77" fmla="*/ 2147483647 h 44"/>
                  <a:gd name="T78" fmla="*/ 2147483647 w 57"/>
                  <a:gd name="T79" fmla="*/ 2147483647 h 44"/>
                  <a:gd name="T80" fmla="*/ 2147483647 w 57"/>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44"/>
                  <a:gd name="T125" fmla="*/ 57 w 57"/>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44">
                    <a:moveTo>
                      <a:pt x="52" y="15"/>
                    </a:moveTo>
                    <a:lnTo>
                      <a:pt x="55" y="11"/>
                    </a:lnTo>
                    <a:lnTo>
                      <a:pt x="55" y="10"/>
                    </a:lnTo>
                    <a:lnTo>
                      <a:pt x="57" y="8"/>
                    </a:lnTo>
                    <a:lnTo>
                      <a:pt x="55" y="4"/>
                    </a:lnTo>
                    <a:lnTo>
                      <a:pt x="54" y="2"/>
                    </a:lnTo>
                    <a:lnTo>
                      <a:pt x="54" y="4"/>
                    </a:lnTo>
                    <a:lnTo>
                      <a:pt x="54" y="6"/>
                    </a:lnTo>
                    <a:lnTo>
                      <a:pt x="40" y="2"/>
                    </a:lnTo>
                    <a:lnTo>
                      <a:pt x="27" y="0"/>
                    </a:lnTo>
                    <a:lnTo>
                      <a:pt x="25" y="2"/>
                    </a:lnTo>
                    <a:lnTo>
                      <a:pt x="23" y="4"/>
                    </a:lnTo>
                    <a:lnTo>
                      <a:pt x="17" y="4"/>
                    </a:lnTo>
                    <a:lnTo>
                      <a:pt x="13" y="4"/>
                    </a:lnTo>
                    <a:lnTo>
                      <a:pt x="6" y="6"/>
                    </a:lnTo>
                    <a:lnTo>
                      <a:pt x="0" y="10"/>
                    </a:lnTo>
                    <a:lnTo>
                      <a:pt x="0" y="15"/>
                    </a:lnTo>
                    <a:lnTo>
                      <a:pt x="0" y="25"/>
                    </a:lnTo>
                    <a:lnTo>
                      <a:pt x="6" y="27"/>
                    </a:lnTo>
                    <a:lnTo>
                      <a:pt x="6" y="31"/>
                    </a:lnTo>
                    <a:lnTo>
                      <a:pt x="6" y="35"/>
                    </a:lnTo>
                    <a:lnTo>
                      <a:pt x="8" y="35"/>
                    </a:lnTo>
                    <a:lnTo>
                      <a:pt x="11" y="35"/>
                    </a:lnTo>
                    <a:lnTo>
                      <a:pt x="15" y="33"/>
                    </a:lnTo>
                    <a:lnTo>
                      <a:pt x="17" y="33"/>
                    </a:lnTo>
                    <a:lnTo>
                      <a:pt x="23" y="33"/>
                    </a:lnTo>
                    <a:lnTo>
                      <a:pt x="27" y="36"/>
                    </a:lnTo>
                    <a:lnTo>
                      <a:pt x="29" y="38"/>
                    </a:lnTo>
                    <a:lnTo>
                      <a:pt x="32" y="38"/>
                    </a:lnTo>
                    <a:lnTo>
                      <a:pt x="34" y="44"/>
                    </a:lnTo>
                    <a:lnTo>
                      <a:pt x="42" y="42"/>
                    </a:lnTo>
                    <a:lnTo>
                      <a:pt x="42" y="38"/>
                    </a:lnTo>
                    <a:lnTo>
                      <a:pt x="44" y="35"/>
                    </a:lnTo>
                    <a:lnTo>
                      <a:pt x="46" y="33"/>
                    </a:lnTo>
                    <a:lnTo>
                      <a:pt x="48" y="31"/>
                    </a:lnTo>
                    <a:lnTo>
                      <a:pt x="46" y="25"/>
                    </a:lnTo>
                    <a:lnTo>
                      <a:pt x="44" y="21"/>
                    </a:lnTo>
                    <a:lnTo>
                      <a:pt x="44" y="17"/>
                    </a:lnTo>
                    <a:lnTo>
                      <a:pt x="48" y="15"/>
                    </a:lnTo>
                    <a:lnTo>
                      <a:pt x="52" y="1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1" name="Freeform 556">
                <a:extLst>
                  <a:ext uri="{FF2B5EF4-FFF2-40B4-BE49-F238E27FC236}">
                    <a16:creationId xmlns:a16="http://schemas.microsoft.com/office/drawing/2014/main" id="{E89A4863-B4B4-188E-CA23-863DC8949DE4}"/>
                  </a:ext>
                </a:extLst>
              </p:cNvPr>
              <p:cNvSpPr>
                <a:spLocks/>
              </p:cNvSpPr>
              <p:nvPr/>
            </p:nvSpPr>
            <p:spPr bwMode="auto">
              <a:xfrm>
                <a:off x="4906963" y="2306638"/>
                <a:ext cx="155575" cy="95250"/>
              </a:xfrm>
              <a:custGeom>
                <a:avLst/>
                <a:gdLst>
                  <a:gd name="T0" fmla="*/ 2147483647 w 75"/>
                  <a:gd name="T1" fmla="*/ 2147483647 h 46"/>
                  <a:gd name="T2" fmla="*/ 2147483647 w 75"/>
                  <a:gd name="T3" fmla="*/ 2147483647 h 46"/>
                  <a:gd name="T4" fmla="*/ 2147483647 w 75"/>
                  <a:gd name="T5" fmla="*/ 2147483647 h 46"/>
                  <a:gd name="T6" fmla="*/ 2147483647 w 75"/>
                  <a:gd name="T7" fmla="*/ 2147483647 h 46"/>
                  <a:gd name="T8" fmla="*/ 2147483647 w 75"/>
                  <a:gd name="T9" fmla="*/ 2147483647 h 46"/>
                  <a:gd name="T10" fmla="*/ 2147483647 w 75"/>
                  <a:gd name="T11" fmla="*/ 2147483647 h 46"/>
                  <a:gd name="T12" fmla="*/ 2147483647 w 75"/>
                  <a:gd name="T13" fmla="*/ 2147483647 h 46"/>
                  <a:gd name="T14" fmla="*/ 2147483647 w 75"/>
                  <a:gd name="T15" fmla="*/ 2147483647 h 46"/>
                  <a:gd name="T16" fmla="*/ 2147483647 w 75"/>
                  <a:gd name="T17" fmla="*/ 2147483647 h 46"/>
                  <a:gd name="T18" fmla="*/ 2147483647 w 75"/>
                  <a:gd name="T19" fmla="*/ 2147483647 h 46"/>
                  <a:gd name="T20" fmla="*/ 2147483647 w 75"/>
                  <a:gd name="T21" fmla="*/ 2147483647 h 46"/>
                  <a:gd name="T22" fmla="*/ 2147483647 w 75"/>
                  <a:gd name="T23" fmla="*/ 2147483647 h 46"/>
                  <a:gd name="T24" fmla="*/ 2147483647 w 75"/>
                  <a:gd name="T25" fmla="*/ 2147483647 h 46"/>
                  <a:gd name="T26" fmla="*/ 2147483647 w 75"/>
                  <a:gd name="T27" fmla="*/ 2147483647 h 46"/>
                  <a:gd name="T28" fmla="*/ 2147483647 w 75"/>
                  <a:gd name="T29" fmla="*/ 2147483647 h 46"/>
                  <a:gd name="T30" fmla="*/ 2147483647 w 75"/>
                  <a:gd name="T31" fmla="*/ 2147483647 h 46"/>
                  <a:gd name="T32" fmla="*/ 2147483647 w 75"/>
                  <a:gd name="T33" fmla="*/ 2147483647 h 46"/>
                  <a:gd name="T34" fmla="*/ 2147483647 w 75"/>
                  <a:gd name="T35" fmla="*/ 2147483647 h 46"/>
                  <a:gd name="T36" fmla="*/ 2147483647 w 75"/>
                  <a:gd name="T37" fmla="*/ 2147483647 h 46"/>
                  <a:gd name="T38" fmla="*/ 2147483647 w 75"/>
                  <a:gd name="T39" fmla="*/ 2147483647 h 46"/>
                  <a:gd name="T40" fmla="*/ 2147483647 w 75"/>
                  <a:gd name="T41" fmla="*/ 0 h 46"/>
                  <a:gd name="T42" fmla="*/ 2147483647 w 75"/>
                  <a:gd name="T43" fmla="*/ 2147483647 h 46"/>
                  <a:gd name="T44" fmla="*/ 2147483647 w 75"/>
                  <a:gd name="T45" fmla="*/ 2147483647 h 46"/>
                  <a:gd name="T46" fmla="*/ 2147483647 w 75"/>
                  <a:gd name="T47" fmla="*/ 2147483647 h 46"/>
                  <a:gd name="T48" fmla="*/ 2147483647 w 75"/>
                  <a:gd name="T49" fmla="*/ 2147483647 h 46"/>
                  <a:gd name="T50" fmla="*/ 2147483647 w 75"/>
                  <a:gd name="T51" fmla="*/ 2147483647 h 46"/>
                  <a:gd name="T52" fmla="*/ 2147483647 w 75"/>
                  <a:gd name="T53" fmla="*/ 2147483647 h 46"/>
                  <a:gd name="T54" fmla="*/ 0 w 75"/>
                  <a:gd name="T55" fmla="*/ 2147483647 h 46"/>
                  <a:gd name="T56" fmla="*/ 0 w 75"/>
                  <a:gd name="T57" fmla="*/ 2147483647 h 46"/>
                  <a:gd name="T58" fmla="*/ 0 w 75"/>
                  <a:gd name="T59" fmla="*/ 2147483647 h 46"/>
                  <a:gd name="T60" fmla="*/ 2147483647 w 75"/>
                  <a:gd name="T61" fmla="*/ 2147483647 h 46"/>
                  <a:gd name="T62" fmla="*/ 2147483647 w 75"/>
                  <a:gd name="T63" fmla="*/ 2147483647 h 46"/>
                  <a:gd name="T64" fmla="*/ 2147483647 w 75"/>
                  <a:gd name="T65" fmla="*/ 2147483647 h 46"/>
                  <a:gd name="T66" fmla="*/ 2147483647 w 75"/>
                  <a:gd name="T67" fmla="*/ 2147483647 h 46"/>
                  <a:gd name="T68" fmla="*/ 2147483647 w 75"/>
                  <a:gd name="T69" fmla="*/ 2147483647 h 46"/>
                  <a:gd name="T70" fmla="*/ 2147483647 w 75"/>
                  <a:gd name="T71" fmla="*/ 2147483647 h 46"/>
                  <a:gd name="T72" fmla="*/ 2147483647 w 75"/>
                  <a:gd name="T73" fmla="*/ 2147483647 h 46"/>
                  <a:gd name="T74" fmla="*/ 2147483647 w 75"/>
                  <a:gd name="T75" fmla="*/ 2147483647 h 46"/>
                  <a:gd name="T76" fmla="*/ 2147483647 w 75"/>
                  <a:gd name="T77" fmla="*/ 2147483647 h 46"/>
                  <a:gd name="T78" fmla="*/ 2147483647 w 75"/>
                  <a:gd name="T79" fmla="*/ 2147483647 h 46"/>
                  <a:gd name="T80" fmla="*/ 2147483647 w 75"/>
                  <a:gd name="T81" fmla="*/ 2147483647 h 46"/>
                  <a:gd name="T82" fmla="*/ 2147483647 w 75"/>
                  <a:gd name="T83" fmla="*/ 2147483647 h 46"/>
                  <a:gd name="T84" fmla="*/ 2147483647 w 75"/>
                  <a:gd name="T85" fmla="*/ 2147483647 h 46"/>
                  <a:gd name="T86" fmla="*/ 2147483647 w 75"/>
                  <a:gd name="T87" fmla="*/ 2147483647 h 46"/>
                  <a:gd name="T88" fmla="*/ 2147483647 w 75"/>
                  <a:gd name="T89" fmla="*/ 2147483647 h 46"/>
                  <a:gd name="T90" fmla="*/ 2147483647 w 75"/>
                  <a:gd name="T91" fmla="*/ 2147483647 h 46"/>
                  <a:gd name="T92" fmla="*/ 2147483647 w 75"/>
                  <a:gd name="T93" fmla="*/ 2147483647 h 46"/>
                  <a:gd name="T94" fmla="*/ 2147483647 w 75"/>
                  <a:gd name="T95" fmla="*/ 2147483647 h 46"/>
                  <a:gd name="T96" fmla="*/ 2147483647 w 75"/>
                  <a:gd name="T97" fmla="*/ 2147483647 h 46"/>
                  <a:gd name="T98" fmla="*/ 2147483647 w 75"/>
                  <a:gd name="T99" fmla="*/ 2147483647 h 46"/>
                  <a:gd name="T100" fmla="*/ 2147483647 w 75"/>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
                  <a:gd name="T154" fmla="*/ 0 h 46"/>
                  <a:gd name="T155" fmla="*/ 75 w 75"/>
                  <a:gd name="T156" fmla="*/ 46 h 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 h="46">
                    <a:moveTo>
                      <a:pt x="59" y="42"/>
                    </a:moveTo>
                    <a:lnTo>
                      <a:pt x="61" y="40"/>
                    </a:lnTo>
                    <a:lnTo>
                      <a:pt x="65" y="36"/>
                    </a:lnTo>
                    <a:lnTo>
                      <a:pt x="67" y="34"/>
                    </a:lnTo>
                    <a:lnTo>
                      <a:pt x="67" y="31"/>
                    </a:lnTo>
                    <a:lnTo>
                      <a:pt x="73" y="29"/>
                    </a:lnTo>
                    <a:lnTo>
                      <a:pt x="75" y="29"/>
                    </a:lnTo>
                    <a:lnTo>
                      <a:pt x="73" y="25"/>
                    </a:lnTo>
                    <a:lnTo>
                      <a:pt x="71" y="21"/>
                    </a:lnTo>
                    <a:lnTo>
                      <a:pt x="67" y="17"/>
                    </a:lnTo>
                    <a:lnTo>
                      <a:pt x="63" y="15"/>
                    </a:lnTo>
                    <a:lnTo>
                      <a:pt x="59" y="15"/>
                    </a:lnTo>
                    <a:lnTo>
                      <a:pt x="56" y="13"/>
                    </a:lnTo>
                    <a:lnTo>
                      <a:pt x="50" y="9"/>
                    </a:lnTo>
                    <a:lnTo>
                      <a:pt x="46" y="9"/>
                    </a:lnTo>
                    <a:lnTo>
                      <a:pt x="44" y="8"/>
                    </a:lnTo>
                    <a:lnTo>
                      <a:pt x="40" y="6"/>
                    </a:lnTo>
                    <a:lnTo>
                      <a:pt x="36" y="6"/>
                    </a:lnTo>
                    <a:lnTo>
                      <a:pt x="35" y="4"/>
                    </a:lnTo>
                    <a:lnTo>
                      <a:pt x="31" y="2"/>
                    </a:lnTo>
                    <a:lnTo>
                      <a:pt x="25" y="0"/>
                    </a:lnTo>
                    <a:lnTo>
                      <a:pt x="23" y="2"/>
                    </a:lnTo>
                    <a:lnTo>
                      <a:pt x="17" y="4"/>
                    </a:lnTo>
                    <a:lnTo>
                      <a:pt x="11" y="8"/>
                    </a:lnTo>
                    <a:lnTo>
                      <a:pt x="10" y="9"/>
                    </a:lnTo>
                    <a:lnTo>
                      <a:pt x="6" y="13"/>
                    </a:lnTo>
                    <a:lnTo>
                      <a:pt x="2" y="13"/>
                    </a:lnTo>
                    <a:lnTo>
                      <a:pt x="0" y="13"/>
                    </a:lnTo>
                    <a:lnTo>
                      <a:pt x="0" y="15"/>
                    </a:lnTo>
                    <a:lnTo>
                      <a:pt x="2" y="17"/>
                    </a:lnTo>
                    <a:lnTo>
                      <a:pt x="4" y="23"/>
                    </a:lnTo>
                    <a:lnTo>
                      <a:pt x="6" y="25"/>
                    </a:lnTo>
                    <a:lnTo>
                      <a:pt x="8" y="29"/>
                    </a:lnTo>
                    <a:lnTo>
                      <a:pt x="8" y="34"/>
                    </a:lnTo>
                    <a:lnTo>
                      <a:pt x="11" y="36"/>
                    </a:lnTo>
                    <a:lnTo>
                      <a:pt x="15" y="38"/>
                    </a:lnTo>
                    <a:lnTo>
                      <a:pt x="19" y="42"/>
                    </a:lnTo>
                    <a:lnTo>
                      <a:pt x="21" y="44"/>
                    </a:lnTo>
                    <a:lnTo>
                      <a:pt x="23" y="46"/>
                    </a:lnTo>
                    <a:lnTo>
                      <a:pt x="27" y="46"/>
                    </a:lnTo>
                    <a:lnTo>
                      <a:pt x="29" y="46"/>
                    </a:lnTo>
                    <a:lnTo>
                      <a:pt x="33" y="40"/>
                    </a:lnTo>
                    <a:lnTo>
                      <a:pt x="35" y="38"/>
                    </a:lnTo>
                    <a:lnTo>
                      <a:pt x="36" y="38"/>
                    </a:lnTo>
                    <a:lnTo>
                      <a:pt x="40" y="40"/>
                    </a:lnTo>
                    <a:lnTo>
                      <a:pt x="46" y="42"/>
                    </a:lnTo>
                    <a:lnTo>
                      <a:pt x="50" y="44"/>
                    </a:lnTo>
                    <a:lnTo>
                      <a:pt x="56" y="42"/>
                    </a:lnTo>
                    <a:lnTo>
                      <a:pt x="59" y="4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2" name="Freeform 559">
                <a:extLst>
                  <a:ext uri="{FF2B5EF4-FFF2-40B4-BE49-F238E27FC236}">
                    <a16:creationId xmlns:a16="http://schemas.microsoft.com/office/drawing/2014/main" id="{BDE563B2-28A7-35C7-D062-6ECCF098D4E6}"/>
                  </a:ext>
                </a:extLst>
              </p:cNvPr>
              <p:cNvSpPr>
                <a:spLocks/>
              </p:cNvSpPr>
              <p:nvPr/>
            </p:nvSpPr>
            <p:spPr bwMode="auto">
              <a:xfrm>
                <a:off x="4938713" y="2476500"/>
                <a:ext cx="158750" cy="176213"/>
              </a:xfrm>
              <a:custGeom>
                <a:avLst/>
                <a:gdLst>
                  <a:gd name="T0" fmla="*/ 2147483647 w 77"/>
                  <a:gd name="T1" fmla="*/ 2147483647 h 85"/>
                  <a:gd name="T2" fmla="*/ 2147483647 w 77"/>
                  <a:gd name="T3" fmla="*/ 2147483647 h 85"/>
                  <a:gd name="T4" fmla="*/ 2147483647 w 77"/>
                  <a:gd name="T5" fmla="*/ 2147483647 h 85"/>
                  <a:gd name="T6" fmla="*/ 2147483647 w 77"/>
                  <a:gd name="T7" fmla="*/ 2147483647 h 85"/>
                  <a:gd name="T8" fmla="*/ 2147483647 w 77"/>
                  <a:gd name="T9" fmla="*/ 2147483647 h 85"/>
                  <a:gd name="T10" fmla="*/ 2147483647 w 77"/>
                  <a:gd name="T11" fmla="*/ 2147483647 h 85"/>
                  <a:gd name="T12" fmla="*/ 2147483647 w 77"/>
                  <a:gd name="T13" fmla="*/ 2147483647 h 85"/>
                  <a:gd name="T14" fmla="*/ 2147483647 w 77"/>
                  <a:gd name="T15" fmla="*/ 2147483647 h 85"/>
                  <a:gd name="T16" fmla="*/ 2147483647 w 77"/>
                  <a:gd name="T17" fmla="*/ 2147483647 h 85"/>
                  <a:gd name="T18" fmla="*/ 2147483647 w 77"/>
                  <a:gd name="T19" fmla="*/ 2147483647 h 85"/>
                  <a:gd name="T20" fmla="*/ 2147483647 w 77"/>
                  <a:gd name="T21" fmla="*/ 2147483647 h 85"/>
                  <a:gd name="T22" fmla="*/ 2147483647 w 77"/>
                  <a:gd name="T23" fmla="*/ 2147483647 h 85"/>
                  <a:gd name="T24" fmla="*/ 2147483647 w 77"/>
                  <a:gd name="T25" fmla="*/ 2147483647 h 85"/>
                  <a:gd name="T26" fmla="*/ 2147483647 w 77"/>
                  <a:gd name="T27" fmla="*/ 2147483647 h 85"/>
                  <a:gd name="T28" fmla="*/ 2147483647 w 77"/>
                  <a:gd name="T29" fmla="*/ 2147483647 h 85"/>
                  <a:gd name="T30" fmla="*/ 2147483647 w 77"/>
                  <a:gd name="T31" fmla="*/ 2147483647 h 85"/>
                  <a:gd name="T32" fmla="*/ 2147483647 w 77"/>
                  <a:gd name="T33" fmla="*/ 2147483647 h 85"/>
                  <a:gd name="T34" fmla="*/ 2147483647 w 77"/>
                  <a:gd name="T35" fmla="*/ 2147483647 h 85"/>
                  <a:gd name="T36" fmla="*/ 2147483647 w 77"/>
                  <a:gd name="T37" fmla="*/ 2147483647 h 85"/>
                  <a:gd name="T38" fmla="*/ 2147483647 w 77"/>
                  <a:gd name="T39" fmla="*/ 2147483647 h 85"/>
                  <a:gd name="T40" fmla="*/ 2147483647 w 77"/>
                  <a:gd name="T41" fmla="*/ 2147483647 h 85"/>
                  <a:gd name="T42" fmla="*/ 2147483647 w 77"/>
                  <a:gd name="T43" fmla="*/ 2147483647 h 85"/>
                  <a:gd name="T44" fmla="*/ 2147483647 w 77"/>
                  <a:gd name="T45" fmla="*/ 2147483647 h 85"/>
                  <a:gd name="T46" fmla="*/ 2147483647 w 77"/>
                  <a:gd name="T47" fmla="*/ 0 h 85"/>
                  <a:gd name="T48" fmla="*/ 2147483647 w 77"/>
                  <a:gd name="T49" fmla="*/ 2147483647 h 85"/>
                  <a:gd name="T50" fmla="*/ 2147483647 w 77"/>
                  <a:gd name="T51" fmla="*/ 2147483647 h 85"/>
                  <a:gd name="T52" fmla="*/ 2147483647 w 77"/>
                  <a:gd name="T53" fmla="*/ 2147483647 h 85"/>
                  <a:gd name="T54" fmla="*/ 2147483647 w 77"/>
                  <a:gd name="T55" fmla="*/ 2147483647 h 85"/>
                  <a:gd name="T56" fmla="*/ 2147483647 w 77"/>
                  <a:gd name="T57" fmla="*/ 2147483647 h 85"/>
                  <a:gd name="T58" fmla="*/ 2147483647 w 77"/>
                  <a:gd name="T59" fmla="*/ 2147483647 h 85"/>
                  <a:gd name="T60" fmla="*/ 0 w 77"/>
                  <a:gd name="T61" fmla="*/ 2147483647 h 85"/>
                  <a:gd name="T62" fmla="*/ 2147483647 w 77"/>
                  <a:gd name="T63" fmla="*/ 2147483647 h 85"/>
                  <a:gd name="T64" fmla="*/ 2147483647 w 77"/>
                  <a:gd name="T65" fmla="*/ 2147483647 h 85"/>
                  <a:gd name="T66" fmla="*/ 2147483647 w 77"/>
                  <a:gd name="T67" fmla="*/ 2147483647 h 85"/>
                  <a:gd name="T68" fmla="*/ 2147483647 w 77"/>
                  <a:gd name="T69" fmla="*/ 2147483647 h 85"/>
                  <a:gd name="T70" fmla="*/ 2147483647 w 77"/>
                  <a:gd name="T71" fmla="*/ 2147483647 h 85"/>
                  <a:gd name="T72" fmla="*/ 2147483647 w 77"/>
                  <a:gd name="T73" fmla="*/ 2147483647 h 85"/>
                  <a:gd name="T74" fmla="*/ 2147483647 w 77"/>
                  <a:gd name="T75" fmla="*/ 2147483647 h 85"/>
                  <a:gd name="T76" fmla="*/ 2147483647 w 77"/>
                  <a:gd name="T77" fmla="*/ 2147483647 h 85"/>
                  <a:gd name="T78" fmla="*/ 2147483647 w 77"/>
                  <a:gd name="T79" fmla="*/ 2147483647 h 85"/>
                  <a:gd name="T80" fmla="*/ 2147483647 w 77"/>
                  <a:gd name="T81" fmla="*/ 2147483647 h 85"/>
                  <a:gd name="T82" fmla="*/ 2147483647 w 77"/>
                  <a:gd name="T83" fmla="*/ 2147483647 h 85"/>
                  <a:gd name="T84" fmla="*/ 2147483647 w 77"/>
                  <a:gd name="T85" fmla="*/ 2147483647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85"/>
                  <a:gd name="T131" fmla="*/ 77 w 77"/>
                  <a:gd name="T132" fmla="*/ 85 h 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85">
                    <a:moveTo>
                      <a:pt x="62" y="83"/>
                    </a:moveTo>
                    <a:lnTo>
                      <a:pt x="64" y="85"/>
                    </a:lnTo>
                    <a:lnTo>
                      <a:pt x="66" y="81"/>
                    </a:lnTo>
                    <a:lnTo>
                      <a:pt x="64" y="79"/>
                    </a:lnTo>
                    <a:lnTo>
                      <a:pt x="62" y="77"/>
                    </a:lnTo>
                    <a:lnTo>
                      <a:pt x="60" y="75"/>
                    </a:lnTo>
                    <a:lnTo>
                      <a:pt x="58" y="73"/>
                    </a:lnTo>
                    <a:lnTo>
                      <a:pt x="56" y="73"/>
                    </a:lnTo>
                    <a:lnTo>
                      <a:pt x="52" y="73"/>
                    </a:lnTo>
                    <a:lnTo>
                      <a:pt x="52" y="69"/>
                    </a:lnTo>
                    <a:lnTo>
                      <a:pt x="48" y="64"/>
                    </a:lnTo>
                    <a:lnTo>
                      <a:pt x="43" y="58"/>
                    </a:lnTo>
                    <a:lnTo>
                      <a:pt x="37" y="52"/>
                    </a:lnTo>
                    <a:lnTo>
                      <a:pt x="37" y="50"/>
                    </a:lnTo>
                    <a:lnTo>
                      <a:pt x="37" y="48"/>
                    </a:lnTo>
                    <a:lnTo>
                      <a:pt x="33" y="41"/>
                    </a:lnTo>
                    <a:lnTo>
                      <a:pt x="31" y="37"/>
                    </a:lnTo>
                    <a:lnTo>
                      <a:pt x="29" y="35"/>
                    </a:lnTo>
                    <a:lnTo>
                      <a:pt x="29" y="33"/>
                    </a:lnTo>
                    <a:lnTo>
                      <a:pt x="31" y="29"/>
                    </a:lnTo>
                    <a:lnTo>
                      <a:pt x="35" y="31"/>
                    </a:lnTo>
                    <a:lnTo>
                      <a:pt x="37" y="35"/>
                    </a:lnTo>
                    <a:lnTo>
                      <a:pt x="39" y="35"/>
                    </a:lnTo>
                    <a:lnTo>
                      <a:pt x="41" y="33"/>
                    </a:lnTo>
                    <a:lnTo>
                      <a:pt x="44" y="37"/>
                    </a:lnTo>
                    <a:lnTo>
                      <a:pt x="50" y="35"/>
                    </a:lnTo>
                    <a:lnTo>
                      <a:pt x="56" y="35"/>
                    </a:lnTo>
                    <a:lnTo>
                      <a:pt x="60" y="37"/>
                    </a:lnTo>
                    <a:lnTo>
                      <a:pt x="62" y="37"/>
                    </a:lnTo>
                    <a:lnTo>
                      <a:pt x="64" y="39"/>
                    </a:lnTo>
                    <a:lnTo>
                      <a:pt x="69" y="41"/>
                    </a:lnTo>
                    <a:lnTo>
                      <a:pt x="75" y="41"/>
                    </a:lnTo>
                    <a:lnTo>
                      <a:pt x="75" y="39"/>
                    </a:lnTo>
                    <a:lnTo>
                      <a:pt x="77" y="39"/>
                    </a:lnTo>
                    <a:lnTo>
                      <a:pt x="77" y="35"/>
                    </a:lnTo>
                    <a:lnTo>
                      <a:pt x="75" y="33"/>
                    </a:lnTo>
                    <a:lnTo>
                      <a:pt x="75" y="29"/>
                    </a:lnTo>
                    <a:lnTo>
                      <a:pt x="77" y="27"/>
                    </a:lnTo>
                    <a:lnTo>
                      <a:pt x="75" y="27"/>
                    </a:lnTo>
                    <a:lnTo>
                      <a:pt x="71" y="27"/>
                    </a:lnTo>
                    <a:lnTo>
                      <a:pt x="66" y="25"/>
                    </a:lnTo>
                    <a:lnTo>
                      <a:pt x="62" y="23"/>
                    </a:lnTo>
                    <a:lnTo>
                      <a:pt x="56" y="20"/>
                    </a:lnTo>
                    <a:lnTo>
                      <a:pt x="50" y="14"/>
                    </a:lnTo>
                    <a:lnTo>
                      <a:pt x="46" y="8"/>
                    </a:lnTo>
                    <a:lnTo>
                      <a:pt x="43" y="2"/>
                    </a:lnTo>
                    <a:lnTo>
                      <a:pt x="39" y="0"/>
                    </a:lnTo>
                    <a:lnTo>
                      <a:pt x="37" y="0"/>
                    </a:lnTo>
                    <a:lnTo>
                      <a:pt x="35" y="4"/>
                    </a:lnTo>
                    <a:lnTo>
                      <a:pt x="33" y="6"/>
                    </a:lnTo>
                    <a:lnTo>
                      <a:pt x="31" y="6"/>
                    </a:lnTo>
                    <a:lnTo>
                      <a:pt x="27" y="6"/>
                    </a:lnTo>
                    <a:lnTo>
                      <a:pt x="27" y="10"/>
                    </a:lnTo>
                    <a:lnTo>
                      <a:pt x="25" y="16"/>
                    </a:lnTo>
                    <a:lnTo>
                      <a:pt x="21" y="21"/>
                    </a:lnTo>
                    <a:lnTo>
                      <a:pt x="18" y="18"/>
                    </a:lnTo>
                    <a:lnTo>
                      <a:pt x="16" y="18"/>
                    </a:lnTo>
                    <a:lnTo>
                      <a:pt x="16" y="21"/>
                    </a:lnTo>
                    <a:lnTo>
                      <a:pt x="16" y="25"/>
                    </a:lnTo>
                    <a:lnTo>
                      <a:pt x="8" y="29"/>
                    </a:lnTo>
                    <a:lnTo>
                      <a:pt x="0" y="29"/>
                    </a:lnTo>
                    <a:lnTo>
                      <a:pt x="0" y="37"/>
                    </a:lnTo>
                    <a:lnTo>
                      <a:pt x="2" y="43"/>
                    </a:lnTo>
                    <a:lnTo>
                      <a:pt x="6" y="41"/>
                    </a:lnTo>
                    <a:lnTo>
                      <a:pt x="6" y="39"/>
                    </a:lnTo>
                    <a:lnTo>
                      <a:pt x="8" y="37"/>
                    </a:lnTo>
                    <a:lnTo>
                      <a:pt x="12" y="37"/>
                    </a:lnTo>
                    <a:lnTo>
                      <a:pt x="12" y="33"/>
                    </a:lnTo>
                    <a:lnTo>
                      <a:pt x="14" y="29"/>
                    </a:lnTo>
                    <a:lnTo>
                      <a:pt x="16" y="31"/>
                    </a:lnTo>
                    <a:lnTo>
                      <a:pt x="18" y="33"/>
                    </a:lnTo>
                    <a:lnTo>
                      <a:pt x="16" y="39"/>
                    </a:lnTo>
                    <a:lnTo>
                      <a:pt x="16" y="45"/>
                    </a:lnTo>
                    <a:lnTo>
                      <a:pt x="23" y="50"/>
                    </a:lnTo>
                    <a:lnTo>
                      <a:pt x="21" y="54"/>
                    </a:lnTo>
                    <a:lnTo>
                      <a:pt x="21" y="56"/>
                    </a:lnTo>
                    <a:lnTo>
                      <a:pt x="27" y="60"/>
                    </a:lnTo>
                    <a:lnTo>
                      <a:pt x="33" y="64"/>
                    </a:lnTo>
                    <a:lnTo>
                      <a:pt x="37" y="64"/>
                    </a:lnTo>
                    <a:lnTo>
                      <a:pt x="41" y="64"/>
                    </a:lnTo>
                    <a:lnTo>
                      <a:pt x="44" y="68"/>
                    </a:lnTo>
                    <a:lnTo>
                      <a:pt x="48" y="73"/>
                    </a:lnTo>
                    <a:lnTo>
                      <a:pt x="54" y="75"/>
                    </a:lnTo>
                    <a:lnTo>
                      <a:pt x="60" y="77"/>
                    </a:lnTo>
                    <a:lnTo>
                      <a:pt x="60" y="79"/>
                    </a:lnTo>
                    <a:lnTo>
                      <a:pt x="62" y="83"/>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3" name="Freeform 574">
                <a:extLst>
                  <a:ext uri="{FF2B5EF4-FFF2-40B4-BE49-F238E27FC236}">
                    <a16:creationId xmlns:a16="http://schemas.microsoft.com/office/drawing/2014/main" id="{7AAC5ABB-E549-F8E2-C216-00000B88824E}"/>
                  </a:ext>
                </a:extLst>
              </p:cNvPr>
              <p:cNvSpPr>
                <a:spLocks/>
              </p:cNvSpPr>
              <p:nvPr/>
            </p:nvSpPr>
            <p:spPr bwMode="auto">
              <a:xfrm>
                <a:off x="5184775" y="2570163"/>
                <a:ext cx="150813" cy="114300"/>
              </a:xfrm>
              <a:custGeom>
                <a:avLst/>
                <a:gdLst>
                  <a:gd name="T0" fmla="*/ 2147483647 w 73"/>
                  <a:gd name="T1" fmla="*/ 2147483647 h 55"/>
                  <a:gd name="T2" fmla="*/ 2147483647 w 73"/>
                  <a:gd name="T3" fmla="*/ 2147483647 h 55"/>
                  <a:gd name="T4" fmla="*/ 2147483647 w 73"/>
                  <a:gd name="T5" fmla="*/ 2147483647 h 55"/>
                  <a:gd name="T6" fmla="*/ 2147483647 w 73"/>
                  <a:gd name="T7" fmla="*/ 2147483647 h 55"/>
                  <a:gd name="T8" fmla="*/ 2147483647 w 73"/>
                  <a:gd name="T9" fmla="*/ 2147483647 h 55"/>
                  <a:gd name="T10" fmla="*/ 2147483647 w 73"/>
                  <a:gd name="T11" fmla="*/ 2147483647 h 55"/>
                  <a:gd name="T12" fmla="*/ 2147483647 w 73"/>
                  <a:gd name="T13" fmla="*/ 2147483647 h 55"/>
                  <a:gd name="T14" fmla="*/ 2147483647 w 73"/>
                  <a:gd name="T15" fmla="*/ 2147483647 h 55"/>
                  <a:gd name="T16" fmla="*/ 2147483647 w 73"/>
                  <a:gd name="T17" fmla="*/ 2147483647 h 55"/>
                  <a:gd name="T18" fmla="*/ 2147483647 w 73"/>
                  <a:gd name="T19" fmla="*/ 2147483647 h 55"/>
                  <a:gd name="T20" fmla="*/ 2147483647 w 73"/>
                  <a:gd name="T21" fmla="*/ 2147483647 h 55"/>
                  <a:gd name="T22" fmla="*/ 0 w 73"/>
                  <a:gd name="T23" fmla="*/ 2147483647 h 55"/>
                  <a:gd name="T24" fmla="*/ 2147483647 w 73"/>
                  <a:gd name="T25" fmla="*/ 2147483647 h 55"/>
                  <a:gd name="T26" fmla="*/ 2147483647 w 73"/>
                  <a:gd name="T27" fmla="*/ 2147483647 h 55"/>
                  <a:gd name="T28" fmla="*/ 2147483647 w 73"/>
                  <a:gd name="T29" fmla="*/ 2147483647 h 55"/>
                  <a:gd name="T30" fmla="*/ 2147483647 w 73"/>
                  <a:gd name="T31" fmla="*/ 2147483647 h 55"/>
                  <a:gd name="T32" fmla="*/ 2147483647 w 73"/>
                  <a:gd name="T33" fmla="*/ 2147483647 h 55"/>
                  <a:gd name="T34" fmla="*/ 2147483647 w 73"/>
                  <a:gd name="T35" fmla="*/ 2147483647 h 55"/>
                  <a:gd name="T36" fmla="*/ 2147483647 w 73"/>
                  <a:gd name="T37" fmla="*/ 2147483647 h 55"/>
                  <a:gd name="T38" fmla="*/ 2147483647 w 73"/>
                  <a:gd name="T39" fmla="*/ 2147483647 h 55"/>
                  <a:gd name="T40" fmla="*/ 2147483647 w 73"/>
                  <a:gd name="T41" fmla="*/ 2147483647 h 55"/>
                  <a:gd name="T42" fmla="*/ 2147483647 w 73"/>
                  <a:gd name="T43" fmla="*/ 2147483647 h 55"/>
                  <a:gd name="T44" fmla="*/ 2147483647 w 73"/>
                  <a:gd name="T45" fmla="*/ 2147483647 h 55"/>
                  <a:gd name="T46" fmla="*/ 2147483647 w 73"/>
                  <a:gd name="T47" fmla="*/ 2147483647 h 55"/>
                  <a:gd name="T48" fmla="*/ 2147483647 w 73"/>
                  <a:gd name="T49" fmla="*/ 2147483647 h 55"/>
                  <a:gd name="T50" fmla="*/ 2147483647 w 73"/>
                  <a:gd name="T51" fmla="*/ 2147483647 h 55"/>
                  <a:gd name="T52" fmla="*/ 2147483647 w 73"/>
                  <a:gd name="T53" fmla="*/ 2147483647 h 55"/>
                  <a:gd name="T54" fmla="*/ 2147483647 w 73"/>
                  <a:gd name="T55" fmla="*/ 2147483647 h 55"/>
                  <a:gd name="T56" fmla="*/ 2147483647 w 73"/>
                  <a:gd name="T57" fmla="*/ 2147483647 h 55"/>
                  <a:gd name="T58" fmla="*/ 2147483647 w 73"/>
                  <a:gd name="T59" fmla="*/ 2147483647 h 55"/>
                  <a:gd name="T60" fmla="*/ 2147483647 w 73"/>
                  <a:gd name="T61" fmla="*/ 2147483647 h 55"/>
                  <a:gd name="T62" fmla="*/ 2147483647 w 73"/>
                  <a:gd name="T63" fmla="*/ 2147483647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55"/>
                  <a:gd name="T98" fmla="*/ 73 w 73"/>
                  <a:gd name="T99" fmla="*/ 55 h 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55">
                    <a:moveTo>
                      <a:pt x="73" y="5"/>
                    </a:moveTo>
                    <a:lnTo>
                      <a:pt x="71" y="3"/>
                    </a:lnTo>
                    <a:lnTo>
                      <a:pt x="67" y="1"/>
                    </a:lnTo>
                    <a:lnTo>
                      <a:pt x="66" y="1"/>
                    </a:lnTo>
                    <a:lnTo>
                      <a:pt x="60" y="3"/>
                    </a:lnTo>
                    <a:lnTo>
                      <a:pt x="54" y="3"/>
                    </a:lnTo>
                    <a:lnTo>
                      <a:pt x="50" y="0"/>
                    </a:lnTo>
                    <a:lnTo>
                      <a:pt x="46" y="1"/>
                    </a:lnTo>
                    <a:lnTo>
                      <a:pt x="43" y="5"/>
                    </a:lnTo>
                    <a:lnTo>
                      <a:pt x="41" y="7"/>
                    </a:lnTo>
                    <a:lnTo>
                      <a:pt x="35" y="7"/>
                    </a:lnTo>
                    <a:lnTo>
                      <a:pt x="29" y="9"/>
                    </a:lnTo>
                    <a:lnTo>
                      <a:pt x="25" y="7"/>
                    </a:lnTo>
                    <a:lnTo>
                      <a:pt x="21" y="7"/>
                    </a:lnTo>
                    <a:lnTo>
                      <a:pt x="18" y="9"/>
                    </a:lnTo>
                    <a:lnTo>
                      <a:pt x="14" y="9"/>
                    </a:lnTo>
                    <a:lnTo>
                      <a:pt x="12" y="7"/>
                    </a:lnTo>
                    <a:lnTo>
                      <a:pt x="12" y="5"/>
                    </a:lnTo>
                    <a:lnTo>
                      <a:pt x="14" y="3"/>
                    </a:lnTo>
                    <a:lnTo>
                      <a:pt x="12" y="1"/>
                    </a:lnTo>
                    <a:lnTo>
                      <a:pt x="8" y="1"/>
                    </a:lnTo>
                    <a:lnTo>
                      <a:pt x="8" y="3"/>
                    </a:lnTo>
                    <a:lnTo>
                      <a:pt x="4" y="7"/>
                    </a:lnTo>
                    <a:lnTo>
                      <a:pt x="0" y="9"/>
                    </a:lnTo>
                    <a:lnTo>
                      <a:pt x="0" y="13"/>
                    </a:lnTo>
                    <a:lnTo>
                      <a:pt x="2" y="17"/>
                    </a:lnTo>
                    <a:lnTo>
                      <a:pt x="6" y="21"/>
                    </a:lnTo>
                    <a:lnTo>
                      <a:pt x="4" y="24"/>
                    </a:lnTo>
                    <a:lnTo>
                      <a:pt x="2" y="30"/>
                    </a:lnTo>
                    <a:lnTo>
                      <a:pt x="2" y="34"/>
                    </a:lnTo>
                    <a:lnTo>
                      <a:pt x="6" y="40"/>
                    </a:lnTo>
                    <a:lnTo>
                      <a:pt x="6" y="44"/>
                    </a:lnTo>
                    <a:lnTo>
                      <a:pt x="6" y="47"/>
                    </a:lnTo>
                    <a:lnTo>
                      <a:pt x="8" y="53"/>
                    </a:lnTo>
                    <a:lnTo>
                      <a:pt x="12" y="53"/>
                    </a:lnTo>
                    <a:lnTo>
                      <a:pt x="16" y="55"/>
                    </a:lnTo>
                    <a:lnTo>
                      <a:pt x="21" y="53"/>
                    </a:lnTo>
                    <a:lnTo>
                      <a:pt x="23" y="51"/>
                    </a:lnTo>
                    <a:lnTo>
                      <a:pt x="27" y="47"/>
                    </a:lnTo>
                    <a:lnTo>
                      <a:pt x="31" y="49"/>
                    </a:lnTo>
                    <a:lnTo>
                      <a:pt x="35" y="51"/>
                    </a:lnTo>
                    <a:lnTo>
                      <a:pt x="35" y="53"/>
                    </a:lnTo>
                    <a:lnTo>
                      <a:pt x="37" y="53"/>
                    </a:lnTo>
                    <a:lnTo>
                      <a:pt x="43" y="53"/>
                    </a:lnTo>
                    <a:lnTo>
                      <a:pt x="44" y="53"/>
                    </a:lnTo>
                    <a:lnTo>
                      <a:pt x="46" y="53"/>
                    </a:lnTo>
                    <a:lnTo>
                      <a:pt x="46" y="51"/>
                    </a:lnTo>
                    <a:lnTo>
                      <a:pt x="48" y="47"/>
                    </a:lnTo>
                    <a:lnTo>
                      <a:pt x="50" y="47"/>
                    </a:lnTo>
                    <a:lnTo>
                      <a:pt x="52" y="46"/>
                    </a:lnTo>
                    <a:lnTo>
                      <a:pt x="54" y="44"/>
                    </a:lnTo>
                    <a:lnTo>
                      <a:pt x="58" y="46"/>
                    </a:lnTo>
                    <a:lnTo>
                      <a:pt x="60" y="46"/>
                    </a:lnTo>
                    <a:lnTo>
                      <a:pt x="62" y="46"/>
                    </a:lnTo>
                    <a:lnTo>
                      <a:pt x="60" y="42"/>
                    </a:lnTo>
                    <a:lnTo>
                      <a:pt x="58" y="38"/>
                    </a:lnTo>
                    <a:lnTo>
                      <a:pt x="62" y="30"/>
                    </a:lnTo>
                    <a:lnTo>
                      <a:pt x="67" y="21"/>
                    </a:lnTo>
                    <a:lnTo>
                      <a:pt x="71" y="19"/>
                    </a:lnTo>
                    <a:lnTo>
                      <a:pt x="71" y="11"/>
                    </a:lnTo>
                    <a:lnTo>
                      <a:pt x="73" y="5"/>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4" name="Freeform 578">
                <a:extLst>
                  <a:ext uri="{FF2B5EF4-FFF2-40B4-BE49-F238E27FC236}">
                    <a16:creationId xmlns:a16="http://schemas.microsoft.com/office/drawing/2014/main" id="{99835E76-8552-EC7E-858B-45112B7E1427}"/>
                  </a:ext>
                </a:extLst>
              </p:cNvPr>
              <p:cNvSpPr>
                <a:spLocks/>
              </p:cNvSpPr>
              <p:nvPr/>
            </p:nvSpPr>
            <p:spPr bwMode="auto">
              <a:xfrm>
                <a:off x="4997450" y="2536825"/>
                <a:ext cx="104775" cy="107950"/>
              </a:xfrm>
              <a:custGeom>
                <a:avLst/>
                <a:gdLst>
                  <a:gd name="T0" fmla="*/ 2147483647 w 50"/>
                  <a:gd name="T1" fmla="*/ 2147483647 h 52"/>
                  <a:gd name="T2" fmla="*/ 2147483647 w 50"/>
                  <a:gd name="T3" fmla="*/ 2147483647 h 52"/>
                  <a:gd name="T4" fmla="*/ 2147483647 w 50"/>
                  <a:gd name="T5" fmla="*/ 2147483647 h 52"/>
                  <a:gd name="T6" fmla="*/ 2147483647 w 50"/>
                  <a:gd name="T7" fmla="*/ 2147483647 h 52"/>
                  <a:gd name="T8" fmla="*/ 2147483647 w 50"/>
                  <a:gd name="T9" fmla="*/ 2147483647 h 52"/>
                  <a:gd name="T10" fmla="*/ 2147483647 w 50"/>
                  <a:gd name="T11" fmla="*/ 2147483647 h 52"/>
                  <a:gd name="T12" fmla="*/ 2147483647 w 50"/>
                  <a:gd name="T13" fmla="*/ 2147483647 h 52"/>
                  <a:gd name="T14" fmla="*/ 2147483647 w 50"/>
                  <a:gd name="T15" fmla="*/ 2147483647 h 52"/>
                  <a:gd name="T16" fmla="*/ 2147483647 w 50"/>
                  <a:gd name="T17" fmla="*/ 2147483647 h 52"/>
                  <a:gd name="T18" fmla="*/ 2147483647 w 50"/>
                  <a:gd name="T19" fmla="*/ 2147483647 h 52"/>
                  <a:gd name="T20" fmla="*/ 2147483647 w 50"/>
                  <a:gd name="T21" fmla="*/ 2147483647 h 52"/>
                  <a:gd name="T22" fmla="*/ 2147483647 w 50"/>
                  <a:gd name="T23" fmla="*/ 2147483647 h 52"/>
                  <a:gd name="T24" fmla="*/ 2147483647 w 50"/>
                  <a:gd name="T25" fmla="*/ 2147483647 h 52"/>
                  <a:gd name="T26" fmla="*/ 2147483647 w 50"/>
                  <a:gd name="T27" fmla="*/ 2147483647 h 52"/>
                  <a:gd name="T28" fmla="*/ 2147483647 w 50"/>
                  <a:gd name="T29" fmla="*/ 2147483647 h 52"/>
                  <a:gd name="T30" fmla="*/ 2147483647 w 50"/>
                  <a:gd name="T31" fmla="*/ 2147483647 h 52"/>
                  <a:gd name="T32" fmla="*/ 2147483647 w 50"/>
                  <a:gd name="T33" fmla="*/ 2147483647 h 52"/>
                  <a:gd name="T34" fmla="*/ 2147483647 w 50"/>
                  <a:gd name="T35" fmla="*/ 2147483647 h 52"/>
                  <a:gd name="T36" fmla="*/ 2147483647 w 50"/>
                  <a:gd name="T37" fmla="*/ 2147483647 h 52"/>
                  <a:gd name="T38" fmla="*/ 2147483647 w 50"/>
                  <a:gd name="T39" fmla="*/ 2147483647 h 52"/>
                  <a:gd name="T40" fmla="*/ 2147483647 w 50"/>
                  <a:gd name="T41" fmla="*/ 2147483647 h 52"/>
                  <a:gd name="T42" fmla="*/ 2147483647 w 50"/>
                  <a:gd name="T43" fmla="*/ 2147483647 h 52"/>
                  <a:gd name="T44" fmla="*/ 2147483647 w 50"/>
                  <a:gd name="T45" fmla="*/ 2147483647 h 52"/>
                  <a:gd name="T46" fmla="*/ 2147483647 w 50"/>
                  <a:gd name="T47" fmla="*/ 2147483647 h 52"/>
                  <a:gd name="T48" fmla="*/ 2147483647 w 50"/>
                  <a:gd name="T49" fmla="*/ 2147483647 h 52"/>
                  <a:gd name="T50" fmla="*/ 2147483647 w 50"/>
                  <a:gd name="T51" fmla="*/ 2147483647 h 52"/>
                  <a:gd name="T52" fmla="*/ 2147483647 w 50"/>
                  <a:gd name="T53" fmla="*/ 2147483647 h 52"/>
                  <a:gd name="T54" fmla="*/ 2147483647 w 50"/>
                  <a:gd name="T55" fmla="*/ 2147483647 h 52"/>
                  <a:gd name="T56" fmla="*/ 2147483647 w 50"/>
                  <a:gd name="T57" fmla="*/ 2147483647 h 52"/>
                  <a:gd name="T58" fmla="*/ 2147483647 w 50"/>
                  <a:gd name="T59" fmla="*/ 0 h 52"/>
                  <a:gd name="T60" fmla="*/ 0 w 50"/>
                  <a:gd name="T61" fmla="*/ 2147483647 h 52"/>
                  <a:gd name="T62" fmla="*/ 0 w 50"/>
                  <a:gd name="T63" fmla="*/ 2147483647 h 52"/>
                  <a:gd name="T64" fmla="*/ 2147483647 w 50"/>
                  <a:gd name="T65" fmla="*/ 2147483647 h 52"/>
                  <a:gd name="T66" fmla="*/ 2147483647 w 50"/>
                  <a:gd name="T67" fmla="*/ 2147483647 h 52"/>
                  <a:gd name="T68" fmla="*/ 2147483647 w 50"/>
                  <a:gd name="T69" fmla="*/ 2147483647 h 52"/>
                  <a:gd name="T70" fmla="*/ 2147483647 w 50"/>
                  <a:gd name="T71" fmla="*/ 2147483647 h 52"/>
                  <a:gd name="T72" fmla="*/ 2147483647 w 50"/>
                  <a:gd name="T73" fmla="*/ 2147483647 h 52"/>
                  <a:gd name="T74" fmla="*/ 2147483647 w 50"/>
                  <a:gd name="T75" fmla="*/ 2147483647 h 52"/>
                  <a:gd name="T76" fmla="*/ 2147483647 w 50"/>
                  <a:gd name="T77" fmla="*/ 2147483647 h 52"/>
                  <a:gd name="T78" fmla="*/ 2147483647 w 50"/>
                  <a:gd name="T79" fmla="*/ 2147483647 h 52"/>
                  <a:gd name="T80" fmla="*/ 2147483647 w 50"/>
                  <a:gd name="T81" fmla="*/ 2147483647 h 52"/>
                  <a:gd name="T82" fmla="*/ 2147483647 w 50"/>
                  <a:gd name="T83" fmla="*/ 2147483647 h 52"/>
                  <a:gd name="T84" fmla="*/ 2147483647 w 50"/>
                  <a:gd name="T85" fmla="*/ 2147483647 h 52"/>
                  <a:gd name="T86" fmla="*/ 2147483647 w 50"/>
                  <a:gd name="T87" fmla="*/ 2147483647 h 52"/>
                  <a:gd name="T88" fmla="*/ 2147483647 w 50"/>
                  <a:gd name="T89" fmla="*/ 2147483647 h 52"/>
                  <a:gd name="T90" fmla="*/ 2147483647 w 50"/>
                  <a:gd name="T91" fmla="*/ 2147483647 h 52"/>
                  <a:gd name="T92" fmla="*/ 2147483647 w 50"/>
                  <a:gd name="T93" fmla="*/ 2147483647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
                  <a:gd name="T142" fmla="*/ 0 h 52"/>
                  <a:gd name="T143" fmla="*/ 50 w 50"/>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 h="52">
                    <a:moveTo>
                      <a:pt x="35" y="52"/>
                    </a:moveTo>
                    <a:lnTo>
                      <a:pt x="35" y="46"/>
                    </a:lnTo>
                    <a:lnTo>
                      <a:pt x="37" y="40"/>
                    </a:lnTo>
                    <a:lnTo>
                      <a:pt x="38" y="39"/>
                    </a:lnTo>
                    <a:lnTo>
                      <a:pt x="40" y="39"/>
                    </a:lnTo>
                    <a:lnTo>
                      <a:pt x="42" y="35"/>
                    </a:lnTo>
                    <a:lnTo>
                      <a:pt x="44" y="33"/>
                    </a:lnTo>
                    <a:lnTo>
                      <a:pt x="48" y="33"/>
                    </a:lnTo>
                    <a:lnTo>
                      <a:pt x="50" y="31"/>
                    </a:lnTo>
                    <a:lnTo>
                      <a:pt x="46" y="27"/>
                    </a:lnTo>
                    <a:lnTo>
                      <a:pt x="44" y="25"/>
                    </a:lnTo>
                    <a:lnTo>
                      <a:pt x="46" y="23"/>
                    </a:lnTo>
                    <a:lnTo>
                      <a:pt x="50" y="21"/>
                    </a:lnTo>
                    <a:lnTo>
                      <a:pt x="48" y="19"/>
                    </a:lnTo>
                    <a:lnTo>
                      <a:pt x="46" y="16"/>
                    </a:lnTo>
                    <a:lnTo>
                      <a:pt x="46" y="14"/>
                    </a:lnTo>
                    <a:lnTo>
                      <a:pt x="46" y="12"/>
                    </a:lnTo>
                    <a:lnTo>
                      <a:pt x="40" y="12"/>
                    </a:lnTo>
                    <a:lnTo>
                      <a:pt x="35" y="10"/>
                    </a:lnTo>
                    <a:lnTo>
                      <a:pt x="33" y="8"/>
                    </a:lnTo>
                    <a:lnTo>
                      <a:pt x="31" y="8"/>
                    </a:lnTo>
                    <a:lnTo>
                      <a:pt x="27" y="6"/>
                    </a:lnTo>
                    <a:lnTo>
                      <a:pt x="21" y="6"/>
                    </a:lnTo>
                    <a:lnTo>
                      <a:pt x="15" y="8"/>
                    </a:lnTo>
                    <a:lnTo>
                      <a:pt x="12" y="4"/>
                    </a:lnTo>
                    <a:lnTo>
                      <a:pt x="10" y="6"/>
                    </a:lnTo>
                    <a:lnTo>
                      <a:pt x="8" y="6"/>
                    </a:lnTo>
                    <a:lnTo>
                      <a:pt x="6" y="2"/>
                    </a:lnTo>
                    <a:lnTo>
                      <a:pt x="2" y="0"/>
                    </a:lnTo>
                    <a:lnTo>
                      <a:pt x="0" y="4"/>
                    </a:lnTo>
                    <a:lnTo>
                      <a:pt x="0" y="6"/>
                    </a:lnTo>
                    <a:lnTo>
                      <a:pt x="2" y="8"/>
                    </a:lnTo>
                    <a:lnTo>
                      <a:pt x="4" y="12"/>
                    </a:lnTo>
                    <a:lnTo>
                      <a:pt x="8" y="19"/>
                    </a:lnTo>
                    <a:lnTo>
                      <a:pt x="8" y="21"/>
                    </a:lnTo>
                    <a:lnTo>
                      <a:pt x="8" y="23"/>
                    </a:lnTo>
                    <a:lnTo>
                      <a:pt x="14" y="29"/>
                    </a:lnTo>
                    <a:lnTo>
                      <a:pt x="19" y="35"/>
                    </a:lnTo>
                    <a:lnTo>
                      <a:pt x="23" y="40"/>
                    </a:lnTo>
                    <a:lnTo>
                      <a:pt x="23" y="44"/>
                    </a:lnTo>
                    <a:lnTo>
                      <a:pt x="27" y="44"/>
                    </a:lnTo>
                    <a:lnTo>
                      <a:pt x="29" y="44"/>
                    </a:lnTo>
                    <a:lnTo>
                      <a:pt x="31" y="46"/>
                    </a:lnTo>
                    <a:lnTo>
                      <a:pt x="33" y="48"/>
                    </a:lnTo>
                    <a:lnTo>
                      <a:pt x="35" y="50"/>
                    </a:lnTo>
                    <a:lnTo>
                      <a:pt x="35" y="52"/>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5" name="Freeform 582">
                <a:extLst>
                  <a:ext uri="{FF2B5EF4-FFF2-40B4-BE49-F238E27FC236}">
                    <a16:creationId xmlns:a16="http://schemas.microsoft.com/office/drawing/2014/main" id="{FBD75D1F-D9E3-D186-4CE5-0E7ADF45C363}"/>
                  </a:ext>
                </a:extLst>
              </p:cNvPr>
              <p:cNvSpPr>
                <a:spLocks/>
              </p:cNvSpPr>
              <p:nvPr/>
            </p:nvSpPr>
            <p:spPr bwMode="auto">
              <a:xfrm>
                <a:off x="5227638" y="2103438"/>
                <a:ext cx="193675" cy="177800"/>
              </a:xfrm>
              <a:custGeom>
                <a:avLst/>
                <a:gdLst>
                  <a:gd name="T0" fmla="*/ 2147483647 w 93"/>
                  <a:gd name="T1" fmla="*/ 2147483647 h 86"/>
                  <a:gd name="T2" fmla="*/ 2147483647 w 93"/>
                  <a:gd name="T3" fmla="*/ 2147483647 h 86"/>
                  <a:gd name="T4" fmla="*/ 2147483647 w 93"/>
                  <a:gd name="T5" fmla="*/ 2147483647 h 86"/>
                  <a:gd name="T6" fmla="*/ 2147483647 w 93"/>
                  <a:gd name="T7" fmla="*/ 2147483647 h 86"/>
                  <a:gd name="T8" fmla="*/ 2147483647 w 93"/>
                  <a:gd name="T9" fmla="*/ 2147483647 h 86"/>
                  <a:gd name="T10" fmla="*/ 2147483647 w 93"/>
                  <a:gd name="T11" fmla="*/ 2147483647 h 86"/>
                  <a:gd name="T12" fmla="*/ 2147483647 w 93"/>
                  <a:gd name="T13" fmla="*/ 2147483647 h 86"/>
                  <a:gd name="T14" fmla="*/ 2147483647 w 93"/>
                  <a:gd name="T15" fmla="*/ 2147483647 h 86"/>
                  <a:gd name="T16" fmla="*/ 2147483647 w 93"/>
                  <a:gd name="T17" fmla="*/ 2147483647 h 86"/>
                  <a:gd name="T18" fmla="*/ 2147483647 w 93"/>
                  <a:gd name="T19" fmla="*/ 2147483647 h 86"/>
                  <a:gd name="T20" fmla="*/ 2147483647 w 93"/>
                  <a:gd name="T21" fmla="*/ 2147483647 h 86"/>
                  <a:gd name="T22" fmla="*/ 2147483647 w 93"/>
                  <a:gd name="T23" fmla="*/ 2147483647 h 86"/>
                  <a:gd name="T24" fmla="*/ 2147483647 w 93"/>
                  <a:gd name="T25" fmla="*/ 2147483647 h 86"/>
                  <a:gd name="T26" fmla="*/ 2147483647 w 93"/>
                  <a:gd name="T27" fmla="*/ 2147483647 h 86"/>
                  <a:gd name="T28" fmla="*/ 2147483647 w 93"/>
                  <a:gd name="T29" fmla="*/ 2147483647 h 86"/>
                  <a:gd name="T30" fmla="*/ 2147483647 w 93"/>
                  <a:gd name="T31" fmla="*/ 2147483647 h 86"/>
                  <a:gd name="T32" fmla="*/ 2147483647 w 93"/>
                  <a:gd name="T33" fmla="*/ 2147483647 h 86"/>
                  <a:gd name="T34" fmla="*/ 2147483647 w 93"/>
                  <a:gd name="T35" fmla="*/ 2147483647 h 86"/>
                  <a:gd name="T36" fmla="*/ 2147483647 w 93"/>
                  <a:gd name="T37" fmla="*/ 2147483647 h 86"/>
                  <a:gd name="T38" fmla="*/ 2147483647 w 93"/>
                  <a:gd name="T39" fmla="*/ 2147483647 h 86"/>
                  <a:gd name="T40" fmla="*/ 2147483647 w 93"/>
                  <a:gd name="T41" fmla="*/ 2147483647 h 86"/>
                  <a:gd name="T42" fmla="*/ 2147483647 w 93"/>
                  <a:gd name="T43" fmla="*/ 2147483647 h 86"/>
                  <a:gd name="T44" fmla="*/ 2147483647 w 93"/>
                  <a:gd name="T45" fmla="*/ 2147483647 h 86"/>
                  <a:gd name="T46" fmla="*/ 2147483647 w 93"/>
                  <a:gd name="T47" fmla="*/ 2147483647 h 86"/>
                  <a:gd name="T48" fmla="*/ 2147483647 w 93"/>
                  <a:gd name="T49" fmla="*/ 2147483647 h 86"/>
                  <a:gd name="T50" fmla="*/ 2147483647 w 93"/>
                  <a:gd name="T51" fmla="*/ 2147483647 h 86"/>
                  <a:gd name="T52" fmla="*/ 2147483647 w 93"/>
                  <a:gd name="T53" fmla="*/ 2147483647 h 86"/>
                  <a:gd name="T54" fmla="*/ 2147483647 w 93"/>
                  <a:gd name="T55" fmla="*/ 2147483647 h 86"/>
                  <a:gd name="T56" fmla="*/ 2147483647 w 93"/>
                  <a:gd name="T57" fmla="*/ 2147483647 h 86"/>
                  <a:gd name="T58" fmla="*/ 2147483647 w 93"/>
                  <a:gd name="T59" fmla="*/ 2147483647 h 86"/>
                  <a:gd name="T60" fmla="*/ 2147483647 w 93"/>
                  <a:gd name="T61" fmla="*/ 2147483647 h 86"/>
                  <a:gd name="T62" fmla="*/ 2147483647 w 93"/>
                  <a:gd name="T63" fmla="*/ 2147483647 h 86"/>
                  <a:gd name="T64" fmla="*/ 2147483647 w 93"/>
                  <a:gd name="T65" fmla="*/ 2147483647 h 86"/>
                  <a:gd name="T66" fmla="*/ 0 w 93"/>
                  <a:gd name="T67" fmla="*/ 2147483647 h 86"/>
                  <a:gd name="T68" fmla="*/ 0 w 93"/>
                  <a:gd name="T69" fmla="*/ 2147483647 h 86"/>
                  <a:gd name="T70" fmla="*/ 2147483647 w 93"/>
                  <a:gd name="T71" fmla="*/ 2147483647 h 86"/>
                  <a:gd name="T72" fmla="*/ 0 w 93"/>
                  <a:gd name="T73" fmla="*/ 2147483647 h 86"/>
                  <a:gd name="T74" fmla="*/ 2147483647 w 93"/>
                  <a:gd name="T75" fmla="*/ 2147483647 h 86"/>
                  <a:gd name="T76" fmla="*/ 2147483647 w 93"/>
                  <a:gd name="T77" fmla="*/ 2147483647 h 86"/>
                  <a:gd name="T78" fmla="*/ 2147483647 w 93"/>
                  <a:gd name="T79" fmla="*/ 2147483647 h 86"/>
                  <a:gd name="T80" fmla="*/ 2147483647 w 93"/>
                  <a:gd name="T81" fmla="*/ 2147483647 h 86"/>
                  <a:gd name="T82" fmla="*/ 2147483647 w 93"/>
                  <a:gd name="T83" fmla="*/ 2147483647 h 86"/>
                  <a:gd name="T84" fmla="*/ 2147483647 w 93"/>
                  <a:gd name="T85" fmla="*/ 2147483647 h 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3"/>
                  <a:gd name="T130" fmla="*/ 0 h 86"/>
                  <a:gd name="T131" fmla="*/ 93 w 93"/>
                  <a:gd name="T132" fmla="*/ 86 h 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3" h="86">
                    <a:moveTo>
                      <a:pt x="27" y="17"/>
                    </a:moveTo>
                    <a:lnTo>
                      <a:pt x="29" y="13"/>
                    </a:lnTo>
                    <a:lnTo>
                      <a:pt x="35" y="12"/>
                    </a:lnTo>
                    <a:lnTo>
                      <a:pt x="39" y="13"/>
                    </a:lnTo>
                    <a:lnTo>
                      <a:pt x="41" y="12"/>
                    </a:lnTo>
                    <a:lnTo>
                      <a:pt x="41" y="8"/>
                    </a:lnTo>
                    <a:lnTo>
                      <a:pt x="41" y="2"/>
                    </a:lnTo>
                    <a:lnTo>
                      <a:pt x="43" y="0"/>
                    </a:lnTo>
                    <a:lnTo>
                      <a:pt x="46" y="2"/>
                    </a:lnTo>
                    <a:lnTo>
                      <a:pt x="52" y="0"/>
                    </a:lnTo>
                    <a:lnTo>
                      <a:pt x="54" y="2"/>
                    </a:lnTo>
                    <a:lnTo>
                      <a:pt x="56" y="4"/>
                    </a:lnTo>
                    <a:lnTo>
                      <a:pt x="60" y="2"/>
                    </a:lnTo>
                    <a:lnTo>
                      <a:pt x="62" y="2"/>
                    </a:lnTo>
                    <a:lnTo>
                      <a:pt x="64" y="2"/>
                    </a:lnTo>
                    <a:lnTo>
                      <a:pt x="68" y="4"/>
                    </a:lnTo>
                    <a:lnTo>
                      <a:pt x="71" y="6"/>
                    </a:lnTo>
                    <a:lnTo>
                      <a:pt x="73" y="8"/>
                    </a:lnTo>
                    <a:lnTo>
                      <a:pt x="77" y="12"/>
                    </a:lnTo>
                    <a:lnTo>
                      <a:pt x="79" y="15"/>
                    </a:lnTo>
                    <a:lnTo>
                      <a:pt x="81" y="19"/>
                    </a:lnTo>
                    <a:lnTo>
                      <a:pt x="81" y="25"/>
                    </a:lnTo>
                    <a:lnTo>
                      <a:pt x="81" y="31"/>
                    </a:lnTo>
                    <a:lnTo>
                      <a:pt x="83" y="36"/>
                    </a:lnTo>
                    <a:lnTo>
                      <a:pt x="87" y="38"/>
                    </a:lnTo>
                    <a:lnTo>
                      <a:pt x="91" y="42"/>
                    </a:lnTo>
                    <a:lnTo>
                      <a:pt x="93" y="46"/>
                    </a:lnTo>
                    <a:lnTo>
                      <a:pt x="93" y="48"/>
                    </a:lnTo>
                    <a:lnTo>
                      <a:pt x="93" y="50"/>
                    </a:lnTo>
                    <a:lnTo>
                      <a:pt x="91" y="52"/>
                    </a:lnTo>
                    <a:lnTo>
                      <a:pt x="87" y="52"/>
                    </a:lnTo>
                    <a:lnTo>
                      <a:pt x="83" y="54"/>
                    </a:lnTo>
                    <a:lnTo>
                      <a:pt x="85" y="58"/>
                    </a:lnTo>
                    <a:lnTo>
                      <a:pt x="87" y="59"/>
                    </a:lnTo>
                    <a:lnTo>
                      <a:pt x="87" y="69"/>
                    </a:lnTo>
                    <a:lnTo>
                      <a:pt x="87" y="75"/>
                    </a:lnTo>
                    <a:lnTo>
                      <a:pt x="83" y="75"/>
                    </a:lnTo>
                    <a:lnTo>
                      <a:pt x="81" y="77"/>
                    </a:lnTo>
                    <a:lnTo>
                      <a:pt x="79" y="79"/>
                    </a:lnTo>
                    <a:lnTo>
                      <a:pt x="79" y="83"/>
                    </a:lnTo>
                    <a:lnTo>
                      <a:pt x="79" y="84"/>
                    </a:lnTo>
                    <a:lnTo>
                      <a:pt x="77" y="84"/>
                    </a:lnTo>
                    <a:lnTo>
                      <a:pt x="75" y="84"/>
                    </a:lnTo>
                    <a:lnTo>
                      <a:pt x="70" y="84"/>
                    </a:lnTo>
                    <a:lnTo>
                      <a:pt x="66" y="84"/>
                    </a:lnTo>
                    <a:lnTo>
                      <a:pt x="62" y="83"/>
                    </a:lnTo>
                    <a:lnTo>
                      <a:pt x="60" y="84"/>
                    </a:lnTo>
                    <a:lnTo>
                      <a:pt x="56" y="83"/>
                    </a:lnTo>
                    <a:lnTo>
                      <a:pt x="54" y="83"/>
                    </a:lnTo>
                    <a:lnTo>
                      <a:pt x="52" y="84"/>
                    </a:lnTo>
                    <a:lnTo>
                      <a:pt x="52" y="86"/>
                    </a:lnTo>
                    <a:lnTo>
                      <a:pt x="50" y="83"/>
                    </a:lnTo>
                    <a:lnTo>
                      <a:pt x="46" y="83"/>
                    </a:lnTo>
                    <a:lnTo>
                      <a:pt x="41" y="83"/>
                    </a:lnTo>
                    <a:lnTo>
                      <a:pt x="35" y="83"/>
                    </a:lnTo>
                    <a:lnTo>
                      <a:pt x="29" y="81"/>
                    </a:lnTo>
                    <a:lnTo>
                      <a:pt x="22" y="81"/>
                    </a:lnTo>
                    <a:lnTo>
                      <a:pt x="16" y="81"/>
                    </a:lnTo>
                    <a:lnTo>
                      <a:pt x="12" y="81"/>
                    </a:lnTo>
                    <a:lnTo>
                      <a:pt x="12" y="83"/>
                    </a:lnTo>
                    <a:lnTo>
                      <a:pt x="10" y="84"/>
                    </a:lnTo>
                    <a:lnTo>
                      <a:pt x="8" y="84"/>
                    </a:lnTo>
                    <a:lnTo>
                      <a:pt x="4" y="81"/>
                    </a:lnTo>
                    <a:lnTo>
                      <a:pt x="0" y="83"/>
                    </a:lnTo>
                    <a:lnTo>
                      <a:pt x="0" y="79"/>
                    </a:lnTo>
                    <a:lnTo>
                      <a:pt x="0" y="73"/>
                    </a:lnTo>
                    <a:lnTo>
                      <a:pt x="2" y="67"/>
                    </a:lnTo>
                    <a:lnTo>
                      <a:pt x="4" y="61"/>
                    </a:lnTo>
                    <a:lnTo>
                      <a:pt x="0" y="56"/>
                    </a:lnTo>
                    <a:lnTo>
                      <a:pt x="0" y="52"/>
                    </a:lnTo>
                    <a:lnTo>
                      <a:pt x="6" y="48"/>
                    </a:lnTo>
                    <a:lnTo>
                      <a:pt x="8" y="48"/>
                    </a:lnTo>
                    <a:lnTo>
                      <a:pt x="12" y="48"/>
                    </a:lnTo>
                    <a:lnTo>
                      <a:pt x="14" y="46"/>
                    </a:lnTo>
                    <a:lnTo>
                      <a:pt x="16" y="44"/>
                    </a:lnTo>
                    <a:lnTo>
                      <a:pt x="20" y="44"/>
                    </a:lnTo>
                    <a:lnTo>
                      <a:pt x="20" y="42"/>
                    </a:lnTo>
                    <a:lnTo>
                      <a:pt x="20" y="36"/>
                    </a:lnTo>
                    <a:lnTo>
                      <a:pt x="22" y="29"/>
                    </a:lnTo>
                    <a:lnTo>
                      <a:pt x="25" y="25"/>
                    </a:lnTo>
                    <a:lnTo>
                      <a:pt x="27" y="19"/>
                    </a:lnTo>
                    <a:lnTo>
                      <a:pt x="27" y="17"/>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6" name="Freeform 584">
                <a:extLst>
                  <a:ext uri="{FF2B5EF4-FFF2-40B4-BE49-F238E27FC236}">
                    <a16:creationId xmlns:a16="http://schemas.microsoft.com/office/drawing/2014/main" id="{9F750145-3CD5-4746-2E39-B4A3E3B5BB87}"/>
                  </a:ext>
                </a:extLst>
              </p:cNvPr>
              <p:cNvSpPr>
                <a:spLocks/>
              </p:cNvSpPr>
              <p:nvPr/>
            </p:nvSpPr>
            <p:spPr bwMode="auto">
              <a:xfrm>
                <a:off x="4648200" y="2298700"/>
                <a:ext cx="103188" cy="68263"/>
              </a:xfrm>
              <a:custGeom>
                <a:avLst/>
                <a:gdLst>
                  <a:gd name="T0" fmla="*/ 0 w 50"/>
                  <a:gd name="T1" fmla="*/ 2147483647 h 33"/>
                  <a:gd name="T2" fmla="*/ 2147483647 w 50"/>
                  <a:gd name="T3" fmla="*/ 2147483647 h 33"/>
                  <a:gd name="T4" fmla="*/ 2147483647 w 50"/>
                  <a:gd name="T5" fmla="*/ 2147483647 h 33"/>
                  <a:gd name="T6" fmla="*/ 2147483647 w 50"/>
                  <a:gd name="T7" fmla="*/ 2147483647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2147483647 w 50"/>
                  <a:gd name="T17" fmla="*/ 2147483647 h 33"/>
                  <a:gd name="T18" fmla="*/ 2147483647 w 50"/>
                  <a:gd name="T19" fmla="*/ 2147483647 h 33"/>
                  <a:gd name="T20" fmla="*/ 2147483647 w 50"/>
                  <a:gd name="T21" fmla="*/ 2147483647 h 33"/>
                  <a:gd name="T22" fmla="*/ 2147483647 w 50"/>
                  <a:gd name="T23" fmla="*/ 2147483647 h 33"/>
                  <a:gd name="T24" fmla="*/ 2147483647 w 50"/>
                  <a:gd name="T25" fmla="*/ 2147483647 h 33"/>
                  <a:gd name="T26" fmla="*/ 2147483647 w 50"/>
                  <a:gd name="T27" fmla="*/ 2147483647 h 33"/>
                  <a:gd name="T28" fmla="*/ 2147483647 w 50"/>
                  <a:gd name="T29" fmla="*/ 2147483647 h 33"/>
                  <a:gd name="T30" fmla="*/ 2147483647 w 50"/>
                  <a:gd name="T31" fmla="*/ 2147483647 h 33"/>
                  <a:gd name="T32" fmla="*/ 2147483647 w 50"/>
                  <a:gd name="T33" fmla="*/ 2147483647 h 33"/>
                  <a:gd name="T34" fmla="*/ 2147483647 w 50"/>
                  <a:gd name="T35" fmla="*/ 2147483647 h 33"/>
                  <a:gd name="T36" fmla="*/ 2147483647 w 50"/>
                  <a:gd name="T37" fmla="*/ 2147483647 h 33"/>
                  <a:gd name="T38" fmla="*/ 2147483647 w 50"/>
                  <a:gd name="T39" fmla="*/ 2147483647 h 33"/>
                  <a:gd name="T40" fmla="*/ 2147483647 w 50"/>
                  <a:gd name="T41" fmla="*/ 2147483647 h 33"/>
                  <a:gd name="T42" fmla="*/ 2147483647 w 50"/>
                  <a:gd name="T43" fmla="*/ 2147483647 h 33"/>
                  <a:gd name="T44" fmla="*/ 2147483647 w 50"/>
                  <a:gd name="T45" fmla="*/ 2147483647 h 33"/>
                  <a:gd name="T46" fmla="*/ 2147483647 w 50"/>
                  <a:gd name="T47" fmla="*/ 2147483647 h 33"/>
                  <a:gd name="T48" fmla="*/ 2147483647 w 50"/>
                  <a:gd name="T49" fmla="*/ 2147483647 h 33"/>
                  <a:gd name="T50" fmla="*/ 2147483647 w 50"/>
                  <a:gd name="T51" fmla="*/ 2147483647 h 33"/>
                  <a:gd name="T52" fmla="*/ 2147483647 w 50"/>
                  <a:gd name="T53" fmla="*/ 2147483647 h 33"/>
                  <a:gd name="T54" fmla="*/ 2147483647 w 50"/>
                  <a:gd name="T55" fmla="*/ 2147483647 h 33"/>
                  <a:gd name="T56" fmla="*/ 2147483647 w 50"/>
                  <a:gd name="T57" fmla="*/ 2147483647 h 33"/>
                  <a:gd name="T58" fmla="*/ 2147483647 w 50"/>
                  <a:gd name="T59" fmla="*/ 2147483647 h 33"/>
                  <a:gd name="T60" fmla="*/ 2147483647 w 50"/>
                  <a:gd name="T61" fmla="*/ 2147483647 h 33"/>
                  <a:gd name="T62" fmla="*/ 2147483647 w 50"/>
                  <a:gd name="T63" fmla="*/ 2147483647 h 33"/>
                  <a:gd name="T64" fmla="*/ 2147483647 w 50"/>
                  <a:gd name="T65" fmla="*/ 2147483647 h 33"/>
                  <a:gd name="T66" fmla="*/ 2147483647 w 50"/>
                  <a:gd name="T67" fmla="*/ 2147483647 h 33"/>
                  <a:gd name="T68" fmla="*/ 2147483647 w 50"/>
                  <a:gd name="T69" fmla="*/ 2147483647 h 33"/>
                  <a:gd name="T70" fmla="*/ 2147483647 w 50"/>
                  <a:gd name="T71" fmla="*/ 2147483647 h 33"/>
                  <a:gd name="T72" fmla="*/ 2147483647 w 50"/>
                  <a:gd name="T73" fmla="*/ 2147483647 h 33"/>
                  <a:gd name="T74" fmla="*/ 2147483647 w 50"/>
                  <a:gd name="T75" fmla="*/ 2147483647 h 33"/>
                  <a:gd name="T76" fmla="*/ 2147483647 w 50"/>
                  <a:gd name="T77" fmla="*/ 0 h 33"/>
                  <a:gd name="T78" fmla="*/ 2147483647 w 50"/>
                  <a:gd name="T79" fmla="*/ 2147483647 h 33"/>
                  <a:gd name="T80" fmla="*/ 0 w 50"/>
                  <a:gd name="T81" fmla="*/ 2147483647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33"/>
                  <a:gd name="T125" fmla="*/ 50 w 50"/>
                  <a:gd name="T126" fmla="*/ 33 h 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33">
                    <a:moveTo>
                      <a:pt x="0" y="4"/>
                    </a:moveTo>
                    <a:lnTo>
                      <a:pt x="4" y="8"/>
                    </a:lnTo>
                    <a:lnTo>
                      <a:pt x="6" y="10"/>
                    </a:lnTo>
                    <a:lnTo>
                      <a:pt x="8" y="13"/>
                    </a:lnTo>
                    <a:lnTo>
                      <a:pt x="10" y="15"/>
                    </a:lnTo>
                    <a:lnTo>
                      <a:pt x="14" y="17"/>
                    </a:lnTo>
                    <a:lnTo>
                      <a:pt x="17" y="19"/>
                    </a:lnTo>
                    <a:lnTo>
                      <a:pt x="19" y="19"/>
                    </a:lnTo>
                    <a:lnTo>
                      <a:pt x="19" y="21"/>
                    </a:lnTo>
                    <a:lnTo>
                      <a:pt x="21" y="25"/>
                    </a:lnTo>
                    <a:lnTo>
                      <a:pt x="25" y="27"/>
                    </a:lnTo>
                    <a:lnTo>
                      <a:pt x="29" y="27"/>
                    </a:lnTo>
                    <a:lnTo>
                      <a:pt x="31" y="27"/>
                    </a:lnTo>
                    <a:lnTo>
                      <a:pt x="33" y="27"/>
                    </a:lnTo>
                    <a:lnTo>
                      <a:pt x="33" y="31"/>
                    </a:lnTo>
                    <a:lnTo>
                      <a:pt x="37" y="33"/>
                    </a:lnTo>
                    <a:lnTo>
                      <a:pt x="39" y="33"/>
                    </a:lnTo>
                    <a:lnTo>
                      <a:pt x="44" y="33"/>
                    </a:lnTo>
                    <a:lnTo>
                      <a:pt x="44" y="31"/>
                    </a:lnTo>
                    <a:lnTo>
                      <a:pt x="46" y="29"/>
                    </a:lnTo>
                    <a:lnTo>
                      <a:pt x="46" y="27"/>
                    </a:lnTo>
                    <a:lnTo>
                      <a:pt x="48" y="25"/>
                    </a:lnTo>
                    <a:lnTo>
                      <a:pt x="50" y="21"/>
                    </a:lnTo>
                    <a:lnTo>
                      <a:pt x="48" y="15"/>
                    </a:lnTo>
                    <a:lnTo>
                      <a:pt x="48" y="13"/>
                    </a:lnTo>
                    <a:lnTo>
                      <a:pt x="48" y="12"/>
                    </a:lnTo>
                    <a:lnTo>
                      <a:pt x="44" y="10"/>
                    </a:lnTo>
                    <a:lnTo>
                      <a:pt x="42" y="8"/>
                    </a:lnTo>
                    <a:lnTo>
                      <a:pt x="41" y="8"/>
                    </a:lnTo>
                    <a:lnTo>
                      <a:pt x="39" y="6"/>
                    </a:lnTo>
                    <a:lnTo>
                      <a:pt x="37" y="4"/>
                    </a:lnTo>
                    <a:lnTo>
                      <a:pt x="33" y="4"/>
                    </a:lnTo>
                    <a:lnTo>
                      <a:pt x="29" y="6"/>
                    </a:lnTo>
                    <a:lnTo>
                      <a:pt x="25" y="6"/>
                    </a:lnTo>
                    <a:lnTo>
                      <a:pt x="17" y="4"/>
                    </a:lnTo>
                    <a:lnTo>
                      <a:pt x="17" y="0"/>
                    </a:lnTo>
                    <a:lnTo>
                      <a:pt x="8" y="2"/>
                    </a:lnTo>
                    <a:lnTo>
                      <a:pt x="0" y="4"/>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7" name="Freeform 588">
                <a:extLst>
                  <a:ext uri="{FF2B5EF4-FFF2-40B4-BE49-F238E27FC236}">
                    <a16:creationId xmlns:a16="http://schemas.microsoft.com/office/drawing/2014/main" id="{3565A206-C55E-624D-B481-07F212692158}"/>
                  </a:ext>
                </a:extLst>
              </p:cNvPr>
              <p:cNvSpPr>
                <a:spLocks/>
              </p:cNvSpPr>
              <p:nvPr/>
            </p:nvSpPr>
            <p:spPr bwMode="auto">
              <a:xfrm>
                <a:off x="4854575" y="2384425"/>
                <a:ext cx="179388" cy="96838"/>
              </a:xfrm>
              <a:custGeom>
                <a:avLst/>
                <a:gdLst>
                  <a:gd name="T0" fmla="*/ 2147483647 w 86"/>
                  <a:gd name="T1" fmla="*/ 2147483647 h 46"/>
                  <a:gd name="T2" fmla="*/ 0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0 h 46"/>
                  <a:gd name="T36" fmla="*/ 2147483647 w 86"/>
                  <a:gd name="T37" fmla="*/ 2147483647 h 46"/>
                  <a:gd name="T38" fmla="*/ 2147483647 w 86"/>
                  <a:gd name="T39" fmla="*/ 2147483647 h 46"/>
                  <a:gd name="T40" fmla="*/ 2147483647 w 86"/>
                  <a:gd name="T41" fmla="*/ 2147483647 h 46"/>
                  <a:gd name="T42" fmla="*/ 2147483647 w 86"/>
                  <a:gd name="T43" fmla="*/ 2147483647 h 46"/>
                  <a:gd name="T44" fmla="*/ 2147483647 w 86"/>
                  <a:gd name="T45" fmla="*/ 2147483647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2147483647 w 86"/>
                  <a:gd name="T57" fmla="*/ 2147483647 h 46"/>
                  <a:gd name="T58" fmla="*/ 2147483647 w 86"/>
                  <a:gd name="T59" fmla="*/ 2147483647 h 46"/>
                  <a:gd name="T60" fmla="*/ 2147483647 w 86"/>
                  <a:gd name="T61" fmla="*/ 2147483647 h 46"/>
                  <a:gd name="T62" fmla="*/ 2147483647 w 86"/>
                  <a:gd name="T63" fmla="*/ 2147483647 h 46"/>
                  <a:gd name="T64" fmla="*/ 2147483647 w 86"/>
                  <a:gd name="T65" fmla="*/ 2147483647 h 46"/>
                  <a:gd name="T66" fmla="*/ 2147483647 w 86"/>
                  <a:gd name="T67" fmla="*/ 2147483647 h 46"/>
                  <a:gd name="T68" fmla="*/ 2147483647 w 86"/>
                  <a:gd name="T69" fmla="*/ 2147483647 h 46"/>
                  <a:gd name="T70" fmla="*/ 2147483647 w 86"/>
                  <a:gd name="T71" fmla="*/ 2147483647 h 46"/>
                  <a:gd name="T72" fmla="*/ 2147483647 w 86"/>
                  <a:gd name="T73" fmla="*/ 2147483647 h 46"/>
                  <a:gd name="T74" fmla="*/ 2147483647 w 86"/>
                  <a:gd name="T75" fmla="*/ 2147483647 h 46"/>
                  <a:gd name="T76" fmla="*/ 2147483647 w 86"/>
                  <a:gd name="T77" fmla="*/ 2147483647 h 46"/>
                  <a:gd name="T78" fmla="*/ 2147483647 w 86"/>
                  <a:gd name="T79" fmla="*/ 2147483647 h 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
                  <a:gd name="T121" fmla="*/ 0 h 46"/>
                  <a:gd name="T122" fmla="*/ 86 w 86"/>
                  <a:gd name="T123" fmla="*/ 46 h 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 h="46">
                    <a:moveTo>
                      <a:pt x="4" y="41"/>
                    </a:moveTo>
                    <a:lnTo>
                      <a:pt x="4" y="41"/>
                    </a:lnTo>
                    <a:lnTo>
                      <a:pt x="2" y="39"/>
                    </a:lnTo>
                    <a:lnTo>
                      <a:pt x="0" y="37"/>
                    </a:lnTo>
                    <a:lnTo>
                      <a:pt x="0" y="35"/>
                    </a:lnTo>
                    <a:lnTo>
                      <a:pt x="2" y="33"/>
                    </a:lnTo>
                    <a:lnTo>
                      <a:pt x="6" y="29"/>
                    </a:lnTo>
                    <a:lnTo>
                      <a:pt x="10" y="29"/>
                    </a:lnTo>
                    <a:lnTo>
                      <a:pt x="13" y="27"/>
                    </a:lnTo>
                    <a:lnTo>
                      <a:pt x="15" y="25"/>
                    </a:lnTo>
                    <a:lnTo>
                      <a:pt x="17" y="23"/>
                    </a:lnTo>
                    <a:lnTo>
                      <a:pt x="21" y="23"/>
                    </a:lnTo>
                    <a:lnTo>
                      <a:pt x="25" y="23"/>
                    </a:lnTo>
                    <a:lnTo>
                      <a:pt x="29" y="25"/>
                    </a:lnTo>
                    <a:lnTo>
                      <a:pt x="31" y="27"/>
                    </a:lnTo>
                    <a:lnTo>
                      <a:pt x="33" y="29"/>
                    </a:lnTo>
                    <a:lnTo>
                      <a:pt x="35" y="27"/>
                    </a:lnTo>
                    <a:lnTo>
                      <a:pt x="35" y="25"/>
                    </a:lnTo>
                    <a:lnTo>
                      <a:pt x="35" y="23"/>
                    </a:lnTo>
                    <a:lnTo>
                      <a:pt x="33" y="19"/>
                    </a:lnTo>
                    <a:lnTo>
                      <a:pt x="31" y="18"/>
                    </a:lnTo>
                    <a:lnTo>
                      <a:pt x="35" y="16"/>
                    </a:lnTo>
                    <a:lnTo>
                      <a:pt x="36" y="14"/>
                    </a:lnTo>
                    <a:lnTo>
                      <a:pt x="38" y="14"/>
                    </a:lnTo>
                    <a:lnTo>
                      <a:pt x="38" y="10"/>
                    </a:lnTo>
                    <a:lnTo>
                      <a:pt x="42" y="6"/>
                    </a:lnTo>
                    <a:lnTo>
                      <a:pt x="44" y="4"/>
                    </a:lnTo>
                    <a:lnTo>
                      <a:pt x="46" y="6"/>
                    </a:lnTo>
                    <a:lnTo>
                      <a:pt x="48" y="8"/>
                    </a:lnTo>
                    <a:lnTo>
                      <a:pt x="52" y="8"/>
                    </a:lnTo>
                    <a:lnTo>
                      <a:pt x="54" y="8"/>
                    </a:lnTo>
                    <a:lnTo>
                      <a:pt x="58" y="2"/>
                    </a:lnTo>
                    <a:lnTo>
                      <a:pt x="60" y="0"/>
                    </a:lnTo>
                    <a:lnTo>
                      <a:pt x="61" y="0"/>
                    </a:lnTo>
                    <a:lnTo>
                      <a:pt x="65" y="2"/>
                    </a:lnTo>
                    <a:lnTo>
                      <a:pt x="71" y="4"/>
                    </a:lnTo>
                    <a:lnTo>
                      <a:pt x="75" y="6"/>
                    </a:lnTo>
                    <a:lnTo>
                      <a:pt x="81" y="4"/>
                    </a:lnTo>
                    <a:lnTo>
                      <a:pt x="84" y="4"/>
                    </a:lnTo>
                    <a:lnTo>
                      <a:pt x="83" y="6"/>
                    </a:lnTo>
                    <a:lnTo>
                      <a:pt x="83" y="8"/>
                    </a:lnTo>
                    <a:lnTo>
                      <a:pt x="83" y="10"/>
                    </a:lnTo>
                    <a:lnTo>
                      <a:pt x="84" y="12"/>
                    </a:lnTo>
                    <a:lnTo>
                      <a:pt x="86" y="18"/>
                    </a:lnTo>
                    <a:lnTo>
                      <a:pt x="84" y="18"/>
                    </a:lnTo>
                    <a:lnTo>
                      <a:pt x="84" y="19"/>
                    </a:lnTo>
                    <a:lnTo>
                      <a:pt x="84" y="21"/>
                    </a:lnTo>
                    <a:lnTo>
                      <a:pt x="84" y="23"/>
                    </a:lnTo>
                    <a:lnTo>
                      <a:pt x="84" y="27"/>
                    </a:lnTo>
                    <a:lnTo>
                      <a:pt x="81" y="31"/>
                    </a:lnTo>
                    <a:lnTo>
                      <a:pt x="77" y="33"/>
                    </a:lnTo>
                    <a:lnTo>
                      <a:pt x="77" y="35"/>
                    </a:lnTo>
                    <a:lnTo>
                      <a:pt x="75" y="35"/>
                    </a:lnTo>
                    <a:lnTo>
                      <a:pt x="73" y="37"/>
                    </a:lnTo>
                    <a:lnTo>
                      <a:pt x="67" y="37"/>
                    </a:lnTo>
                    <a:lnTo>
                      <a:pt x="63" y="37"/>
                    </a:lnTo>
                    <a:lnTo>
                      <a:pt x="60" y="37"/>
                    </a:lnTo>
                    <a:lnTo>
                      <a:pt x="58" y="39"/>
                    </a:lnTo>
                    <a:lnTo>
                      <a:pt x="54" y="42"/>
                    </a:lnTo>
                    <a:lnTo>
                      <a:pt x="48" y="42"/>
                    </a:lnTo>
                    <a:lnTo>
                      <a:pt x="46" y="41"/>
                    </a:lnTo>
                    <a:lnTo>
                      <a:pt x="44" y="41"/>
                    </a:lnTo>
                    <a:lnTo>
                      <a:pt x="44" y="42"/>
                    </a:lnTo>
                    <a:lnTo>
                      <a:pt x="44" y="44"/>
                    </a:lnTo>
                    <a:lnTo>
                      <a:pt x="42" y="46"/>
                    </a:lnTo>
                    <a:lnTo>
                      <a:pt x="38" y="46"/>
                    </a:lnTo>
                    <a:lnTo>
                      <a:pt x="36" y="46"/>
                    </a:lnTo>
                    <a:lnTo>
                      <a:pt x="31" y="46"/>
                    </a:lnTo>
                    <a:lnTo>
                      <a:pt x="27" y="46"/>
                    </a:lnTo>
                    <a:lnTo>
                      <a:pt x="25" y="46"/>
                    </a:lnTo>
                    <a:lnTo>
                      <a:pt x="23" y="44"/>
                    </a:lnTo>
                    <a:lnTo>
                      <a:pt x="19" y="44"/>
                    </a:lnTo>
                    <a:lnTo>
                      <a:pt x="17" y="44"/>
                    </a:lnTo>
                    <a:lnTo>
                      <a:pt x="13" y="42"/>
                    </a:lnTo>
                    <a:lnTo>
                      <a:pt x="12" y="41"/>
                    </a:lnTo>
                    <a:lnTo>
                      <a:pt x="12" y="42"/>
                    </a:lnTo>
                    <a:lnTo>
                      <a:pt x="8" y="42"/>
                    </a:lnTo>
                    <a:lnTo>
                      <a:pt x="4" y="42"/>
                    </a:lnTo>
                    <a:lnTo>
                      <a:pt x="4" y="41"/>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8" name="Freeform 608">
                <a:extLst>
                  <a:ext uri="{FF2B5EF4-FFF2-40B4-BE49-F238E27FC236}">
                    <a16:creationId xmlns:a16="http://schemas.microsoft.com/office/drawing/2014/main" id="{8AA2B9B3-5DF4-D117-987A-6B0C3A6142DB}"/>
                  </a:ext>
                </a:extLst>
              </p:cNvPr>
              <p:cNvSpPr>
                <a:spLocks/>
              </p:cNvSpPr>
              <p:nvPr/>
            </p:nvSpPr>
            <p:spPr bwMode="auto">
              <a:xfrm>
                <a:off x="4632325" y="2636838"/>
                <a:ext cx="11113" cy="7937"/>
              </a:xfrm>
              <a:custGeom>
                <a:avLst/>
                <a:gdLst>
                  <a:gd name="T0" fmla="*/ 2147483647 w 5"/>
                  <a:gd name="T1" fmla="*/ 2147483647 h 4"/>
                  <a:gd name="T2" fmla="*/ 2147483647 w 5"/>
                  <a:gd name="T3" fmla="*/ 2147483647 h 4"/>
                  <a:gd name="T4" fmla="*/ 0 w 5"/>
                  <a:gd name="T5" fmla="*/ 0 h 4"/>
                  <a:gd name="T6" fmla="*/ 2147483647 w 5"/>
                  <a:gd name="T7" fmla="*/ 0 h 4"/>
                  <a:gd name="T8" fmla="*/ 2147483647 w 5"/>
                  <a:gd name="T9" fmla="*/ 0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5" y="2"/>
                    </a:moveTo>
                    <a:lnTo>
                      <a:pt x="1" y="4"/>
                    </a:lnTo>
                    <a:lnTo>
                      <a:pt x="0" y="0"/>
                    </a:lnTo>
                    <a:lnTo>
                      <a:pt x="1" y="0"/>
                    </a:lnTo>
                    <a:lnTo>
                      <a:pt x="3" y="0"/>
                    </a:lnTo>
                    <a:lnTo>
                      <a:pt x="5" y="2"/>
                    </a:lnTo>
                    <a:close/>
                  </a:path>
                </a:pathLst>
              </a:custGeom>
              <a:grp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49" name="Freeform 610">
                <a:extLst>
                  <a:ext uri="{FF2B5EF4-FFF2-40B4-BE49-F238E27FC236}">
                    <a16:creationId xmlns:a16="http://schemas.microsoft.com/office/drawing/2014/main" id="{05194EB4-51A0-100A-8A4A-0BE8F756ED3F}"/>
                  </a:ext>
                </a:extLst>
              </p:cNvPr>
              <p:cNvSpPr>
                <a:spLocks/>
              </p:cNvSpPr>
              <p:nvPr/>
            </p:nvSpPr>
            <p:spPr bwMode="auto">
              <a:xfrm>
                <a:off x="5084763" y="2644775"/>
                <a:ext cx="52387" cy="100013"/>
              </a:xfrm>
              <a:custGeom>
                <a:avLst/>
                <a:gdLst>
                  <a:gd name="T0" fmla="*/ 2147483647 w 25"/>
                  <a:gd name="T1" fmla="*/ 2147483647 h 48"/>
                  <a:gd name="T2" fmla="*/ 2147483647 w 25"/>
                  <a:gd name="T3" fmla="*/ 2147483647 h 48"/>
                  <a:gd name="T4" fmla="*/ 2147483647 w 25"/>
                  <a:gd name="T5" fmla="*/ 2147483647 h 48"/>
                  <a:gd name="T6" fmla="*/ 2147483647 w 25"/>
                  <a:gd name="T7" fmla="*/ 2147483647 h 48"/>
                  <a:gd name="T8" fmla="*/ 2147483647 w 25"/>
                  <a:gd name="T9" fmla="*/ 2147483647 h 48"/>
                  <a:gd name="T10" fmla="*/ 2147483647 w 25"/>
                  <a:gd name="T11" fmla="*/ 2147483647 h 48"/>
                  <a:gd name="T12" fmla="*/ 2147483647 w 25"/>
                  <a:gd name="T13" fmla="*/ 2147483647 h 48"/>
                  <a:gd name="T14" fmla="*/ 2147483647 w 25"/>
                  <a:gd name="T15" fmla="*/ 2147483647 h 48"/>
                  <a:gd name="T16" fmla="*/ 2147483647 w 25"/>
                  <a:gd name="T17" fmla="*/ 2147483647 h 48"/>
                  <a:gd name="T18" fmla="*/ 2147483647 w 25"/>
                  <a:gd name="T19" fmla="*/ 2147483647 h 48"/>
                  <a:gd name="T20" fmla="*/ 2147483647 w 25"/>
                  <a:gd name="T21" fmla="*/ 2147483647 h 48"/>
                  <a:gd name="T22" fmla="*/ 2147483647 w 25"/>
                  <a:gd name="T23" fmla="*/ 2147483647 h 48"/>
                  <a:gd name="T24" fmla="*/ 2147483647 w 25"/>
                  <a:gd name="T25" fmla="*/ 2147483647 h 48"/>
                  <a:gd name="T26" fmla="*/ 2147483647 w 25"/>
                  <a:gd name="T27" fmla="*/ 2147483647 h 48"/>
                  <a:gd name="T28" fmla="*/ 2147483647 w 25"/>
                  <a:gd name="T29" fmla="*/ 2147483647 h 48"/>
                  <a:gd name="T30" fmla="*/ 2147483647 w 25"/>
                  <a:gd name="T31" fmla="*/ 2147483647 h 48"/>
                  <a:gd name="T32" fmla="*/ 2147483647 w 25"/>
                  <a:gd name="T33" fmla="*/ 2147483647 h 48"/>
                  <a:gd name="T34" fmla="*/ 2147483647 w 25"/>
                  <a:gd name="T35" fmla="*/ 2147483647 h 48"/>
                  <a:gd name="T36" fmla="*/ 2147483647 w 25"/>
                  <a:gd name="T37" fmla="*/ 2147483647 h 48"/>
                  <a:gd name="T38" fmla="*/ 2147483647 w 25"/>
                  <a:gd name="T39" fmla="*/ 0 h 48"/>
                  <a:gd name="T40" fmla="*/ 2147483647 w 25"/>
                  <a:gd name="T41" fmla="*/ 2147483647 h 48"/>
                  <a:gd name="T42" fmla="*/ 0 w 25"/>
                  <a:gd name="T43" fmla="*/ 2147483647 h 48"/>
                  <a:gd name="T44" fmla="*/ 2147483647 w 25"/>
                  <a:gd name="T45" fmla="*/ 2147483647 h 48"/>
                  <a:gd name="T46" fmla="*/ 2147483647 w 25"/>
                  <a:gd name="T47" fmla="*/ 2147483647 h 48"/>
                  <a:gd name="T48" fmla="*/ 2147483647 w 25"/>
                  <a:gd name="T49" fmla="*/ 2147483647 h 48"/>
                  <a:gd name="T50" fmla="*/ 2147483647 w 25"/>
                  <a:gd name="T51" fmla="*/ 2147483647 h 48"/>
                  <a:gd name="T52" fmla="*/ 2147483647 w 25"/>
                  <a:gd name="T53" fmla="*/ 2147483647 h 48"/>
                  <a:gd name="T54" fmla="*/ 2147483647 w 25"/>
                  <a:gd name="T55" fmla="*/ 2147483647 h 48"/>
                  <a:gd name="T56" fmla="*/ 2147483647 w 25"/>
                  <a:gd name="T57" fmla="*/ 2147483647 h 48"/>
                  <a:gd name="T58" fmla="*/ 2147483647 w 25"/>
                  <a:gd name="T59" fmla="*/ 2147483647 h 48"/>
                  <a:gd name="T60" fmla="*/ 2147483647 w 25"/>
                  <a:gd name="T61" fmla="*/ 2147483647 h 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
                  <a:gd name="T94" fmla="*/ 0 h 48"/>
                  <a:gd name="T95" fmla="*/ 25 w 25"/>
                  <a:gd name="T96" fmla="*/ 48 h 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 h="48">
                    <a:moveTo>
                      <a:pt x="12" y="48"/>
                    </a:moveTo>
                    <a:lnTo>
                      <a:pt x="14" y="48"/>
                    </a:lnTo>
                    <a:lnTo>
                      <a:pt x="18" y="48"/>
                    </a:lnTo>
                    <a:lnTo>
                      <a:pt x="20" y="48"/>
                    </a:lnTo>
                    <a:lnTo>
                      <a:pt x="20" y="46"/>
                    </a:lnTo>
                    <a:lnTo>
                      <a:pt x="23" y="44"/>
                    </a:lnTo>
                    <a:lnTo>
                      <a:pt x="25" y="40"/>
                    </a:lnTo>
                    <a:lnTo>
                      <a:pt x="25" y="38"/>
                    </a:lnTo>
                    <a:lnTo>
                      <a:pt x="25" y="33"/>
                    </a:lnTo>
                    <a:lnTo>
                      <a:pt x="23" y="31"/>
                    </a:lnTo>
                    <a:lnTo>
                      <a:pt x="21" y="27"/>
                    </a:lnTo>
                    <a:lnTo>
                      <a:pt x="20" y="25"/>
                    </a:lnTo>
                    <a:lnTo>
                      <a:pt x="21" y="21"/>
                    </a:lnTo>
                    <a:lnTo>
                      <a:pt x="21" y="17"/>
                    </a:lnTo>
                    <a:lnTo>
                      <a:pt x="21" y="13"/>
                    </a:lnTo>
                    <a:lnTo>
                      <a:pt x="20" y="8"/>
                    </a:lnTo>
                    <a:lnTo>
                      <a:pt x="14" y="2"/>
                    </a:lnTo>
                    <a:lnTo>
                      <a:pt x="12" y="4"/>
                    </a:lnTo>
                    <a:lnTo>
                      <a:pt x="10" y="0"/>
                    </a:lnTo>
                    <a:lnTo>
                      <a:pt x="2" y="4"/>
                    </a:lnTo>
                    <a:lnTo>
                      <a:pt x="0" y="6"/>
                    </a:lnTo>
                    <a:lnTo>
                      <a:pt x="2" y="8"/>
                    </a:lnTo>
                    <a:lnTo>
                      <a:pt x="4" y="10"/>
                    </a:lnTo>
                    <a:lnTo>
                      <a:pt x="6" y="13"/>
                    </a:lnTo>
                    <a:lnTo>
                      <a:pt x="4" y="17"/>
                    </a:lnTo>
                    <a:lnTo>
                      <a:pt x="4" y="21"/>
                    </a:lnTo>
                    <a:lnTo>
                      <a:pt x="2" y="29"/>
                    </a:lnTo>
                    <a:lnTo>
                      <a:pt x="2" y="35"/>
                    </a:lnTo>
                    <a:lnTo>
                      <a:pt x="6" y="38"/>
                    </a:lnTo>
                    <a:lnTo>
                      <a:pt x="12" y="48"/>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0" name="Freeform 5">
                <a:extLst>
                  <a:ext uri="{FF2B5EF4-FFF2-40B4-BE49-F238E27FC236}">
                    <a16:creationId xmlns:a16="http://schemas.microsoft.com/office/drawing/2014/main" id="{EAE7AF09-F8EF-1CA1-F1AF-0D5B3F605E52}"/>
                  </a:ext>
                </a:extLst>
              </p:cNvPr>
              <p:cNvSpPr>
                <a:spLocks/>
              </p:cNvSpPr>
              <p:nvPr/>
            </p:nvSpPr>
            <p:spPr bwMode="auto">
              <a:xfrm>
                <a:off x="5068887" y="2599532"/>
                <a:ext cx="61913" cy="61913"/>
              </a:xfrm>
              <a:custGeom>
                <a:avLst/>
                <a:gdLst>
                  <a:gd name="T0" fmla="*/ 23 w 39"/>
                  <a:gd name="T1" fmla="*/ 0 h 39"/>
                  <a:gd name="T2" fmla="*/ 21 w 39"/>
                  <a:gd name="T3" fmla="*/ 2 h 39"/>
                  <a:gd name="T4" fmla="*/ 14 w 39"/>
                  <a:gd name="T5" fmla="*/ 2 h 39"/>
                  <a:gd name="T6" fmla="*/ 12 w 39"/>
                  <a:gd name="T7" fmla="*/ 6 h 39"/>
                  <a:gd name="T8" fmla="*/ 8 w 39"/>
                  <a:gd name="T9" fmla="*/ 10 h 39"/>
                  <a:gd name="T10" fmla="*/ 6 w 39"/>
                  <a:gd name="T11" fmla="*/ 10 h 39"/>
                  <a:gd name="T12" fmla="*/ 4 w 39"/>
                  <a:gd name="T13" fmla="*/ 12 h 39"/>
                  <a:gd name="T14" fmla="*/ 2 w 39"/>
                  <a:gd name="T15" fmla="*/ 20 h 39"/>
                  <a:gd name="T16" fmla="*/ 2 w 39"/>
                  <a:gd name="T17" fmla="*/ 28 h 39"/>
                  <a:gd name="T18" fmla="*/ 2 w 39"/>
                  <a:gd name="T19" fmla="*/ 30 h 39"/>
                  <a:gd name="T20" fmla="*/ 0 w 39"/>
                  <a:gd name="T21" fmla="*/ 30 h 39"/>
                  <a:gd name="T22" fmla="*/ 0 w 39"/>
                  <a:gd name="T23" fmla="*/ 30 h 39"/>
                  <a:gd name="T24" fmla="*/ 0 w 39"/>
                  <a:gd name="T25" fmla="*/ 30 h 39"/>
                  <a:gd name="T26" fmla="*/ 6 w 39"/>
                  <a:gd name="T27" fmla="*/ 32 h 39"/>
                  <a:gd name="T28" fmla="*/ 14 w 39"/>
                  <a:gd name="T29" fmla="*/ 37 h 39"/>
                  <a:gd name="T30" fmla="*/ 14 w 39"/>
                  <a:gd name="T31" fmla="*/ 32 h 39"/>
                  <a:gd name="T32" fmla="*/ 25 w 39"/>
                  <a:gd name="T33" fmla="*/ 28 h 39"/>
                  <a:gd name="T34" fmla="*/ 27 w 39"/>
                  <a:gd name="T35" fmla="*/ 32 h 39"/>
                  <a:gd name="T36" fmla="*/ 31 w 39"/>
                  <a:gd name="T37" fmla="*/ 30 h 39"/>
                  <a:gd name="T38" fmla="*/ 39 w 39"/>
                  <a:gd name="T39" fmla="*/ 39 h 39"/>
                  <a:gd name="T40" fmla="*/ 39 w 39"/>
                  <a:gd name="T41" fmla="*/ 30 h 39"/>
                  <a:gd name="T42" fmla="*/ 39 w 39"/>
                  <a:gd name="T43" fmla="*/ 20 h 39"/>
                  <a:gd name="T44" fmla="*/ 23 w 39"/>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9">
                    <a:moveTo>
                      <a:pt x="23" y="0"/>
                    </a:moveTo>
                    <a:lnTo>
                      <a:pt x="21" y="2"/>
                    </a:lnTo>
                    <a:lnTo>
                      <a:pt x="14" y="2"/>
                    </a:lnTo>
                    <a:lnTo>
                      <a:pt x="12" y="6"/>
                    </a:lnTo>
                    <a:lnTo>
                      <a:pt x="8" y="10"/>
                    </a:lnTo>
                    <a:lnTo>
                      <a:pt x="6" y="10"/>
                    </a:lnTo>
                    <a:lnTo>
                      <a:pt x="4" y="12"/>
                    </a:lnTo>
                    <a:lnTo>
                      <a:pt x="2" y="20"/>
                    </a:lnTo>
                    <a:lnTo>
                      <a:pt x="2" y="28"/>
                    </a:lnTo>
                    <a:lnTo>
                      <a:pt x="2" y="30"/>
                    </a:lnTo>
                    <a:lnTo>
                      <a:pt x="0" y="30"/>
                    </a:lnTo>
                    <a:lnTo>
                      <a:pt x="0" y="30"/>
                    </a:lnTo>
                    <a:lnTo>
                      <a:pt x="0" y="30"/>
                    </a:lnTo>
                    <a:lnTo>
                      <a:pt x="6" y="32"/>
                    </a:lnTo>
                    <a:lnTo>
                      <a:pt x="14" y="37"/>
                    </a:lnTo>
                    <a:lnTo>
                      <a:pt x="14" y="32"/>
                    </a:lnTo>
                    <a:lnTo>
                      <a:pt x="25" y="28"/>
                    </a:lnTo>
                    <a:lnTo>
                      <a:pt x="27" y="32"/>
                    </a:lnTo>
                    <a:lnTo>
                      <a:pt x="31" y="30"/>
                    </a:lnTo>
                    <a:lnTo>
                      <a:pt x="39" y="39"/>
                    </a:lnTo>
                    <a:lnTo>
                      <a:pt x="39" y="30"/>
                    </a:lnTo>
                    <a:lnTo>
                      <a:pt x="39" y="20"/>
                    </a:lnTo>
                    <a:lnTo>
                      <a:pt x="23" y="0"/>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1" name="Freeform 6">
                <a:extLst>
                  <a:ext uri="{FF2B5EF4-FFF2-40B4-BE49-F238E27FC236}">
                    <a16:creationId xmlns:a16="http://schemas.microsoft.com/office/drawing/2014/main" id="{ECFA59B6-B1C0-942D-5E2E-80324163ED9F}"/>
                  </a:ext>
                </a:extLst>
              </p:cNvPr>
              <p:cNvSpPr>
                <a:spLocks/>
              </p:cNvSpPr>
              <p:nvPr/>
            </p:nvSpPr>
            <p:spPr bwMode="auto">
              <a:xfrm>
                <a:off x="5091113" y="2513806"/>
                <a:ext cx="114300" cy="157163"/>
              </a:xfrm>
              <a:custGeom>
                <a:avLst/>
                <a:gdLst>
                  <a:gd name="T0" fmla="*/ 25 w 72"/>
                  <a:gd name="T1" fmla="*/ 74 h 99"/>
                  <a:gd name="T2" fmla="*/ 25 w 72"/>
                  <a:gd name="T3" fmla="*/ 93 h 99"/>
                  <a:gd name="T4" fmla="*/ 25 w 72"/>
                  <a:gd name="T5" fmla="*/ 99 h 99"/>
                  <a:gd name="T6" fmla="*/ 33 w 72"/>
                  <a:gd name="T7" fmla="*/ 93 h 99"/>
                  <a:gd name="T8" fmla="*/ 43 w 72"/>
                  <a:gd name="T9" fmla="*/ 93 h 99"/>
                  <a:gd name="T10" fmla="*/ 50 w 72"/>
                  <a:gd name="T11" fmla="*/ 86 h 99"/>
                  <a:gd name="T12" fmla="*/ 64 w 72"/>
                  <a:gd name="T13" fmla="*/ 78 h 99"/>
                  <a:gd name="T14" fmla="*/ 64 w 72"/>
                  <a:gd name="T15" fmla="*/ 76 h 99"/>
                  <a:gd name="T16" fmla="*/ 64 w 72"/>
                  <a:gd name="T17" fmla="*/ 74 h 99"/>
                  <a:gd name="T18" fmla="*/ 66 w 72"/>
                  <a:gd name="T19" fmla="*/ 66 h 99"/>
                  <a:gd name="T20" fmla="*/ 70 w 72"/>
                  <a:gd name="T21" fmla="*/ 62 h 99"/>
                  <a:gd name="T22" fmla="*/ 64 w 72"/>
                  <a:gd name="T23" fmla="*/ 56 h 99"/>
                  <a:gd name="T24" fmla="*/ 62 w 72"/>
                  <a:gd name="T25" fmla="*/ 51 h 99"/>
                  <a:gd name="T26" fmla="*/ 62 w 72"/>
                  <a:gd name="T27" fmla="*/ 45 h 99"/>
                  <a:gd name="T28" fmla="*/ 66 w 72"/>
                  <a:gd name="T29" fmla="*/ 43 h 99"/>
                  <a:gd name="T30" fmla="*/ 72 w 72"/>
                  <a:gd name="T31" fmla="*/ 37 h 99"/>
                  <a:gd name="T32" fmla="*/ 72 w 72"/>
                  <a:gd name="T33" fmla="*/ 35 h 99"/>
                  <a:gd name="T34" fmla="*/ 70 w 72"/>
                  <a:gd name="T35" fmla="*/ 33 h 99"/>
                  <a:gd name="T36" fmla="*/ 64 w 72"/>
                  <a:gd name="T37" fmla="*/ 31 h 99"/>
                  <a:gd name="T38" fmla="*/ 62 w 72"/>
                  <a:gd name="T39" fmla="*/ 29 h 99"/>
                  <a:gd name="T40" fmla="*/ 64 w 72"/>
                  <a:gd name="T41" fmla="*/ 25 h 99"/>
                  <a:gd name="T42" fmla="*/ 66 w 72"/>
                  <a:gd name="T43" fmla="*/ 25 h 99"/>
                  <a:gd name="T44" fmla="*/ 70 w 72"/>
                  <a:gd name="T45" fmla="*/ 25 h 99"/>
                  <a:gd name="T46" fmla="*/ 70 w 72"/>
                  <a:gd name="T47" fmla="*/ 23 h 99"/>
                  <a:gd name="T48" fmla="*/ 66 w 72"/>
                  <a:gd name="T49" fmla="*/ 23 h 99"/>
                  <a:gd name="T50" fmla="*/ 62 w 72"/>
                  <a:gd name="T51" fmla="*/ 17 h 99"/>
                  <a:gd name="T52" fmla="*/ 56 w 72"/>
                  <a:gd name="T53" fmla="*/ 21 h 99"/>
                  <a:gd name="T54" fmla="*/ 54 w 72"/>
                  <a:gd name="T55" fmla="*/ 21 h 99"/>
                  <a:gd name="T56" fmla="*/ 54 w 72"/>
                  <a:gd name="T57" fmla="*/ 23 h 99"/>
                  <a:gd name="T58" fmla="*/ 52 w 72"/>
                  <a:gd name="T59" fmla="*/ 23 h 99"/>
                  <a:gd name="T60" fmla="*/ 50 w 72"/>
                  <a:gd name="T61" fmla="*/ 23 h 99"/>
                  <a:gd name="T62" fmla="*/ 47 w 72"/>
                  <a:gd name="T63" fmla="*/ 17 h 99"/>
                  <a:gd name="T64" fmla="*/ 43 w 72"/>
                  <a:gd name="T65" fmla="*/ 17 h 99"/>
                  <a:gd name="T66" fmla="*/ 41 w 72"/>
                  <a:gd name="T67" fmla="*/ 14 h 99"/>
                  <a:gd name="T68" fmla="*/ 41 w 72"/>
                  <a:gd name="T69" fmla="*/ 12 h 99"/>
                  <a:gd name="T70" fmla="*/ 39 w 72"/>
                  <a:gd name="T71" fmla="*/ 4 h 99"/>
                  <a:gd name="T72" fmla="*/ 33 w 72"/>
                  <a:gd name="T73" fmla="*/ 0 h 99"/>
                  <a:gd name="T74" fmla="*/ 29 w 72"/>
                  <a:gd name="T75" fmla="*/ 0 h 99"/>
                  <a:gd name="T76" fmla="*/ 25 w 72"/>
                  <a:gd name="T77" fmla="*/ 0 h 99"/>
                  <a:gd name="T78" fmla="*/ 19 w 72"/>
                  <a:gd name="T79" fmla="*/ 0 h 99"/>
                  <a:gd name="T80" fmla="*/ 13 w 72"/>
                  <a:gd name="T81" fmla="*/ 4 h 99"/>
                  <a:gd name="T82" fmla="*/ 11 w 72"/>
                  <a:gd name="T83" fmla="*/ 6 h 99"/>
                  <a:gd name="T84" fmla="*/ 5 w 72"/>
                  <a:gd name="T85" fmla="*/ 8 h 99"/>
                  <a:gd name="T86" fmla="*/ 3 w 72"/>
                  <a:gd name="T87" fmla="*/ 12 h 99"/>
                  <a:gd name="T88" fmla="*/ 3 w 72"/>
                  <a:gd name="T89" fmla="*/ 17 h 99"/>
                  <a:gd name="T90" fmla="*/ 5 w 72"/>
                  <a:gd name="T91" fmla="*/ 21 h 99"/>
                  <a:gd name="T92" fmla="*/ 5 w 72"/>
                  <a:gd name="T93" fmla="*/ 23 h 99"/>
                  <a:gd name="T94" fmla="*/ 5 w 72"/>
                  <a:gd name="T95" fmla="*/ 25 h 99"/>
                  <a:gd name="T96" fmla="*/ 3 w 72"/>
                  <a:gd name="T97" fmla="*/ 29 h 99"/>
                  <a:gd name="T98" fmla="*/ 3 w 72"/>
                  <a:gd name="T99" fmla="*/ 33 h 99"/>
                  <a:gd name="T100" fmla="*/ 5 w 72"/>
                  <a:gd name="T101" fmla="*/ 37 h 99"/>
                  <a:gd name="T102" fmla="*/ 9 w 72"/>
                  <a:gd name="T103" fmla="*/ 39 h 99"/>
                  <a:gd name="T104" fmla="*/ 3 w 72"/>
                  <a:gd name="T105" fmla="*/ 43 h 99"/>
                  <a:gd name="T106" fmla="*/ 0 w 72"/>
                  <a:gd name="T107" fmla="*/ 45 h 99"/>
                  <a:gd name="T108" fmla="*/ 3 w 72"/>
                  <a:gd name="T109" fmla="*/ 47 h 99"/>
                  <a:gd name="T110" fmla="*/ 9 w 72"/>
                  <a:gd name="T111" fmla="*/ 54 h 99"/>
                  <a:gd name="T112" fmla="*/ 25 w 72"/>
                  <a:gd name="T113"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99">
                    <a:moveTo>
                      <a:pt x="25" y="74"/>
                    </a:moveTo>
                    <a:lnTo>
                      <a:pt x="25" y="93"/>
                    </a:lnTo>
                    <a:lnTo>
                      <a:pt x="25" y="99"/>
                    </a:lnTo>
                    <a:lnTo>
                      <a:pt x="33" y="93"/>
                    </a:lnTo>
                    <a:lnTo>
                      <a:pt x="43" y="93"/>
                    </a:lnTo>
                    <a:lnTo>
                      <a:pt x="50" y="86"/>
                    </a:lnTo>
                    <a:lnTo>
                      <a:pt x="64" y="78"/>
                    </a:lnTo>
                    <a:lnTo>
                      <a:pt x="64" y="76"/>
                    </a:lnTo>
                    <a:lnTo>
                      <a:pt x="64" y="74"/>
                    </a:lnTo>
                    <a:lnTo>
                      <a:pt x="66" y="66"/>
                    </a:lnTo>
                    <a:lnTo>
                      <a:pt x="70" y="62"/>
                    </a:lnTo>
                    <a:lnTo>
                      <a:pt x="64" y="56"/>
                    </a:lnTo>
                    <a:lnTo>
                      <a:pt x="62" y="51"/>
                    </a:lnTo>
                    <a:lnTo>
                      <a:pt x="62" y="45"/>
                    </a:lnTo>
                    <a:lnTo>
                      <a:pt x="66" y="43"/>
                    </a:lnTo>
                    <a:lnTo>
                      <a:pt x="72" y="37"/>
                    </a:lnTo>
                    <a:lnTo>
                      <a:pt x="72" y="35"/>
                    </a:lnTo>
                    <a:lnTo>
                      <a:pt x="70" y="33"/>
                    </a:lnTo>
                    <a:lnTo>
                      <a:pt x="64" y="31"/>
                    </a:lnTo>
                    <a:lnTo>
                      <a:pt x="62" y="29"/>
                    </a:lnTo>
                    <a:lnTo>
                      <a:pt x="64" y="25"/>
                    </a:lnTo>
                    <a:lnTo>
                      <a:pt x="66" y="25"/>
                    </a:lnTo>
                    <a:lnTo>
                      <a:pt x="70" y="25"/>
                    </a:lnTo>
                    <a:lnTo>
                      <a:pt x="70" y="23"/>
                    </a:lnTo>
                    <a:lnTo>
                      <a:pt x="66" y="23"/>
                    </a:lnTo>
                    <a:lnTo>
                      <a:pt x="62" y="17"/>
                    </a:lnTo>
                    <a:lnTo>
                      <a:pt x="56" y="21"/>
                    </a:lnTo>
                    <a:lnTo>
                      <a:pt x="54" y="21"/>
                    </a:lnTo>
                    <a:lnTo>
                      <a:pt x="54" y="23"/>
                    </a:lnTo>
                    <a:lnTo>
                      <a:pt x="52" y="23"/>
                    </a:lnTo>
                    <a:lnTo>
                      <a:pt x="50" y="23"/>
                    </a:lnTo>
                    <a:lnTo>
                      <a:pt x="47" y="17"/>
                    </a:lnTo>
                    <a:lnTo>
                      <a:pt x="43" y="17"/>
                    </a:lnTo>
                    <a:lnTo>
                      <a:pt x="41" y="14"/>
                    </a:lnTo>
                    <a:lnTo>
                      <a:pt x="41" y="12"/>
                    </a:lnTo>
                    <a:lnTo>
                      <a:pt x="39" y="4"/>
                    </a:lnTo>
                    <a:lnTo>
                      <a:pt x="33" y="0"/>
                    </a:lnTo>
                    <a:lnTo>
                      <a:pt x="29" y="0"/>
                    </a:lnTo>
                    <a:lnTo>
                      <a:pt x="25" y="0"/>
                    </a:lnTo>
                    <a:lnTo>
                      <a:pt x="19" y="0"/>
                    </a:lnTo>
                    <a:lnTo>
                      <a:pt x="13" y="4"/>
                    </a:lnTo>
                    <a:lnTo>
                      <a:pt x="11" y="6"/>
                    </a:lnTo>
                    <a:lnTo>
                      <a:pt x="5" y="8"/>
                    </a:lnTo>
                    <a:lnTo>
                      <a:pt x="3" y="12"/>
                    </a:lnTo>
                    <a:lnTo>
                      <a:pt x="3" y="17"/>
                    </a:lnTo>
                    <a:lnTo>
                      <a:pt x="5" y="21"/>
                    </a:lnTo>
                    <a:lnTo>
                      <a:pt x="5" y="23"/>
                    </a:lnTo>
                    <a:lnTo>
                      <a:pt x="5" y="25"/>
                    </a:lnTo>
                    <a:lnTo>
                      <a:pt x="3" y="29"/>
                    </a:lnTo>
                    <a:lnTo>
                      <a:pt x="3" y="33"/>
                    </a:lnTo>
                    <a:lnTo>
                      <a:pt x="5" y="37"/>
                    </a:lnTo>
                    <a:lnTo>
                      <a:pt x="9" y="39"/>
                    </a:lnTo>
                    <a:lnTo>
                      <a:pt x="3" y="43"/>
                    </a:lnTo>
                    <a:lnTo>
                      <a:pt x="0" y="45"/>
                    </a:lnTo>
                    <a:lnTo>
                      <a:pt x="3" y="47"/>
                    </a:lnTo>
                    <a:lnTo>
                      <a:pt x="9" y="54"/>
                    </a:lnTo>
                    <a:lnTo>
                      <a:pt x="25" y="74"/>
                    </a:ln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sp>
            <p:nvSpPr>
              <p:cNvPr id="252" name="Freeform 6">
                <a:extLst>
                  <a:ext uri="{FF2B5EF4-FFF2-40B4-BE49-F238E27FC236}">
                    <a16:creationId xmlns:a16="http://schemas.microsoft.com/office/drawing/2014/main" id="{23B30975-15F4-9F7E-99DE-823BC1A3DD0B}"/>
                  </a:ext>
                </a:extLst>
              </p:cNvPr>
              <p:cNvSpPr>
                <a:spLocks/>
              </p:cNvSpPr>
              <p:nvPr/>
            </p:nvSpPr>
            <p:spPr bwMode="auto">
              <a:xfrm>
                <a:off x="5128423" y="2619414"/>
                <a:ext cx="46712" cy="51555"/>
              </a:xfrm>
              <a:custGeom>
                <a:avLst/>
                <a:gdLst/>
                <a:ahLst/>
                <a:cxnLst/>
                <a:rect l="l" t="t" r="r" b="b"/>
                <a:pathLst>
                  <a:path w="46712" h="51555">
                    <a:moveTo>
                      <a:pt x="13977" y="864"/>
                    </a:moveTo>
                    <a:cubicBezTo>
                      <a:pt x="13977" y="3949"/>
                      <a:pt x="10468" y="864"/>
                      <a:pt x="13977" y="3949"/>
                    </a:cubicBezTo>
                    <a:cubicBezTo>
                      <a:pt x="17486" y="7034"/>
                      <a:pt x="17486" y="7034"/>
                      <a:pt x="20995" y="7034"/>
                    </a:cubicBezTo>
                    <a:cubicBezTo>
                      <a:pt x="20995" y="7034"/>
                      <a:pt x="28014" y="10119"/>
                      <a:pt x="28014" y="13204"/>
                    </a:cubicBezTo>
                    <a:cubicBezTo>
                      <a:pt x="35032" y="19374"/>
                      <a:pt x="31523" y="22459"/>
                      <a:pt x="35032" y="22459"/>
                    </a:cubicBezTo>
                    <a:cubicBezTo>
                      <a:pt x="38541" y="22459"/>
                      <a:pt x="42051" y="22459"/>
                      <a:pt x="42051" y="25544"/>
                    </a:cubicBezTo>
                    <a:cubicBezTo>
                      <a:pt x="48421" y="22459"/>
                      <a:pt x="46617" y="26559"/>
                      <a:pt x="46000" y="29781"/>
                    </a:cubicBezTo>
                    <a:lnTo>
                      <a:pt x="40339" y="33016"/>
                    </a:lnTo>
                    <a:lnTo>
                      <a:pt x="29227" y="44128"/>
                    </a:lnTo>
                    <a:lnTo>
                      <a:pt x="13352" y="44128"/>
                    </a:lnTo>
                    <a:lnTo>
                      <a:pt x="3449" y="51555"/>
                    </a:lnTo>
                    <a:lnTo>
                      <a:pt x="3449" y="50224"/>
                    </a:lnTo>
                    <a:lnTo>
                      <a:pt x="652" y="47765"/>
                    </a:lnTo>
                    <a:lnTo>
                      <a:pt x="652" y="44128"/>
                    </a:lnTo>
                    <a:lnTo>
                      <a:pt x="652" y="13965"/>
                    </a:lnTo>
                    <a:lnTo>
                      <a:pt x="0" y="13151"/>
                    </a:lnTo>
                    <a:lnTo>
                      <a:pt x="3449" y="10119"/>
                    </a:lnTo>
                    <a:cubicBezTo>
                      <a:pt x="6953" y="7039"/>
                      <a:pt x="3461" y="3960"/>
                      <a:pt x="3449" y="3949"/>
                    </a:cubicBezTo>
                    <a:cubicBezTo>
                      <a:pt x="3449" y="3949"/>
                      <a:pt x="10468" y="-2221"/>
                      <a:pt x="13977" y="864"/>
                    </a:cubicBezTo>
                    <a:close/>
                  </a:path>
                </a:pathLst>
              </a:custGeom>
              <a:solidFill>
                <a:srgbClr val="86C9E8"/>
              </a:solidFill>
              <a:ln w="6350" cap="flat" cmpd="sng">
                <a:solidFill>
                  <a:srgbClr val="3D4146">
                    <a:lumMod val="20000"/>
                    <a:lumOff val="80000"/>
                  </a:srgbClr>
                </a:solidFill>
                <a:prstDash val="solid"/>
                <a:round/>
                <a:headEnd type="none" w="med" len="med"/>
                <a:tailEnd type="none" w="med" len="med"/>
              </a:ln>
            </p:spPr>
            <p:txBody>
              <a:bodyPr lIns="72000" tIns="72000" rIns="72000" bIns="720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D4146"/>
                  </a:solidFill>
                  <a:effectLst/>
                  <a:uLnTx/>
                  <a:uFillTx/>
                </a:endParaRPr>
              </a:p>
            </p:txBody>
          </p:sp>
        </p:grpSp>
        <p:sp>
          <p:nvSpPr>
            <p:cNvPr id="141" name="TextBox 140">
              <a:extLst>
                <a:ext uri="{FF2B5EF4-FFF2-40B4-BE49-F238E27FC236}">
                  <a16:creationId xmlns:a16="http://schemas.microsoft.com/office/drawing/2014/main" id="{1CF1DF84-C028-D3E2-F393-1F492C94ECEF}"/>
                </a:ext>
              </a:extLst>
            </p:cNvPr>
            <p:cNvSpPr txBox="1"/>
            <p:nvPr/>
          </p:nvSpPr>
          <p:spPr>
            <a:xfrm>
              <a:off x="3772221" y="2223016"/>
              <a:ext cx="1385079" cy="945631"/>
            </a:xfrm>
            <a:prstGeom prst="rect">
              <a:avLst/>
            </a:prstGeom>
            <a:solidFill>
              <a:srgbClr val="F2F2F2">
                <a:alpha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6C9E8"/>
                  </a:solidFill>
                  <a:effectLst/>
                  <a:uLnTx/>
                  <a:uFillTx/>
                </a:rPr>
                <a:t>Europe and RoW</a:t>
              </a:r>
              <a:endParaRPr kumimoji="0" lang="en-GB" sz="1200" b="0" i="1" u="none" strike="noStrike" kern="0" cap="none" spc="0" normalizeH="0" baseline="0" noProof="0" dirty="0">
                <a:ln>
                  <a:noFill/>
                </a:ln>
                <a:solidFill>
                  <a:srgbClr val="00405E"/>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Eurofighter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MBDA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Hägglunds/Bofors (CV90, BvS10, Archer, munitions)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US FMS sales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Upgrade and support activities</a:t>
              </a:r>
            </a:p>
            <a:p>
              <a:pPr marR="0" lvl="0" defTabSz="914400" eaLnBrk="1" fontAlgn="auto" latinLnBrk="0" hangingPunct="1">
                <a:lnSpc>
                  <a:spcPct val="100000"/>
                </a:lnSpc>
                <a:spcBef>
                  <a:spcPts val="0"/>
                </a:spcBef>
                <a:spcAft>
                  <a:spcPts val="0"/>
                </a:spcAft>
                <a:buClrTx/>
                <a:buSzTx/>
                <a:tabLst/>
                <a:defRPr/>
              </a:pPr>
              <a:endParaRPr kumimoji="0" lang="en-GB" sz="1200" b="0" i="1" u="none" strike="noStrike" kern="0" cap="none" spc="0" normalizeH="0" baseline="0" noProof="0" dirty="0">
                <a:ln>
                  <a:noFill/>
                </a:ln>
                <a:solidFill>
                  <a:srgbClr val="00405E"/>
                </a:solidFill>
                <a:effectLst/>
                <a:uLnTx/>
                <a:uFillTx/>
              </a:endParaRPr>
            </a:p>
          </p:txBody>
        </p:sp>
        <p:sp>
          <p:nvSpPr>
            <p:cNvPr id="142" name="TextBox 141">
              <a:extLst>
                <a:ext uri="{FF2B5EF4-FFF2-40B4-BE49-F238E27FC236}">
                  <a16:creationId xmlns:a16="http://schemas.microsoft.com/office/drawing/2014/main" id="{DE720419-BB5E-A9FE-BDC8-3CB74D3C10BE}"/>
                </a:ext>
              </a:extLst>
            </p:cNvPr>
            <p:cNvSpPr txBox="1"/>
            <p:nvPr/>
          </p:nvSpPr>
          <p:spPr>
            <a:xfrm>
              <a:off x="1850709" y="2130456"/>
              <a:ext cx="1284630" cy="1050701"/>
            </a:xfrm>
            <a:prstGeom prst="rect">
              <a:avLst/>
            </a:prstGeom>
            <a:solidFill>
              <a:srgbClr val="F2F2F2">
                <a:alpha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405E"/>
                  </a:solidFill>
                  <a:effectLst/>
                  <a:uLnTx/>
                  <a:uFillTx/>
                </a:rPr>
                <a:t>UK </a:t>
              </a:r>
              <a:endParaRPr kumimoji="0" lang="en-GB" sz="1200" b="1" i="1" u="none" strike="noStrike" kern="0" cap="none" spc="0" normalizeH="0" baseline="0" noProof="0" dirty="0">
                <a:ln>
                  <a:noFill/>
                </a:ln>
                <a:solidFill>
                  <a:srgbClr val="00405E"/>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Submarine build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Ship build &amp; support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Typhoon build &amp; support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F-35 (aft fuselage) &amp; support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GCAP/Tempest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Digital Intelligence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405E"/>
                  </a:solidFill>
                  <a:effectLst/>
                  <a:uLnTx/>
                  <a:uFillTx/>
                </a:rPr>
                <a:t>UK Munitions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kern="0" dirty="0">
                  <a:solidFill>
                    <a:srgbClr val="00405E"/>
                  </a:solidFill>
                </a:rPr>
                <a:t>Type 26</a:t>
              </a:r>
              <a:endParaRPr kumimoji="0" lang="en-GB" sz="1200" b="0" i="1" u="none" strike="noStrike" kern="0" cap="none" spc="0" normalizeH="0" baseline="0" noProof="0" dirty="0">
                <a:ln>
                  <a:noFill/>
                </a:ln>
                <a:solidFill>
                  <a:srgbClr val="00405E"/>
                </a:solidFill>
                <a:effectLst/>
                <a:uLnTx/>
                <a:uFillTx/>
              </a:endParaRPr>
            </a:p>
          </p:txBody>
        </p:sp>
        <p:sp>
          <p:nvSpPr>
            <p:cNvPr id="143" name="TextBox 142">
              <a:extLst>
                <a:ext uri="{FF2B5EF4-FFF2-40B4-BE49-F238E27FC236}">
                  <a16:creationId xmlns:a16="http://schemas.microsoft.com/office/drawing/2014/main" id="{F07D8C86-50E7-E99A-E6AD-74EB1F484A98}"/>
                </a:ext>
              </a:extLst>
            </p:cNvPr>
            <p:cNvSpPr txBox="1"/>
            <p:nvPr/>
          </p:nvSpPr>
          <p:spPr>
            <a:xfrm>
              <a:off x="907796" y="3673053"/>
              <a:ext cx="1068327" cy="1155771"/>
            </a:xfrm>
            <a:prstGeom prst="rect">
              <a:avLst/>
            </a:prstGeom>
            <a:solidFill>
              <a:srgbClr val="F2F2F2">
                <a:alpha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50BCBD"/>
                  </a:solidFill>
                  <a:effectLst/>
                  <a:uLnTx/>
                  <a:uFillTx/>
                </a:rPr>
                <a:t>US</a:t>
              </a:r>
              <a:r>
                <a:rPr kumimoji="0" lang="en-GB" sz="1800" b="1" i="0" u="none" strike="noStrike" kern="0" cap="none" spc="0" normalizeH="0" baseline="0" noProof="0" dirty="0">
                  <a:ln>
                    <a:noFill/>
                  </a:ln>
                  <a:solidFill>
                    <a:srgbClr val="007383"/>
                  </a:solidFill>
                  <a:effectLst/>
                  <a:uLnTx/>
                  <a:uFillTx/>
                </a:rPr>
                <a:t>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Electronic warfare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Precision Strike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C4ISR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Intelligence &amp; Security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Combat vehicles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Naval ship repair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Munitions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007383"/>
                  </a:solidFill>
                  <a:effectLst/>
                  <a:uLnTx/>
                  <a:uFillTx/>
                </a:rPr>
                <a:t>Space</a:t>
              </a:r>
            </a:p>
            <a:p>
              <a:pPr marR="0" lvl="0" defTabSz="914400" eaLnBrk="1" fontAlgn="auto" latinLnBrk="0" hangingPunct="1">
                <a:lnSpc>
                  <a:spcPct val="100000"/>
                </a:lnSpc>
                <a:spcBef>
                  <a:spcPts val="0"/>
                </a:spcBef>
                <a:spcAft>
                  <a:spcPts val="0"/>
                </a:spcAft>
                <a:buClrTx/>
                <a:buSzTx/>
                <a:tabLst/>
                <a:defRPr/>
              </a:pPr>
              <a:endParaRPr kumimoji="0" lang="en-GB" sz="1200" b="0" i="1" u="none" strike="noStrike" kern="0" cap="none" spc="0" normalizeH="0" baseline="0" noProof="0" dirty="0">
                <a:ln>
                  <a:noFill/>
                </a:ln>
                <a:solidFill>
                  <a:srgbClr val="007383"/>
                </a:solidFill>
                <a:effectLst/>
                <a:uLnTx/>
                <a:uFillTx/>
              </a:endParaRPr>
            </a:p>
          </p:txBody>
        </p:sp>
        <p:sp>
          <p:nvSpPr>
            <p:cNvPr id="145" name="TextBox 144">
              <a:extLst>
                <a:ext uri="{FF2B5EF4-FFF2-40B4-BE49-F238E27FC236}">
                  <a16:creationId xmlns:a16="http://schemas.microsoft.com/office/drawing/2014/main" id="{CE116F58-E910-091C-6040-F3BCE827669E}"/>
                </a:ext>
              </a:extLst>
            </p:cNvPr>
            <p:cNvSpPr txBox="1"/>
            <p:nvPr/>
          </p:nvSpPr>
          <p:spPr>
            <a:xfrm>
              <a:off x="2727568" y="3898617"/>
              <a:ext cx="1266214" cy="525351"/>
            </a:xfrm>
            <a:prstGeom prst="rect">
              <a:avLst/>
            </a:prstGeom>
            <a:solidFill>
              <a:srgbClr val="F2F2F2">
                <a:alpha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DCA366"/>
                  </a:solidFill>
                  <a:effectLst/>
                  <a:uLnTx/>
                  <a:uFillTx/>
                </a:rPr>
                <a:t>Middle East</a:t>
              </a:r>
              <a:r>
                <a:rPr kumimoji="0" lang="en-GB" sz="1800" b="1" i="0" u="none" strike="noStrike" kern="0" cap="none" spc="0" normalizeH="0" baseline="0" noProof="0" dirty="0">
                  <a:ln>
                    <a:noFill/>
                  </a:ln>
                  <a:solidFill>
                    <a:srgbClr val="6C6460"/>
                  </a:solidFill>
                  <a:effectLst/>
                  <a:uLnTx/>
                  <a:uFillTx/>
                </a:rPr>
                <a:t>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6C6460"/>
                  </a:solidFill>
                  <a:effectLst/>
                  <a:uLnTx/>
                  <a:uFillTx/>
                </a:rPr>
                <a:t>KSA support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6C6460"/>
                  </a:solidFill>
                  <a:effectLst/>
                  <a:uLnTx/>
                  <a:uFillTx/>
                </a:rPr>
                <a:t>Qatar Typhoon &amp; Hawk</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6C6460"/>
                  </a:solidFill>
                  <a:effectLst/>
                  <a:uLnTx/>
                  <a:uFillTx/>
                </a:rPr>
                <a:t>Kuwait &amp; Oman </a:t>
              </a:r>
            </a:p>
          </p:txBody>
        </p:sp>
      </p:grpSp>
      <p:sp>
        <p:nvSpPr>
          <p:cNvPr id="509" name="TextBox 508">
            <a:extLst>
              <a:ext uri="{FF2B5EF4-FFF2-40B4-BE49-F238E27FC236}">
                <a16:creationId xmlns:a16="http://schemas.microsoft.com/office/drawing/2014/main" id="{B5B38EDA-7150-2195-D4E6-1C19E7A5AAFD}"/>
              </a:ext>
            </a:extLst>
          </p:cNvPr>
          <p:cNvSpPr txBox="1"/>
          <p:nvPr/>
        </p:nvSpPr>
        <p:spPr>
          <a:xfrm>
            <a:off x="9338882" y="3128901"/>
            <a:ext cx="2282554" cy="2031325"/>
          </a:xfrm>
          <a:prstGeom prst="rect">
            <a:avLst/>
          </a:prstGeom>
          <a:solidFill>
            <a:srgbClr val="F2F2F2">
              <a:alpha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D394F"/>
                </a:solidFill>
                <a:effectLst/>
                <a:uLnTx/>
                <a:uFillTx/>
              </a:rPr>
              <a:t>Australia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Hunter Class Frigate Program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Hawk/F-35 sustainment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Autonomy – STRIX, ATLAS, Ghost Bat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SSN-AUKUS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GWEO – Razer, Nulka, ESSM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0" cap="none" spc="0" normalizeH="0" baseline="0" noProof="0" dirty="0">
                <a:ln>
                  <a:noFill/>
                </a:ln>
                <a:solidFill>
                  <a:srgbClr val="4D394F"/>
                </a:solidFill>
                <a:effectLst/>
                <a:uLnTx/>
                <a:uFillTx/>
              </a:rPr>
              <a:t>Strategic surveillance – JORN, HFS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kern="0" dirty="0">
                <a:solidFill>
                  <a:srgbClr val="4D394F"/>
                </a:solidFill>
              </a:rPr>
              <a:t>Advanced Manufacturing</a:t>
            </a:r>
            <a:endParaRPr kumimoji="0" lang="en-GB" sz="1200" b="0" i="1" u="none" strike="noStrike" kern="0" cap="none" spc="0" normalizeH="0" baseline="0" noProof="0" dirty="0">
              <a:ln>
                <a:noFill/>
              </a:ln>
              <a:solidFill>
                <a:srgbClr val="4D394F"/>
              </a:solidFill>
              <a:effectLst/>
              <a:uLnTx/>
              <a:uFillTx/>
            </a:endParaRPr>
          </a:p>
        </p:txBody>
      </p:sp>
      <p:sp>
        <p:nvSpPr>
          <p:cNvPr id="510" name="TextBox 509">
            <a:extLst>
              <a:ext uri="{FF2B5EF4-FFF2-40B4-BE49-F238E27FC236}">
                <a16:creationId xmlns:a16="http://schemas.microsoft.com/office/drawing/2014/main" id="{AC65008B-D380-AED6-1F6B-A9355D792757}"/>
              </a:ext>
            </a:extLst>
          </p:cNvPr>
          <p:cNvSpPr txBox="1"/>
          <p:nvPr/>
        </p:nvSpPr>
        <p:spPr>
          <a:xfrm>
            <a:off x="660894" y="996025"/>
            <a:ext cx="11061606" cy="430887"/>
          </a:xfrm>
          <a:prstGeom prst="rect">
            <a:avLst/>
          </a:prstGeom>
          <a:noFill/>
        </p:spPr>
        <p:txBody>
          <a:bodyPr wrap="square" lIns="0" tIns="0" rIns="0" bIns="0" rtlCol="0">
            <a:spAutoFit/>
          </a:bodyPr>
          <a:lstStyle/>
          <a:p>
            <a:r>
              <a:rPr lang="en-US" sz="2800" dirty="0">
                <a:solidFill>
                  <a:srgbClr val="FC4C02"/>
                </a:solidFill>
                <a:latin typeface="+mj-lt"/>
                <a:ea typeface="Tahoma" panose="020B0604030504040204" pitchFamily="34" charset="0"/>
                <a:cs typeface="Calibri" panose="020F0502020204030204" pitchFamily="34" charset="0"/>
              </a:rPr>
              <a:t>A global portfolio aligned to meet current and future threats </a:t>
            </a:r>
            <a:r>
              <a:rPr lang="en-US" sz="2800" dirty="0">
                <a:solidFill>
                  <a:schemeClr val="bg1"/>
                </a:solidFill>
                <a:latin typeface="+mj-lt"/>
                <a:ea typeface="Tahoma" panose="020B0604030504040204" pitchFamily="34" charset="0"/>
                <a:cs typeface="Calibri" panose="020F0502020204030204" pitchFamily="34" charset="0"/>
              </a:rPr>
              <a:t>threats</a:t>
            </a:r>
          </a:p>
        </p:txBody>
      </p:sp>
      <p:sp>
        <p:nvSpPr>
          <p:cNvPr id="514" name="TextBox 513">
            <a:extLst>
              <a:ext uri="{FF2B5EF4-FFF2-40B4-BE49-F238E27FC236}">
                <a16:creationId xmlns:a16="http://schemas.microsoft.com/office/drawing/2014/main" id="{0C9F87BF-D6DC-F6A5-05D6-DEF56443B20C}"/>
              </a:ext>
            </a:extLst>
          </p:cNvPr>
          <p:cNvSpPr txBox="1"/>
          <p:nvPr/>
        </p:nvSpPr>
        <p:spPr>
          <a:xfrm>
            <a:off x="575833" y="411916"/>
            <a:ext cx="6134986" cy="584775"/>
          </a:xfrm>
          <a:prstGeom prst="rect">
            <a:avLst/>
          </a:prstGeom>
          <a:noFill/>
        </p:spPr>
        <p:txBody>
          <a:bodyPr wrap="square">
            <a:spAutoFit/>
          </a:bodyPr>
          <a:lstStyle/>
          <a:p>
            <a:r>
              <a:rPr lang="en-US" sz="3200" dirty="0">
                <a:solidFill>
                  <a:schemeClr val="tx2"/>
                </a:solidFill>
                <a:latin typeface="+mj-lt"/>
                <a:ea typeface="Tahoma" panose="020B0604030504040204" pitchFamily="34" charset="0"/>
                <a:cs typeface="Calibri" panose="020F0502020204030204" pitchFamily="34" charset="0"/>
              </a:rPr>
              <a:t>BAE Systems</a:t>
            </a:r>
          </a:p>
        </p:txBody>
      </p:sp>
      <p:sp>
        <p:nvSpPr>
          <p:cNvPr id="511" name="Slide Number Placeholder 3">
            <a:extLst>
              <a:ext uri="{FF2B5EF4-FFF2-40B4-BE49-F238E27FC236}">
                <a16:creationId xmlns:a16="http://schemas.microsoft.com/office/drawing/2014/main" id="{319A1069-583A-9A83-28AD-EA3443F97A04}"/>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7</a:t>
            </a:fld>
            <a:endParaRPr lang="en-GB" sz="1200" dirty="0"/>
          </a:p>
        </p:txBody>
      </p:sp>
    </p:spTree>
    <p:extLst>
      <p:ext uri="{BB962C8B-B14F-4D97-AF65-F5344CB8AC3E}">
        <p14:creationId xmlns:p14="http://schemas.microsoft.com/office/powerpoint/2010/main" val="161297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55E2500-D9D2-1EF0-E126-8499947739D0}"/>
              </a:ext>
            </a:extLst>
          </p:cNvPr>
          <p:cNvSpPr/>
          <p:nvPr/>
        </p:nvSpPr>
        <p:spPr>
          <a:xfrm>
            <a:off x="3339899" y="1841442"/>
            <a:ext cx="1064143"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ln w="0"/>
              <a:solidFill>
                <a:schemeClr val="tx1"/>
              </a:solidFill>
              <a:latin typeface="+mj-lt"/>
            </a:endParaRPr>
          </a:p>
        </p:txBody>
      </p:sp>
      <p:sp>
        <p:nvSpPr>
          <p:cNvPr id="51" name="Rectangle 50">
            <a:extLst>
              <a:ext uri="{FF2B5EF4-FFF2-40B4-BE49-F238E27FC236}">
                <a16:creationId xmlns:a16="http://schemas.microsoft.com/office/drawing/2014/main" id="{6BE87221-9328-1D12-C428-546465C1E533}"/>
              </a:ext>
            </a:extLst>
          </p:cNvPr>
          <p:cNvSpPr/>
          <p:nvPr/>
        </p:nvSpPr>
        <p:spPr>
          <a:xfrm>
            <a:off x="6093029" y="3654078"/>
            <a:ext cx="121601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solidFill>
                <a:schemeClr val="tx1"/>
              </a:solidFill>
              <a:latin typeface="+mj-lt"/>
            </a:endParaRPr>
          </a:p>
        </p:txBody>
      </p:sp>
      <p:sp>
        <p:nvSpPr>
          <p:cNvPr id="54" name="Rectangle 53">
            <a:extLst>
              <a:ext uri="{FF2B5EF4-FFF2-40B4-BE49-F238E27FC236}">
                <a16:creationId xmlns:a16="http://schemas.microsoft.com/office/drawing/2014/main" id="{D8551BBE-6C16-75C8-6759-92540EAF6E15}"/>
              </a:ext>
            </a:extLst>
          </p:cNvPr>
          <p:cNvSpPr/>
          <p:nvPr/>
        </p:nvSpPr>
        <p:spPr>
          <a:xfrm>
            <a:off x="5934164" y="4318390"/>
            <a:ext cx="140344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ln w="0"/>
              <a:solidFill>
                <a:schemeClr val="tx1"/>
              </a:solidFill>
              <a:latin typeface="+mj-lt"/>
            </a:endParaRPr>
          </a:p>
        </p:txBody>
      </p:sp>
      <p:sp>
        <p:nvSpPr>
          <p:cNvPr id="60" name="Rectangle 59">
            <a:extLst>
              <a:ext uri="{FF2B5EF4-FFF2-40B4-BE49-F238E27FC236}">
                <a16:creationId xmlns:a16="http://schemas.microsoft.com/office/drawing/2014/main" id="{E9B72873-E27F-1A08-7A60-52AA5ABDABE2}"/>
              </a:ext>
            </a:extLst>
          </p:cNvPr>
          <p:cNvSpPr/>
          <p:nvPr/>
        </p:nvSpPr>
        <p:spPr>
          <a:xfrm>
            <a:off x="5620862" y="4841380"/>
            <a:ext cx="1309884" cy="1477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AU" sz="900" dirty="0">
              <a:ln w="0"/>
              <a:solidFill>
                <a:schemeClr val="tx1"/>
              </a:solidFill>
              <a:latin typeface="+mj-lt"/>
            </a:endParaRPr>
          </a:p>
        </p:txBody>
      </p:sp>
      <p:sp>
        <p:nvSpPr>
          <p:cNvPr id="65" name="Rectangle 64">
            <a:extLst>
              <a:ext uri="{FF2B5EF4-FFF2-40B4-BE49-F238E27FC236}">
                <a16:creationId xmlns:a16="http://schemas.microsoft.com/office/drawing/2014/main" id="{22266DAF-D29C-E2F2-5D3B-ED1E34AAC223}"/>
              </a:ext>
            </a:extLst>
          </p:cNvPr>
          <p:cNvSpPr/>
          <p:nvPr/>
        </p:nvSpPr>
        <p:spPr>
          <a:xfrm>
            <a:off x="6457462" y="3193214"/>
            <a:ext cx="1589980" cy="194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AU" sz="900" dirty="0">
              <a:ln w="0"/>
              <a:solidFill>
                <a:schemeClr val="tx1"/>
              </a:solidFill>
              <a:latin typeface="+mj-lt"/>
            </a:endParaRPr>
          </a:p>
        </p:txBody>
      </p:sp>
      <p:sp>
        <p:nvSpPr>
          <p:cNvPr id="71" name="Rectangle 70">
            <a:extLst>
              <a:ext uri="{FF2B5EF4-FFF2-40B4-BE49-F238E27FC236}">
                <a16:creationId xmlns:a16="http://schemas.microsoft.com/office/drawing/2014/main" id="{59533166-C776-CFA5-594D-38A8FD4705D8}"/>
              </a:ext>
            </a:extLst>
          </p:cNvPr>
          <p:cNvSpPr/>
          <p:nvPr/>
        </p:nvSpPr>
        <p:spPr>
          <a:xfrm>
            <a:off x="7342398" y="3473747"/>
            <a:ext cx="1122811" cy="2206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ln w="0"/>
              <a:solidFill>
                <a:schemeClr val="tx1"/>
              </a:solidFill>
              <a:effectLst>
                <a:outerShdw blurRad="38100" dist="19050" dir="2700000" algn="tl" rotWithShape="0">
                  <a:schemeClr val="dk1">
                    <a:alpha val="40000"/>
                  </a:schemeClr>
                </a:outerShdw>
              </a:effectLst>
              <a:latin typeface="+mj-lt"/>
            </a:endParaRPr>
          </a:p>
        </p:txBody>
      </p:sp>
      <p:sp>
        <p:nvSpPr>
          <p:cNvPr id="72" name="Rectangle 71">
            <a:extLst>
              <a:ext uri="{FF2B5EF4-FFF2-40B4-BE49-F238E27FC236}">
                <a16:creationId xmlns:a16="http://schemas.microsoft.com/office/drawing/2014/main" id="{1F738C37-26BF-676C-6BBB-EB04258059C7}"/>
              </a:ext>
            </a:extLst>
          </p:cNvPr>
          <p:cNvSpPr/>
          <p:nvPr/>
        </p:nvSpPr>
        <p:spPr>
          <a:xfrm>
            <a:off x="7319784" y="3251700"/>
            <a:ext cx="1324415" cy="142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AU" sz="900" dirty="0">
              <a:ln w="0"/>
              <a:solidFill>
                <a:schemeClr val="tx1"/>
              </a:solidFill>
              <a:effectLst>
                <a:outerShdw blurRad="38100" dist="19050" dir="2700000" algn="tl" rotWithShape="0">
                  <a:schemeClr val="dk1">
                    <a:alpha val="40000"/>
                  </a:schemeClr>
                </a:outerShdw>
              </a:effectLst>
              <a:latin typeface="+mj-lt"/>
            </a:endParaRPr>
          </a:p>
        </p:txBody>
      </p:sp>
      <p:grpSp>
        <p:nvGrpSpPr>
          <p:cNvPr id="109" name="Group 108">
            <a:extLst>
              <a:ext uri="{FF2B5EF4-FFF2-40B4-BE49-F238E27FC236}">
                <a16:creationId xmlns:a16="http://schemas.microsoft.com/office/drawing/2014/main" id="{F7DF936C-C541-DBD4-CA1F-FD828A6F648C}"/>
              </a:ext>
            </a:extLst>
          </p:cNvPr>
          <p:cNvGrpSpPr/>
          <p:nvPr/>
        </p:nvGrpSpPr>
        <p:grpSpPr>
          <a:xfrm>
            <a:off x="5559315" y="1177621"/>
            <a:ext cx="3796636" cy="3618090"/>
            <a:chOff x="5675190" y="1083656"/>
            <a:chExt cx="3796636" cy="3618090"/>
          </a:xfrm>
          <a:solidFill>
            <a:schemeClr val="bg1"/>
          </a:solidFill>
        </p:grpSpPr>
        <p:grpSp>
          <p:nvGrpSpPr>
            <p:cNvPr id="99" name="Group 98">
              <a:extLst>
                <a:ext uri="{FF2B5EF4-FFF2-40B4-BE49-F238E27FC236}">
                  <a16:creationId xmlns:a16="http://schemas.microsoft.com/office/drawing/2014/main" id="{2FA6E9D8-BD4D-0AAB-39ED-425C66C4A3A3}"/>
                </a:ext>
              </a:extLst>
            </p:cNvPr>
            <p:cNvGrpSpPr/>
            <p:nvPr/>
          </p:nvGrpSpPr>
          <p:grpSpPr>
            <a:xfrm>
              <a:off x="5675190" y="1083656"/>
              <a:ext cx="3796636" cy="3111196"/>
              <a:chOff x="3643737" y="1111918"/>
              <a:chExt cx="4903125" cy="3905809"/>
            </a:xfrm>
            <a:grpFill/>
          </p:grpSpPr>
          <p:sp>
            <p:nvSpPr>
              <p:cNvPr id="100" name="Shape 4821">
                <a:extLst>
                  <a:ext uri="{FF2B5EF4-FFF2-40B4-BE49-F238E27FC236}">
                    <a16:creationId xmlns:a16="http://schemas.microsoft.com/office/drawing/2014/main" id="{F046B58C-7804-48D0-BF41-39C66935023F}"/>
                  </a:ext>
                </a:extLst>
              </p:cNvPr>
              <p:cNvSpPr/>
              <p:nvPr/>
            </p:nvSpPr>
            <p:spPr>
              <a:xfrm>
                <a:off x="5581588" y="3125411"/>
                <a:ext cx="1449403" cy="1732113"/>
              </a:xfrm>
              <a:custGeom>
                <a:avLst/>
                <a:gdLst/>
                <a:ahLst/>
                <a:cxnLst/>
                <a:rect l="0" t="0" r="0" b="0"/>
                <a:pathLst>
                  <a:path w="120000" h="120000" extrusionOk="0">
                    <a:moveTo>
                      <a:pt x="89834" y="95465"/>
                    </a:moveTo>
                    <a:lnTo>
                      <a:pt x="89834" y="95465"/>
                    </a:lnTo>
                    <a:cubicBezTo>
                      <a:pt x="88984" y="95552"/>
                      <a:pt x="88632" y="95968"/>
                      <a:pt x="88135" y="96471"/>
                    </a:cubicBezTo>
                    <a:cubicBezTo>
                      <a:pt x="88736" y="97078"/>
                      <a:pt x="89461" y="97078"/>
                      <a:pt x="90435" y="97078"/>
                    </a:cubicBezTo>
                    <a:cubicBezTo>
                      <a:pt x="90683" y="97078"/>
                      <a:pt x="90787" y="96766"/>
                      <a:pt x="91160" y="96679"/>
                    </a:cubicBezTo>
                    <a:cubicBezTo>
                      <a:pt x="90787" y="96176"/>
                      <a:pt x="90435" y="95760"/>
                      <a:pt x="89834" y="95465"/>
                    </a:cubicBezTo>
                    <a:close/>
                    <a:moveTo>
                      <a:pt x="75476" y="97182"/>
                    </a:moveTo>
                    <a:lnTo>
                      <a:pt x="75476" y="97182"/>
                    </a:lnTo>
                    <a:cubicBezTo>
                      <a:pt x="75476" y="97685"/>
                      <a:pt x="76201" y="97581"/>
                      <a:pt x="76574" y="97789"/>
                    </a:cubicBezTo>
                    <a:cubicBezTo>
                      <a:pt x="76926" y="97980"/>
                      <a:pt x="77051" y="98378"/>
                      <a:pt x="77403" y="98378"/>
                    </a:cubicBezTo>
                    <a:cubicBezTo>
                      <a:pt x="78729" y="98378"/>
                      <a:pt x="78729" y="98378"/>
                      <a:pt x="78729" y="98378"/>
                    </a:cubicBezTo>
                    <a:cubicBezTo>
                      <a:pt x="79827" y="98586"/>
                      <a:pt x="79827" y="98586"/>
                      <a:pt x="79827" y="98586"/>
                    </a:cubicBezTo>
                    <a:cubicBezTo>
                      <a:pt x="80656" y="98586"/>
                      <a:pt x="81153" y="98586"/>
                      <a:pt x="81982" y="98482"/>
                    </a:cubicBezTo>
                    <a:cubicBezTo>
                      <a:pt x="81982" y="98378"/>
                      <a:pt x="82106" y="98292"/>
                      <a:pt x="82106" y="98188"/>
                    </a:cubicBezTo>
                    <a:cubicBezTo>
                      <a:pt x="82106" y="98084"/>
                      <a:pt x="81982" y="98084"/>
                      <a:pt x="81982" y="97980"/>
                    </a:cubicBezTo>
                    <a:cubicBezTo>
                      <a:pt x="82230" y="97876"/>
                      <a:pt x="82230" y="97876"/>
                      <a:pt x="82230" y="97876"/>
                    </a:cubicBezTo>
                    <a:cubicBezTo>
                      <a:pt x="83556" y="97876"/>
                      <a:pt x="83556" y="97876"/>
                      <a:pt x="83556" y="97876"/>
                    </a:cubicBezTo>
                    <a:cubicBezTo>
                      <a:pt x="84033" y="98378"/>
                      <a:pt x="84406" y="98690"/>
                      <a:pt x="85131" y="99089"/>
                    </a:cubicBezTo>
                    <a:cubicBezTo>
                      <a:pt x="85483" y="98378"/>
                      <a:pt x="85959" y="98084"/>
                      <a:pt x="85959" y="97373"/>
                    </a:cubicBezTo>
                    <a:cubicBezTo>
                      <a:pt x="85959" y="96974"/>
                      <a:pt x="86705" y="97182"/>
                      <a:pt x="87058" y="96974"/>
                    </a:cubicBezTo>
                    <a:cubicBezTo>
                      <a:pt x="87534" y="96679"/>
                      <a:pt x="87306" y="96263"/>
                      <a:pt x="87410" y="95760"/>
                    </a:cubicBezTo>
                    <a:cubicBezTo>
                      <a:pt x="87182" y="95760"/>
                      <a:pt x="87058" y="95760"/>
                      <a:pt x="86809" y="95760"/>
                    </a:cubicBezTo>
                    <a:cubicBezTo>
                      <a:pt x="86332" y="95760"/>
                      <a:pt x="85607" y="95760"/>
                      <a:pt x="85607" y="95257"/>
                    </a:cubicBezTo>
                    <a:cubicBezTo>
                      <a:pt x="85607" y="94963"/>
                      <a:pt x="85959" y="94859"/>
                      <a:pt x="85959" y="94547"/>
                    </a:cubicBezTo>
                    <a:cubicBezTo>
                      <a:pt x="85959" y="94252"/>
                      <a:pt x="85483" y="94044"/>
                      <a:pt x="85131" y="94044"/>
                    </a:cubicBezTo>
                    <a:cubicBezTo>
                      <a:pt x="82707" y="94044"/>
                      <a:pt x="81277" y="94356"/>
                      <a:pt x="78977" y="95049"/>
                    </a:cubicBezTo>
                    <a:cubicBezTo>
                      <a:pt x="77900" y="95465"/>
                      <a:pt x="76926" y="95049"/>
                      <a:pt x="76077" y="95656"/>
                    </a:cubicBezTo>
                    <a:cubicBezTo>
                      <a:pt x="75600" y="96072"/>
                      <a:pt x="75476" y="96575"/>
                      <a:pt x="75476" y="97182"/>
                    </a:cubicBezTo>
                    <a:close/>
                    <a:moveTo>
                      <a:pt x="0" y="54581"/>
                    </a:moveTo>
                    <a:lnTo>
                      <a:pt x="0" y="54581"/>
                    </a:lnTo>
                    <a:lnTo>
                      <a:pt x="0" y="54581"/>
                    </a:lnTo>
                    <a:cubicBezTo>
                      <a:pt x="0" y="0"/>
                      <a:pt x="0" y="0"/>
                      <a:pt x="0" y="0"/>
                    </a:cubicBezTo>
                    <a:lnTo>
                      <a:pt x="0" y="0"/>
                    </a:lnTo>
                    <a:cubicBezTo>
                      <a:pt x="89709" y="294"/>
                      <a:pt x="89709" y="294"/>
                      <a:pt x="89709" y="294"/>
                    </a:cubicBezTo>
                    <a:lnTo>
                      <a:pt x="89709" y="294"/>
                    </a:lnTo>
                    <a:cubicBezTo>
                      <a:pt x="119979" y="398"/>
                      <a:pt x="119979" y="398"/>
                      <a:pt x="119979" y="398"/>
                    </a:cubicBezTo>
                    <a:cubicBezTo>
                      <a:pt x="119979" y="28643"/>
                      <a:pt x="119979" y="28643"/>
                      <a:pt x="119979" y="28643"/>
                    </a:cubicBezTo>
                    <a:lnTo>
                      <a:pt x="119979" y="28643"/>
                    </a:lnTo>
                    <a:cubicBezTo>
                      <a:pt x="119751" y="78092"/>
                      <a:pt x="119751" y="78092"/>
                      <a:pt x="119751" y="78092"/>
                    </a:cubicBezTo>
                    <a:lnTo>
                      <a:pt x="119751" y="78092"/>
                    </a:lnTo>
                    <a:cubicBezTo>
                      <a:pt x="119627" y="119878"/>
                      <a:pt x="119627" y="119878"/>
                      <a:pt x="119627" y="119878"/>
                    </a:cubicBezTo>
                    <a:lnTo>
                      <a:pt x="119627" y="119878"/>
                    </a:lnTo>
                    <a:cubicBezTo>
                      <a:pt x="119254" y="119791"/>
                      <a:pt x="118901" y="119791"/>
                      <a:pt x="118425" y="119791"/>
                    </a:cubicBezTo>
                    <a:cubicBezTo>
                      <a:pt x="117803" y="119791"/>
                      <a:pt x="117451" y="119982"/>
                      <a:pt x="116726" y="119982"/>
                    </a:cubicBezTo>
                    <a:cubicBezTo>
                      <a:pt x="115877" y="119982"/>
                      <a:pt x="115649" y="119289"/>
                      <a:pt x="115048" y="118872"/>
                    </a:cubicBezTo>
                    <a:cubicBezTo>
                      <a:pt x="113473" y="117867"/>
                      <a:pt x="112997" y="116965"/>
                      <a:pt x="112147" y="115439"/>
                    </a:cubicBezTo>
                    <a:cubicBezTo>
                      <a:pt x="111899" y="115041"/>
                      <a:pt x="111546" y="114746"/>
                      <a:pt x="111174" y="114330"/>
                    </a:cubicBezTo>
                    <a:cubicBezTo>
                      <a:pt x="110946" y="114035"/>
                      <a:pt x="110946" y="113723"/>
                      <a:pt x="110573" y="113636"/>
                    </a:cubicBezTo>
                    <a:cubicBezTo>
                      <a:pt x="110096" y="113532"/>
                      <a:pt x="109744" y="113723"/>
                      <a:pt x="109371" y="113532"/>
                    </a:cubicBezTo>
                    <a:cubicBezTo>
                      <a:pt x="108397" y="112613"/>
                      <a:pt x="108770" y="111504"/>
                      <a:pt x="107569" y="110706"/>
                    </a:cubicBezTo>
                    <a:cubicBezTo>
                      <a:pt x="107672" y="110394"/>
                      <a:pt x="108045" y="110394"/>
                      <a:pt x="108045" y="110099"/>
                    </a:cubicBezTo>
                    <a:cubicBezTo>
                      <a:pt x="108045" y="109180"/>
                      <a:pt x="107569" y="108487"/>
                      <a:pt x="106470" y="108279"/>
                    </a:cubicBezTo>
                    <a:cubicBezTo>
                      <a:pt x="107796" y="107776"/>
                      <a:pt x="108770" y="107169"/>
                      <a:pt x="108770" y="105955"/>
                    </a:cubicBezTo>
                    <a:cubicBezTo>
                      <a:pt x="108770" y="104655"/>
                      <a:pt x="108770" y="104655"/>
                      <a:pt x="108770" y="104655"/>
                    </a:cubicBezTo>
                    <a:cubicBezTo>
                      <a:pt x="108770" y="102123"/>
                      <a:pt x="107071" y="100910"/>
                      <a:pt x="105870" y="98482"/>
                    </a:cubicBezTo>
                    <a:cubicBezTo>
                      <a:pt x="105269" y="97876"/>
                      <a:pt x="104544" y="97876"/>
                      <a:pt x="103943" y="97182"/>
                    </a:cubicBezTo>
                    <a:cubicBezTo>
                      <a:pt x="103093" y="96072"/>
                      <a:pt x="102244" y="95552"/>
                      <a:pt x="101415" y="94356"/>
                    </a:cubicBezTo>
                    <a:cubicBezTo>
                      <a:pt x="101291" y="94148"/>
                      <a:pt x="100814" y="94044"/>
                      <a:pt x="100814" y="93749"/>
                    </a:cubicBezTo>
                    <a:cubicBezTo>
                      <a:pt x="100814" y="93541"/>
                      <a:pt x="100814" y="93437"/>
                      <a:pt x="100918" y="93350"/>
                    </a:cubicBezTo>
                    <a:cubicBezTo>
                      <a:pt x="101291" y="93246"/>
                      <a:pt x="101540" y="93038"/>
                      <a:pt x="102016" y="93038"/>
                    </a:cubicBezTo>
                    <a:cubicBezTo>
                      <a:pt x="102368" y="93038"/>
                      <a:pt x="102741" y="93246"/>
                      <a:pt x="102741" y="93541"/>
                    </a:cubicBezTo>
                    <a:cubicBezTo>
                      <a:pt x="102741" y="94044"/>
                      <a:pt x="102140" y="94356"/>
                      <a:pt x="102140" y="94859"/>
                    </a:cubicBezTo>
                    <a:cubicBezTo>
                      <a:pt x="102140" y="95049"/>
                      <a:pt x="102493" y="95153"/>
                      <a:pt x="102617" y="95361"/>
                    </a:cubicBezTo>
                    <a:cubicBezTo>
                      <a:pt x="103819" y="95153"/>
                      <a:pt x="103694" y="93940"/>
                      <a:pt x="103694" y="92830"/>
                    </a:cubicBezTo>
                    <a:cubicBezTo>
                      <a:pt x="103694" y="92032"/>
                      <a:pt x="103093" y="91218"/>
                      <a:pt x="102140" y="91218"/>
                    </a:cubicBezTo>
                    <a:cubicBezTo>
                      <a:pt x="101167" y="91218"/>
                      <a:pt x="100814" y="91928"/>
                      <a:pt x="99965" y="92223"/>
                    </a:cubicBezTo>
                    <a:cubicBezTo>
                      <a:pt x="99488" y="92327"/>
                      <a:pt x="99116" y="92223"/>
                      <a:pt x="98639" y="92223"/>
                    </a:cubicBezTo>
                    <a:cubicBezTo>
                      <a:pt x="97790" y="92327"/>
                      <a:pt x="97665" y="93038"/>
                      <a:pt x="96837" y="93350"/>
                    </a:cubicBezTo>
                    <a:cubicBezTo>
                      <a:pt x="95490" y="94044"/>
                      <a:pt x="94661" y="94356"/>
                      <a:pt x="93087" y="94651"/>
                    </a:cubicBezTo>
                    <a:cubicBezTo>
                      <a:pt x="91408" y="94442"/>
                      <a:pt x="91408" y="94442"/>
                      <a:pt x="91408" y="94442"/>
                    </a:cubicBezTo>
                    <a:cubicBezTo>
                      <a:pt x="91284" y="94252"/>
                      <a:pt x="91284" y="94252"/>
                      <a:pt x="91284" y="94252"/>
                    </a:cubicBezTo>
                    <a:cubicBezTo>
                      <a:pt x="91636" y="93645"/>
                      <a:pt x="92486" y="93645"/>
                      <a:pt x="92838" y="93038"/>
                    </a:cubicBezTo>
                    <a:cubicBezTo>
                      <a:pt x="93936" y="91426"/>
                      <a:pt x="94412" y="90316"/>
                      <a:pt x="95138" y="88599"/>
                    </a:cubicBezTo>
                    <a:cubicBezTo>
                      <a:pt x="95490" y="87698"/>
                      <a:pt x="95987" y="87282"/>
                      <a:pt x="95987" y="86380"/>
                    </a:cubicBezTo>
                    <a:cubicBezTo>
                      <a:pt x="95987" y="84872"/>
                      <a:pt x="94288" y="84456"/>
                      <a:pt x="93335" y="83242"/>
                    </a:cubicBezTo>
                    <a:cubicBezTo>
                      <a:pt x="92610" y="82340"/>
                      <a:pt x="92610" y="81629"/>
                      <a:pt x="92237" y="80624"/>
                    </a:cubicBezTo>
                    <a:cubicBezTo>
                      <a:pt x="92009" y="80017"/>
                      <a:pt x="91512" y="79722"/>
                      <a:pt x="91408" y="79011"/>
                    </a:cubicBezTo>
                    <a:cubicBezTo>
                      <a:pt x="90683" y="79618"/>
                      <a:pt x="90559" y="80121"/>
                      <a:pt x="89958" y="80832"/>
                    </a:cubicBezTo>
                    <a:cubicBezTo>
                      <a:pt x="88984" y="81837"/>
                      <a:pt x="88632" y="82635"/>
                      <a:pt x="88508" y="83953"/>
                    </a:cubicBezTo>
                    <a:cubicBezTo>
                      <a:pt x="88508" y="85062"/>
                      <a:pt x="88031" y="85669"/>
                      <a:pt x="87783" y="86675"/>
                    </a:cubicBezTo>
                    <a:cubicBezTo>
                      <a:pt x="87783" y="87178"/>
                      <a:pt x="87534" y="87386"/>
                      <a:pt x="87534" y="87785"/>
                    </a:cubicBezTo>
                    <a:cubicBezTo>
                      <a:pt x="87410" y="88391"/>
                      <a:pt x="87306" y="88998"/>
                      <a:pt x="86581" y="88998"/>
                    </a:cubicBezTo>
                    <a:cubicBezTo>
                      <a:pt x="85856" y="88998"/>
                      <a:pt x="85483" y="88703"/>
                      <a:pt x="84758" y="88703"/>
                    </a:cubicBezTo>
                    <a:cubicBezTo>
                      <a:pt x="82230" y="88703"/>
                      <a:pt x="81277" y="90715"/>
                      <a:pt x="78729" y="90715"/>
                    </a:cubicBezTo>
                    <a:cubicBezTo>
                      <a:pt x="78377" y="90715"/>
                      <a:pt x="78377" y="90715"/>
                      <a:pt x="78377" y="90715"/>
                    </a:cubicBezTo>
                    <a:cubicBezTo>
                      <a:pt x="78377" y="90316"/>
                      <a:pt x="78377" y="90316"/>
                      <a:pt x="78377" y="90316"/>
                    </a:cubicBezTo>
                    <a:cubicBezTo>
                      <a:pt x="78377" y="89709"/>
                      <a:pt x="78853" y="89397"/>
                      <a:pt x="79102" y="88894"/>
                    </a:cubicBezTo>
                    <a:cubicBezTo>
                      <a:pt x="79454" y="88201"/>
                      <a:pt x="79205" y="87490"/>
                      <a:pt x="80055" y="87178"/>
                    </a:cubicBezTo>
                    <a:cubicBezTo>
                      <a:pt x="80552" y="86987"/>
                      <a:pt x="81029" y="86987"/>
                      <a:pt x="81629" y="86987"/>
                    </a:cubicBezTo>
                    <a:cubicBezTo>
                      <a:pt x="83080" y="86987"/>
                      <a:pt x="83080" y="86987"/>
                      <a:pt x="83080" y="86987"/>
                    </a:cubicBezTo>
                    <a:cubicBezTo>
                      <a:pt x="84654" y="86987"/>
                      <a:pt x="84882" y="85374"/>
                      <a:pt x="84882" y="84057"/>
                    </a:cubicBezTo>
                    <a:cubicBezTo>
                      <a:pt x="84882" y="83242"/>
                      <a:pt x="84654" y="82739"/>
                      <a:pt x="84406" y="81941"/>
                    </a:cubicBezTo>
                    <a:cubicBezTo>
                      <a:pt x="85006" y="79913"/>
                      <a:pt x="85006" y="79913"/>
                      <a:pt x="85006" y="79913"/>
                    </a:cubicBezTo>
                    <a:cubicBezTo>
                      <a:pt x="85006" y="79722"/>
                      <a:pt x="84758" y="79514"/>
                      <a:pt x="84758" y="79306"/>
                    </a:cubicBezTo>
                    <a:cubicBezTo>
                      <a:pt x="84758" y="78595"/>
                      <a:pt x="85607" y="78508"/>
                      <a:pt x="85607" y="77798"/>
                    </a:cubicBezTo>
                    <a:cubicBezTo>
                      <a:pt x="85607" y="77693"/>
                      <a:pt x="85359" y="77693"/>
                      <a:pt x="85359" y="77485"/>
                    </a:cubicBezTo>
                    <a:cubicBezTo>
                      <a:pt x="85359" y="76983"/>
                      <a:pt x="86332" y="76896"/>
                      <a:pt x="86332" y="76393"/>
                    </a:cubicBezTo>
                    <a:cubicBezTo>
                      <a:pt x="86332" y="76185"/>
                      <a:pt x="86084" y="76185"/>
                      <a:pt x="85856" y="76081"/>
                    </a:cubicBezTo>
                    <a:cubicBezTo>
                      <a:pt x="86332" y="75474"/>
                      <a:pt x="86933" y="75266"/>
                      <a:pt x="87658" y="74763"/>
                    </a:cubicBezTo>
                    <a:cubicBezTo>
                      <a:pt x="88135" y="74469"/>
                      <a:pt x="88135" y="73966"/>
                      <a:pt x="88632" y="73758"/>
                    </a:cubicBezTo>
                    <a:cubicBezTo>
                      <a:pt x="88984" y="73654"/>
                      <a:pt x="89461" y="73463"/>
                      <a:pt x="89461" y="73151"/>
                    </a:cubicBezTo>
                    <a:cubicBezTo>
                      <a:pt x="89461" y="72041"/>
                      <a:pt x="88259" y="71538"/>
                      <a:pt x="88259" y="70429"/>
                    </a:cubicBezTo>
                    <a:cubicBezTo>
                      <a:pt x="88259" y="70117"/>
                      <a:pt x="88383" y="70117"/>
                      <a:pt x="88383" y="69822"/>
                    </a:cubicBezTo>
                    <a:cubicBezTo>
                      <a:pt x="88383" y="69718"/>
                      <a:pt x="88259" y="69718"/>
                      <a:pt x="88259" y="69614"/>
                    </a:cubicBezTo>
                    <a:cubicBezTo>
                      <a:pt x="88259" y="69527"/>
                      <a:pt x="88259" y="69527"/>
                      <a:pt x="88383" y="69423"/>
                    </a:cubicBezTo>
                    <a:cubicBezTo>
                      <a:pt x="88860" y="69423"/>
                      <a:pt x="89109" y="69007"/>
                      <a:pt x="89709" y="69007"/>
                    </a:cubicBezTo>
                    <a:cubicBezTo>
                      <a:pt x="89834" y="69007"/>
                      <a:pt x="89958" y="69215"/>
                      <a:pt x="90082" y="69215"/>
                    </a:cubicBezTo>
                    <a:cubicBezTo>
                      <a:pt x="90186" y="69215"/>
                      <a:pt x="90310" y="69111"/>
                      <a:pt x="90310" y="69111"/>
                    </a:cubicBezTo>
                    <a:cubicBezTo>
                      <a:pt x="90310" y="68712"/>
                      <a:pt x="90310" y="68712"/>
                      <a:pt x="90310" y="68712"/>
                    </a:cubicBezTo>
                    <a:cubicBezTo>
                      <a:pt x="90310" y="68105"/>
                      <a:pt x="89585" y="67915"/>
                      <a:pt x="89357" y="67290"/>
                    </a:cubicBezTo>
                    <a:cubicBezTo>
                      <a:pt x="88508" y="65487"/>
                      <a:pt x="89109" y="63961"/>
                      <a:pt x="87534" y="62557"/>
                    </a:cubicBezTo>
                    <a:cubicBezTo>
                      <a:pt x="87410" y="63164"/>
                      <a:pt x="87306" y="63563"/>
                      <a:pt x="87306" y="64169"/>
                    </a:cubicBezTo>
                    <a:cubicBezTo>
                      <a:pt x="87306" y="64776"/>
                      <a:pt x="87534" y="65088"/>
                      <a:pt x="87534" y="65591"/>
                    </a:cubicBezTo>
                    <a:cubicBezTo>
                      <a:pt x="87534" y="66181"/>
                      <a:pt x="87658" y="66788"/>
                      <a:pt x="87058" y="67100"/>
                    </a:cubicBezTo>
                    <a:cubicBezTo>
                      <a:pt x="86705" y="67394"/>
                      <a:pt x="86208" y="67100"/>
                      <a:pt x="85732" y="67204"/>
                    </a:cubicBezTo>
                    <a:cubicBezTo>
                      <a:pt x="85255" y="67498"/>
                      <a:pt x="85483" y="68105"/>
                      <a:pt x="85006" y="68417"/>
                    </a:cubicBezTo>
                    <a:cubicBezTo>
                      <a:pt x="84758" y="68504"/>
                      <a:pt x="84406" y="68417"/>
                      <a:pt x="84157" y="68608"/>
                    </a:cubicBezTo>
                    <a:cubicBezTo>
                      <a:pt x="83929" y="68920"/>
                      <a:pt x="84033" y="69215"/>
                      <a:pt x="84033" y="69614"/>
                    </a:cubicBezTo>
                    <a:cubicBezTo>
                      <a:pt x="83929" y="69822"/>
                      <a:pt x="83680" y="70030"/>
                      <a:pt x="83556" y="70221"/>
                    </a:cubicBezTo>
                    <a:cubicBezTo>
                      <a:pt x="83432" y="70827"/>
                      <a:pt x="83805" y="71140"/>
                      <a:pt x="83556" y="71642"/>
                    </a:cubicBezTo>
                    <a:cubicBezTo>
                      <a:pt x="83204" y="72041"/>
                      <a:pt x="82831" y="72145"/>
                      <a:pt x="82707" y="72544"/>
                    </a:cubicBezTo>
                    <a:cubicBezTo>
                      <a:pt x="82230" y="73567"/>
                      <a:pt x="81982" y="74659"/>
                      <a:pt x="80656" y="74659"/>
                    </a:cubicBezTo>
                    <a:cubicBezTo>
                      <a:pt x="80055" y="74659"/>
                      <a:pt x="79703" y="74573"/>
                      <a:pt x="78977" y="74573"/>
                    </a:cubicBezTo>
                    <a:cubicBezTo>
                      <a:pt x="78604" y="74573"/>
                      <a:pt x="78604" y="74867"/>
                      <a:pt x="78377" y="75179"/>
                    </a:cubicBezTo>
                    <a:cubicBezTo>
                      <a:pt x="78128" y="75474"/>
                      <a:pt x="77776" y="75682"/>
                      <a:pt x="77403" y="75977"/>
                    </a:cubicBezTo>
                    <a:cubicBezTo>
                      <a:pt x="76926" y="76289"/>
                      <a:pt x="76574" y="76185"/>
                      <a:pt x="75953" y="76393"/>
                    </a:cubicBezTo>
                    <a:cubicBezTo>
                      <a:pt x="75124" y="76688"/>
                      <a:pt x="74875" y="77191"/>
                      <a:pt x="74026" y="77693"/>
                    </a:cubicBezTo>
                    <a:cubicBezTo>
                      <a:pt x="73073" y="78404"/>
                      <a:pt x="73073" y="79219"/>
                      <a:pt x="72348" y="80225"/>
                    </a:cubicBezTo>
                    <a:cubicBezTo>
                      <a:pt x="71975" y="80918"/>
                      <a:pt x="70773" y="80918"/>
                      <a:pt x="70773" y="81733"/>
                    </a:cubicBezTo>
                    <a:cubicBezTo>
                      <a:pt x="70773" y="81941"/>
                      <a:pt x="70897" y="82045"/>
                      <a:pt x="70897" y="82236"/>
                    </a:cubicBezTo>
                    <a:cubicBezTo>
                      <a:pt x="70897" y="82843"/>
                      <a:pt x="70048" y="82739"/>
                      <a:pt x="69571" y="83051"/>
                    </a:cubicBezTo>
                    <a:cubicBezTo>
                      <a:pt x="68722" y="83450"/>
                      <a:pt x="68370" y="84057"/>
                      <a:pt x="68370" y="84768"/>
                    </a:cubicBezTo>
                    <a:cubicBezTo>
                      <a:pt x="68370" y="84872"/>
                      <a:pt x="68473" y="84872"/>
                      <a:pt x="68473" y="84958"/>
                    </a:cubicBezTo>
                    <a:cubicBezTo>
                      <a:pt x="68473" y="85270"/>
                      <a:pt x="67997" y="85374"/>
                      <a:pt x="67997" y="85669"/>
                    </a:cubicBezTo>
                    <a:cubicBezTo>
                      <a:pt x="67997" y="85877"/>
                      <a:pt x="68121" y="85877"/>
                      <a:pt x="68121" y="86068"/>
                    </a:cubicBezTo>
                    <a:cubicBezTo>
                      <a:pt x="68598" y="85964"/>
                      <a:pt x="68970" y="85964"/>
                      <a:pt x="69323" y="85669"/>
                    </a:cubicBezTo>
                    <a:cubicBezTo>
                      <a:pt x="69198" y="86276"/>
                      <a:pt x="69074" y="86675"/>
                      <a:pt x="69074" y="87178"/>
                    </a:cubicBezTo>
                    <a:cubicBezTo>
                      <a:pt x="68245" y="86675"/>
                      <a:pt x="67769" y="86172"/>
                      <a:pt x="66671" y="86172"/>
                    </a:cubicBezTo>
                    <a:cubicBezTo>
                      <a:pt x="66319" y="86172"/>
                      <a:pt x="66319" y="86779"/>
                      <a:pt x="66194" y="87178"/>
                    </a:cubicBezTo>
                    <a:cubicBezTo>
                      <a:pt x="66070" y="87074"/>
                      <a:pt x="66070" y="87074"/>
                      <a:pt x="66070" y="87074"/>
                    </a:cubicBezTo>
                    <a:cubicBezTo>
                      <a:pt x="65593" y="86276"/>
                      <a:pt x="65593" y="85669"/>
                      <a:pt x="64868" y="85062"/>
                    </a:cubicBezTo>
                    <a:cubicBezTo>
                      <a:pt x="61843" y="82548"/>
                      <a:pt x="63169" y="84161"/>
                      <a:pt x="64392" y="84161"/>
                    </a:cubicBezTo>
                    <a:cubicBezTo>
                      <a:pt x="64620" y="84161"/>
                      <a:pt x="64620" y="84161"/>
                      <a:pt x="64620" y="84161"/>
                    </a:cubicBezTo>
                    <a:cubicBezTo>
                      <a:pt x="64620" y="83658"/>
                      <a:pt x="64620" y="83658"/>
                      <a:pt x="64620" y="83658"/>
                    </a:cubicBezTo>
                    <a:cubicBezTo>
                      <a:pt x="63667" y="81525"/>
                      <a:pt x="63667" y="81525"/>
                      <a:pt x="63667" y="81525"/>
                    </a:cubicBezTo>
                    <a:cubicBezTo>
                      <a:pt x="63667" y="80918"/>
                      <a:pt x="63770" y="80520"/>
                      <a:pt x="63418" y="80017"/>
                    </a:cubicBezTo>
                    <a:cubicBezTo>
                      <a:pt x="63169" y="79618"/>
                      <a:pt x="62693" y="79514"/>
                      <a:pt x="62693" y="79011"/>
                    </a:cubicBezTo>
                    <a:cubicBezTo>
                      <a:pt x="62693" y="78907"/>
                      <a:pt x="62817" y="78803"/>
                      <a:pt x="62817" y="78595"/>
                    </a:cubicBezTo>
                    <a:cubicBezTo>
                      <a:pt x="62817" y="78092"/>
                      <a:pt x="62444" y="77902"/>
                      <a:pt x="62320" y="77399"/>
                    </a:cubicBezTo>
                    <a:cubicBezTo>
                      <a:pt x="62092" y="76896"/>
                      <a:pt x="62092" y="76393"/>
                      <a:pt x="61491" y="76081"/>
                    </a:cubicBezTo>
                    <a:cubicBezTo>
                      <a:pt x="60766" y="75769"/>
                      <a:pt x="60290" y="75578"/>
                      <a:pt x="59917" y="74971"/>
                    </a:cubicBezTo>
                    <a:cubicBezTo>
                      <a:pt x="59440" y="74364"/>
                      <a:pt x="58943" y="74156"/>
                      <a:pt x="58715" y="73567"/>
                    </a:cubicBezTo>
                    <a:cubicBezTo>
                      <a:pt x="58238" y="72440"/>
                      <a:pt x="58591" y="71746"/>
                      <a:pt x="58114" y="70741"/>
                    </a:cubicBezTo>
                    <a:cubicBezTo>
                      <a:pt x="57866" y="70221"/>
                      <a:pt x="57016" y="70221"/>
                      <a:pt x="57016" y="69718"/>
                    </a:cubicBezTo>
                    <a:cubicBezTo>
                      <a:pt x="57016" y="69614"/>
                      <a:pt x="57140" y="69527"/>
                      <a:pt x="57140" y="69423"/>
                    </a:cubicBezTo>
                    <a:cubicBezTo>
                      <a:pt x="57140" y="68504"/>
                      <a:pt x="55338" y="69007"/>
                      <a:pt x="54261" y="68816"/>
                    </a:cubicBezTo>
                    <a:cubicBezTo>
                      <a:pt x="53038" y="68712"/>
                      <a:pt x="52810" y="67498"/>
                      <a:pt x="51712" y="67498"/>
                    </a:cubicBezTo>
                    <a:cubicBezTo>
                      <a:pt x="51712" y="67100"/>
                      <a:pt x="51712" y="67100"/>
                      <a:pt x="51712" y="67100"/>
                    </a:cubicBezTo>
                    <a:cubicBezTo>
                      <a:pt x="51712" y="66996"/>
                      <a:pt x="51837" y="66892"/>
                      <a:pt x="51837" y="66701"/>
                    </a:cubicBezTo>
                    <a:cubicBezTo>
                      <a:pt x="51837" y="66285"/>
                      <a:pt x="51236" y="66389"/>
                      <a:pt x="50759" y="66181"/>
                    </a:cubicBezTo>
                    <a:cubicBezTo>
                      <a:pt x="51360" y="65886"/>
                      <a:pt x="51236" y="65487"/>
                      <a:pt x="51588" y="64984"/>
                    </a:cubicBezTo>
                    <a:cubicBezTo>
                      <a:pt x="51961" y="65088"/>
                      <a:pt x="51961" y="65279"/>
                      <a:pt x="52085" y="65591"/>
                    </a:cubicBezTo>
                    <a:cubicBezTo>
                      <a:pt x="52437" y="65088"/>
                      <a:pt x="52914" y="64880"/>
                      <a:pt x="52914" y="64273"/>
                    </a:cubicBezTo>
                    <a:cubicBezTo>
                      <a:pt x="52914" y="63164"/>
                      <a:pt x="52562" y="61950"/>
                      <a:pt x="51236" y="61950"/>
                    </a:cubicBezTo>
                    <a:cubicBezTo>
                      <a:pt x="50034" y="61950"/>
                      <a:pt x="49661" y="62661"/>
                      <a:pt x="48584" y="62852"/>
                    </a:cubicBezTo>
                    <a:cubicBezTo>
                      <a:pt x="48459" y="62765"/>
                      <a:pt x="48335" y="62765"/>
                      <a:pt x="48335" y="62661"/>
                    </a:cubicBezTo>
                    <a:cubicBezTo>
                      <a:pt x="48335" y="62453"/>
                      <a:pt x="48708" y="62349"/>
                      <a:pt x="48708" y="62158"/>
                    </a:cubicBezTo>
                    <a:cubicBezTo>
                      <a:pt x="48708" y="61950"/>
                      <a:pt x="48584" y="61950"/>
                      <a:pt x="48584" y="61742"/>
                    </a:cubicBezTo>
                    <a:cubicBezTo>
                      <a:pt x="48812" y="61846"/>
                      <a:pt x="48936" y="61950"/>
                      <a:pt x="49185" y="62054"/>
                    </a:cubicBezTo>
                    <a:cubicBezTo>
                      <a:pt x="49412" y="61950"/>
                      <a:pt x="49412" y="61950"/>
                      <a:pt x="49412" y="61950"/>
                    </a:cubicBezTo>
                    <a:cubicBezTo>
                      <a:pt x="49060" y="60736"/>
                      <a:pt x="47859" y="60442"/>
                      <a:pt x="47009" y="59436"/>
                    </a:cubicBezTo>
                    <a:cubicBezTo>
                      <a:pt x="46657" y="59020"/>
                      <a:pt x="46533" y="58413"/>
                      <a:pt x="45932" y="58413"/>
                    </a:cubicBezTo>
                    <a:cubicBezTo>
                      <a:pt x="45559" y="58413"/>
                      <a:pt x="45559" y="58916"/>
                      <a:pt x="45207" y="58916"/>
                    </a:cubicBezTo>
                    <a:cubicBezTo>
                      <a:pt x="44958" y="58916"/>
                      <a:pt x="44834" y="58812"/>
                      <a:pt x="44606" y="58621"/>
                    </a:cubicBezTo>
                    <a:cubicBezTo>
                      <a:pt x="44005" y="58916"/>
                      <a:pt x="43756" y="59523"/>
                      <a:pt x="43031" y="59523"/>
                    </a:cubicBezTo>
                    <a:cubicBezTo>
                      <a:pt x="41975" y="59523"/>
                      <a:pt x="41477" y="59020"/>
                      <a:pt x="40524" y="58517"/>
                    </a:cubicBezTo>
                    <a:cubicBezTo>
                      <a:pt x="40151" y="58309"/>
                      <a:pt x="39799" y="58413"/>
                      <a:pt x="39426" y="58222"/>
                    </a:cubicBezTo>
                    <a:cubicBezTo>
                      <a:pt x="37872" y="57407"/>
                      <a:pt x="36899" y="56697"/>
                      <a:pt x="35096" y="56697"/>
                    </a:cubicBezTo>
                    <a:cubicBezTo>
                      <a:pt x="34495" y="56697"/>
                      <a:pt x="34247" y="57199"/>
                      <a:pt x="33770" y="57511"/>
                    </a:cubicBezTo>
                    <a:cubicBezTo>
                      <a:pt x="33045" y="57702"/>
                      <a:pt x="32444" y="57702"/>
                      <a:pt x="31719" y="57806"/>
                    </a:cubicBezTo>
                    <a:cubicBezTo>
                      <a:pt x="31595" y="56298"/>
                      <a:pt x="29668" y="56194"/>
                      <a:pt x="28342" y="55084"/>
                    </a:cubicBezTo>
                    <a:cubicBezTo>
                      <a:pt x="27016" y="54286"/>
                      <a:pt x="26042" y="53974"/>
                      <a:pt x="24592" y="53263"/>
                    </a:cubicBezTo>
                    <a:cubicBezTo>
                      <a:pt x="23515" y="52761"/>
                      <a:pt x="23038" y="52154"/>
                      <a:pt x="21816" y="52154"/>
                    </a:cubicBezTo>
                    <a:cubicBezTo>
                      <a:pt x="21111" y="52154"/>
                      <a:pt x="20738" y="52657"/>
                      <a:pt x="20138" y="52969"/>
                    </a:cubicBezTo>
                    <a:cubicBezTo>
                      <a:pt x="19164" y="53368"/>
                      <a:pt x="18439" y="53576"/>
                      <a:pt x="17237" y="53576"/>
                    </a:cubicBezTo>
                    <a:cubicBezTo>
                      <a:pt x="16160" y="53576"/>
                      <a:pt x="15559" y="53472"/>
                      <a:pt x="14357" y="53472"/>
                    </a:cubicBezTo>
                    <a:cubicBezTo>
                      <a:pt x="13383" y="53472"/>
                      <a:pt x="12907" y="53576"/>
                      <a:pt x="11933" y="53576"/>
                    </a:cubicBezTo>
                    <a:cubicBezTo>
                      <a:pt x="7479" y="53576"/>
                      <a:pt x="7479" y="53576"/>
                      <a:pt x="7479" y="53576"/>
                    </a:cubicBezTo>
                    <a:cubicBezTo>
                      <a:pt x="1325" y="54581"/>
                      <a:pt x="1325" y="54581"/>
                      <a:pt x="1325" y="54581"/>
                    </a:cubicBezTo>
                    <a:cubicBezTo>
                      <a:pt x="103" y="54581"/>
                      <a:pt x="103" y="54581"/>
                      <a:pt x="103" y="54581"/>
                    </a:cubicBezTo>
                    <a:lnTo>
                      <a:pt x="0" y="54581"/>
                    </a:lnTo>
                    <a:close/>
                  </a:path>
                </a:pathLst>
              </a:custGeom>
              <a:grpFill/>
              <a:ln w="19050" cap="flat" cmpd="sng">
                <a:solidFill>
                  <a:srgbClr val="F0EDEC"/>
                </a:solidFill>
                <a:prstDash val="solid"/>
                <a:bevel/>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nvGrpSpPr>
              <p:cNvPr id="101" name="Group 100">
                <a:extLst>
                  <a:ext uri="{FF2B5EF4-FFF2-40B4-BE49-F238E27FC236}">
                    <a16:creationId xmlns:a16="http://schemas.microsoft.com/office/drawing/2014/main" id="{23221178-CDDA-6264-ADC5-D4437AE1D194}"/>
                  </a:ext>
                </a:extLst>
              </p:cNvPr>
              <p:cNvGrpSpPr/>
              <p:nvPr/>
            </p:nvGrpSpPr>
            <p:grpSpPr>
              <a:xfrm>
                <a:off x="3643737" y="1111918"/>
                <a:ext cx="4903125" cy="3905809"/>
                <a:chOff x="3644266" y="1116205"/>
                <a:chExt cx="4903125" cy="3905809"/>
              </a:xfrm>
              <a:grpFill/>
            </p:grpSpPr>
            <p:sp>
              <p:nvSpPr>
                <p:cNvPr id="102" name="Shape 4818">
                  <a:extLst>
                    <a:ext uri="{FF2B5EF4-FFF2-40B4-BE49-F238E27FC236}">
                      <a16:creationId xmlns:a16="http://schemas.microsoft.com/office/drawing/2014/main" id="{FFE115DA-A9E2-6067-BAC6-75DFF8CB33E9}"/>
                    </a:ext>
                  </a:extLst>
                </p:cNvPr>
                <p:cNvSpPr/>
                <p:nvPr/>
              </p:nvSpPr>
              <p:spPr>
                <a:xfrm>
                  <a:off x="3644266" y="1558894"/>
                  <a:ext cx="1937322" cy="2849319"/>
                </a:xfrm>
                <a:custGeom>
                  <a:avLst/>
                  <a:gdLst/>
                  <a:ahLst/>
                  <a:cxnLst/>
                  <a:rect l="0" t="0" r="0" b="0"/>
                  <a:pathLst>
                    <a:path w="120000" h="120000" extrusionOk="0">
                      <a:moveTo>
                        <a:pt x="119612" y="6073"/>
                      </a:moveTo>
                      <a:lnTo>
                        <a:pt x="119612" y="6073"/>
                      </a:lnTo>
                      <a:cubicBezTo>
                        <a:pt x="119162" y="5894"/>
                        <a:pt x="118619" y="5831"/>
                        <a:pt x="118077" y="5704"/>
                      </a:cubicBezTo>
                      <a:cubicBezTo>
                        <a:pt x="117456" y="5641"/>
                        <a:pt x="117177" y="5398"/>
                        <a:pt x="116557" y="5398"/>
                      </a:cubicBezTo>
                      <a:cubicBezTo>
                        <a:pt x="116278" y="5398"/>
                        <a:pt x="116092" y="5462"/>
                        <a:pt x="115735" y="5462"/>
                      </a:cubicBezTo>
                      <a:cubicBezTo>
                        <a:pt x="115735" y="5768"/>
                        <a:pt x="115828" y="6010"/>
                        <a:pt x="116092" y="6253"/>
                      </a:cubicBezTo>
                      <a:cubicBezTo>
                        <a:pt x="116014" y="6316"/>
                        <a:pt x="116014" y="6316"/>
                        <a:pt x="116014" y="6316"/>
                      </a:cubicBezTo>
                      <a:cubicBezTo>
                        <a:pt x="115828" y="6316"/>
                        <a:pt x="115735" y="6253"/>
                        <a:pt x="115549" y="6200"/>
                      </a:cubicBezTo>
                      <a:cubicBezTo>
                        <a:pt x="115378" y="6253"/>
                        <a:pt x="115378" y="6253"/>
                        <a:pt x="115378" y="6253"/>
                      </a:cubicBezTo>
                      <a:cubicBezTo>
                        <a:pt x="115378" y="6316"/>
                        <a:pt x="115471" y="6379"/>
                        <a:pt x="115549" y="6442"/>
                      </a:cubicBezTo>
                      <a:cubicBezTo>
                        <a:pt x="115471" y="6558"/>
                        <a:pt x="115471" y="6558"/>
                        <a:pt x="115471" y="6558"/>
                      </a:cubicBezTo>
                      <a:cubicBezTo>
                        <a:pt x="115192" y="6506"/>
                        <a:pt x="115006" y="6379"/>
                        <a:pt x="114835" y="6253"/>
                      </a:cubicBezTo>
                      <a:cubicBezTo>
                        <a:pt x="114649" y="6316"/>
                        <a:pt x="114649" y="6316"/>
                        <a:pt x="114649" y="6316"/>
                      </a:cubicBezTo>
                      <a:cubicBezTo>
                        <a:pt x="114649" y="6558"/>
                        <a:pt x="114835" y="6622"/>
                        <a:pt x="114835" y="6875"/>
                      </a:cubicBezTo>
                      <a:cubicBezTo>
                        <a:pt x="114835" y="6927"/>
                        <a:pt x="114742" y="6927"/>
                        <a:pt x="114649" y="6927"/>
                      </a:cubicBezTo>
                      <a:cubicBezTo>
                        <a:pt x="114200" y="6506"/>
                        <a:pt x="114200" y="6506"/>
                        <a:pt x="114200" y="6506"/>
                      </a:cubicBezTo>
                      <a:cubicBezTo>
                        <a:pt x="113936" y="6748"/>
                        <a:pt x="113750" y="6875"/>
                        <a:pt x="113750" y="7181"/>
                      </a:cubicBezTo>
                      <a:cubicBezTo>
                        <a:pt x="113750" y="7613"/>
                        <a:pt x="114386" y="8710"/>
                        <a:pt x="113393" y="7613"/>
                      </a:cubicBezTo>
                      <a:cubicBezTo>
                        <a:pt x="113207" y="7919"/>
                        <a:pt x="113021" y="8340"/>
                        <a:pt x="113021" y="8594"/>
                      </a:cubicBezTo>
                      <a:cubicBezTo>
                        <a:pt x="113021" y="8710"/>
                        <a:pt x="113207" y="9015"/>
                        <a:pt x="113021" y="8773"/>
                      </a:cubicBezTo>
                      <a:cubicBezTo>
                        <a:pt x="112571" y="8277"/>
                        <a:pt x="112571" y="8277"/>
                        <a:pt x="112571" y="8277"/>
                      </a:cubicBezTo>
                      <a:cubicBezTo>
                        <a:pt x="112028" y="8224"/>
                        <a:pt x="111579" y="7971"/>
                        <a:pt x="112478" y="7971"/>
                      </a:cubicBezTo>
                      <a:cubicBezTo>
                        <a:pt x="112850" y="7971"/>
                        <a:pt x="113114" y="7792"/>
                        <a:pt x="113114" y="7550"/>
                      </a:cubicBezTo>
                      <a:cubicBezTo>
                        <a:pt x="113114" y="7181"/>
                        <a:pt x="112850" y="6991"/>
                        <a:pt x="112850" y="6558"/>
                      </a:cubicBezTo>
                      <a:cubicBezTo>
                        <a:pt x="112850" y="6253"/>
                        <a:pt x="112757" y="6073"/>
                        <a:pt x="112943" y="5831"/>
                      </a:cubicBezTo>
                      <a:cubicBezTo>
                        <a:pt x="113114" y="5641"/>
                        <a:pt x="113486" y="5578"/>
                        <a:pt x="113486" y="5335"/>
                      </a:cubicBezTo>
                      <a:cubicBezTo>
                        <a:pt x="113486" y="4787"/>
                        <a:pt x="112757" y="4597"/>
                        <a:pt x="112121" y="4355"/>
                      </a:cubicBezTo>
                      <a:cubicBezTo>
                        <a:pt x="111501" y="4112"/>
                        <a:pt x="111315" y="3922"/>
                        <a:pt x="110958" y="3553"/>
                      </a:cubicBezTo>
                      <a:cubicBezTo>
                        <a:pt x="110865" y="3374"/>
                        <a:pt x="110493" y="3374"/>
                        <a:pt x="110493" y="3247"/>
                      </a:cubicBezTo>
                      <a:cubicBezTo>
                        <a:pt x="110493" y="3121"/>
                        <a:pt x="110586" y="3121"/>
                        <a:pt x="110586" y="3068"/>
                      </a:cubicBezTo>
                      <a:cubicBezTo>
                        <a:pt x="110586" y="2636"/>
                        <a:pt x="109950" y="2572"/>
                        <a:pt x="109423" y="2330"/>
                      </a:cubicBezTo>
                      <a:cubicBezTo>
                        <a:pt x="109144" y="2203"/>
                        <a:pt x="108973" y="2087"/>
                        <a:pt x="108601" y="1961"/>
                      </a:cubicBezTo>
                      <a:cubicBezTo>
                        <a:pt x="108338" y="1834"/>
                        <a:pt x="107888" y="1834"/>
                        <a:pt x="107888" y="1655"/>
                      </a:cubicBezTo>
                      <a:cubicBezTo>
                        <a:pt x="107888" y="1349"/>
                        <a:pt x="107888" y="1043"/>
                        <a:pt x="107516" y="1043"/>
                      </a:cubicBezTo>
                      <a:cubicBezTo>
                        <a:pt x="107066" y="1043"/>
                        <a:pt x="106802" y="1096"/>
                        <a:pt x="106353" y="1096"/>
                      </a:cubicBezTo>
                      <a:cubicBezTo>
                        <a:pt x="105438" y="1096"/>
                        <a:pt x="104895" y="611"/>
                        <a:pt x="104631" y="0"/>
                      </a:cubicBezTo>
                      <a:cubicBezTo>
                        <a:pt x="104275" y="115"/>
                        <a:pt x="104088" y="242"/>
                        <a:pt x="103825" y="369"/>
                      </a:cubicBezTo>
                      <a:cubicBezTo>
                        <a:pt x="103096" y="179"/>
                        <a:pt x="103096" y="179"/>
                        <a:pt x="103096" y="179"/>
                      </a:cubicBezTo>
                      <a:cubicBezTo>
                        <a:pt x="102910" y="179"/>
                        <a:pt x="102910" y="179"/>
                        <a:pt x="102910" y="179"/>
                      </a:cubicBezTo>
                      <a:cubicBezTo>
                        <a:pt x="103375" y="611"/>
                        <a:pt x="103546" y="917"/>
                        <a:pt x="104088" y="1096"/>
                      </a:cubicBezTo>
                      <a:cubicBezTo>
                        <a:pt x="103995" y="1223"/>
                        <a:pt x="103995" y="1223"/>
                        <a:pt x="103995" y="1223"/>
                      </a:cubicBezTo>
                      <a:cubicBezTo>
                        <a:pt x="103732" y="1223"/>
                        <a:pt x="103546" y="1223"/>
                        <a:pt x="103189" y="1223"/>
                      </a:cubicBezTo>
                      <a:cubicBezTo>
                        <a:pt x="103189" y="1718"/>
                        <a:pt x="102832" y="2024"/>
                        <a:pt x="102196" y="2330"/>
                      </a:cubicBezTo>
                      <a:cubicBezTo>
                        <a:pt x="101917" y="2393"/>
                        <a:pt x="101917" y="2636"/>
                        <a:pt x="101654" y="2636"/>
                      </a:cubicBezTo>
                      <a:cubicBezTo>
                        <a:pt x="100925" y="2636"/>
                        <a:pt x="100925" y="2024"/>
                        <a:pt x="100925" y="1528"/>
                      </a:cubicBezTo>
                      <a:cubicBezTo>
                        <a:pt x="100925" y="854"/>
                        <a:pt x="101018" y="1402"/>
                        <a:pt x="100304" y="1655"/>
                      </a:cubicBezTo>
                      <a:cubicBezTo>
                        <a:pt x="100025" y="1771"/>
                        <a:pt x="99576" y="1718"/>
                        <a:pt x="99576" y="1961"/>
                      </a:cubicBezTo>
                      <a:cubicBezTo>
                        <a:pt x="99576" y="2140"/>
                        <a:pt x="100025" y="2140"/>
                        <a:pt x="100118" y="2330"/>
                      </a:cubicBezTo>
                      <a:cubicBezTo>
                        <a:pt x="99669" y="2393"/>
                        <a:pt x="99483" y="2636"/>
                        <a:pt x="99126" y="2636"/>
                      </a:cubicBezTo>
                      <a:cubicBezTo>
                        <a:pt x="98040" y="2636"/>
                        <a:pt x="99033" y="1771"/>
                        <a:pt x="97777" y="2699"/>
                      </a:cubicBezTo>
                      <a:cubicBezTo>
                        <a:pt x="97854" y="2942"/>
                        <a:pt x="97854" y="2942"/>
                        <a:pt x="97854" y="2942"/>
                      </a:cubicBezTo>
                      <a:cubicBezTo>
                        <a:pt x="97684" y="3121"/>
                        <a:pt x="97311" y="3247"/>
                        <a:pt x="97311" y="3490"/>
                      </a:cubicBezTo>
                      <a:cubicBezTo>
                        <a:pt x="97311" y="3680"/>
                        <a:pt x="97498" y="3743"/>
                        <a:pt x="97498" y="3922"/>
                      </a:cubicBezTo>
                      <a:cubicBezTo>
                        <a:pt x="97498" y="4175"/>
                        <a:pt x="96955" y="4112"/>
                        <a:pt x="96598" y="4175"/>
                      </a:cubicBezTo>
                      <a:cubicBezTo>
                        <a:pt x="96691" y="4355"/>
                        <a:pt x="96691" y="4481"/>
                        <a:pt x="96784" y="4660"/>
                      </a:cubicBezTo>
                      <a:cubicBezTo>
                        <a:pt x="96691" y="4597"/>
                        <a:pt x="96691" y="4597"/>
                        <a:pt x="96691" y="4597"/>
                      </a:cubicBezTo>
                      <a:cubicBezTo>
                        <a:pt x="96505" y="4418"/>
                        <a:pt x="96241" y="4418"/>
                        <a:pt x="96148" y="4228"/>
                      </a:cubicBezTo>
                      <a:cubicBezTo>
                        <a:pt x="95962" y="4112"/>
                        <a:pt x="96055" y="3806"/>
                        <a:pt x="95699" y="3806"/>
                      </a:cubicBezTo>
                      <a:cubicBezTo>
                        <a:pt x="94520" y="3806"/>
                        <a:pt x="94784" y="5093"/>
                        <a:pt x="94784" y="3005"/>
                      </a:cubicBezTo>
                      <a:lnTo>
                        <a:pt x="94877" y="2942"/>
                      </a:lnTo>
                      <a:cubicBezTo>
                        <a:pt x="94877" y="2699"/>
                        <a:pt x="94520" y="2699"/>
                        <a:pt x="94256" y="2572"/>
                      </a:cubicBezTo>
                      <a:cubicBezTo>
                        <a:pt x="94256" y="3680"/>
                        <a:pt x="94256" y="3680"/>
                        <a:pt x="94256" y="3680"/>
                      </a:cubicBezTo>
                      <a:cubicBezTo>
                        <a:pt x="94256" y="3922"/>
                        <a:pt x="94256" y="4049"/>
                        <a:pt x="94163" y="4291"/>
                      </a:cubicBezTo>
                      <a:cubicBezTo>
                        <a:pt x="93621" y="4291"/>
                        <a:pt x="93171" y="4291"/>
                        <a:pt x="92892" y="4660"/>
                      </a:cubicBezTo>
                      <a:cubicBezTo>
                        <a:pt x="92799" y="4597"/>
                        <a:pt x="92799" y="4534"/>
                        <a:pt x="92721" y="4534"/>
                      </a:cubicBezTo>
                      <a:cubicBezTo>
                        <a:pt x="92721" y="4418"/>
                        <a:pt x="92721" y="4418"/>
                        <a:pt x="92721" y="4418"/>
                      </a:cubicBezTo>
                      <a:cubicBezTo>
                        <a:pt x="92349" y="4418"/>
                        <a:pt x="92349" y="4418"/>
                        <a:pt x="92349" y="4418"/>
                      </a:cubicBezTo>
                      <a:cubicBezTo>
                        <a:pt x="92256" y="4418"/>
                        <a:pt x="92178" y="4355"/>
                        <a:pt x="92085" y="4355"/>
                      </a:cubicBezTo>
                      <a:cubicBezTo>
                        <a:pt x="91992" y="4355"/>
                        <a:pt x="91992" y="4418"/>
                        <a:pt x="91899" y="4418"/>
                      </a:cubicBezTo>
                      <a:cubicBezTo>
                        <a:pt x="91992" y="4787"/>
                        <a:pt x="91186" y="4840"/>
                        <a:pt x="91186" y="5209"/>
                      </a:cubicBezTo>
                      <a:cubicBezTo>
                        <a:pt x="91186" y="5578"/>
                        <a:pt x="91729" y="5768"/>
                        <a:pt x="92178" y="5768"/>
                      </a:cubicBezTo>
                      <a:cubicBezTo>
                        <a:pt x="92178" y="5831"/>
                        <a:pt x="92256" y="5831"/>
                        <a:pt x="92256" y="5894"/>
                      </a:cubicBezTo>
                      <a:cubicBezTo>
                        <a:pt x="92256" y="6073"/>
                        <a:pt x="92085" y="6200"/>
                        <a:pt x="91899" y="6316"/>
                      </a:cubicBezTo>
                      <a:cubicBezTo>
                        <a:pt x="91992" y="6442"/>
                        <a:pt x="91992" y="6442"/>
                        <a:pt x="91992" y="6442"/>
                      </a:cubicBezTo>
                      <a:cubicBezTo>
                        <a:pt x="92085" y="6442"/>
                        <a:pt x="92085" y="6506"/>
                        <a:pt x="92178" y="6506"/>
                      </a:cubicBezTo>
                      <a:cubicBezTo>
                        <a:pt x="92256" y="6506"/>
                        <a:pt x="92349" y="6442"/>
                        <a:pt x="92442" y="6379"/>
                      </a:cubicBezTo>
                      <a:cubicBezTo>
                        <a:pt x="92535" y="6442"/>
                        <a:pt x="92628" y="6558"/>
                        <a:pt x="92721" y="6558"/>
                      </a:cubicBezTo>
                      <a:cubicBezTo>
                        <a:pt x="92892" y="6558"/>
                        <a:pt x="92985" y="6622"/>
                        <a:pt x="93078" y="6622"/>
                      </a:cubicBezTo>
                      <a:cubicBezTo>
                        <a:pt x="92892" y="6685"/>
                        <a:pt x="92799" y="6748"/>
                        <a:pt x="92799" y="6875"/>
                      </a:cubicBezTo>
                      <a:cubicBezTo>
                        <a:pt x="92799" y="7054"/>
                        <a:pt x="93171" y="7117"/>
                        <a:pt x="93434" y="7297"/>
                      </a:cubicBezTo>
                      <a:cubicBezTo>
                        <a:pt x="93078" y="7360"/>
                        <a:pt x="92892" y="7486"/>
                        <a:pt x="92535" y="7486"/>
                      </a:cubicBezTo>
                      <a:cubicBezTo>
                        <a:pt x="91992" y="7486"/>
                        <a:pt x="91729" y="7244"/>
                        <a:pt x="91279" y="7117"/>
                      </a:cubicBezTo>
                      <a:cubicBezTo>
                        <a:pt x="91279" y="7244"/>
                        <a:pt x="91186" y="7297"/>
                        <a:pt x="91093" y="7423"/>
                      </a:cubicBezTo>
                      <a:cubicBezTo>
                        <a:pt x="90193" y="7117"/>
                        <a:pt x="90193" y="6010"/>
                        <a:pt x="90100" y="7244"/>
                      </a:cubicBezTo>
                      <a:cubicBezTo>
                        <a:pt x="89728" y="7244"/>
                        <a:pt x="89464" y="7244"/>
                        <a:pt x="89108" y="7244"/>
                      </a:cubicBezTo>
                      <a:cubicBezTo>
                        <a:pt x="89108" y="7360"/>
                        <a:pt x="89108" y="7423"/>
                        <a:pt x="89108" y="7550"/>
                      </a:cubicBezTo>
                      <a:cubicBezTo>
                        <a:pt x="89464" y="7550"/>
                        <a:pt x="89464" y="7550"/>
                        <a:pt x="89464" y="7550"/>
                      </a:cubicBezTo>
                      <a:cubicBezTo>
                        <a:pt x="89728" y="7550"/>
                        <a:pt x="89914" y="7423"/>
                        <a:pt x="90271" y="7423"/>
                      </a:cubicBezTo>
                      <a:cubicBezTo>
                        <a:pt x="89914" y="7613"/>
                        <a:pt x="89728" y="7729"/>
                        <a:pt x="89371" y="7792"/>
                      </a:cubicBezTo>
                      <a:cubicBezTo>
                        <a:pt x="89464" y="8035"/>
                        <a:pt x="89728" y="8098"/>
                        <a:pt x="90100" y="8098"/>
                      </a:cubicBezTo>
                      <a:cubicBezTo>
                        <a:pt x="90271" y="8098"/>
                        <a:pt x="90457" y="7971"/>
                        <a:pt x="90643" y="7971"/>
                      </a:cubicBezTo>
                      <a:cubicBezTo>
                        <a:pt x="90550" y="8161"/>
                        <a:pt x="90550" y="8277"/>
                        <a:pt x="90550" y="8530"/>
                      </a:cubicBezTo>
                      <a:cubicBezTo>
                        <a:pt x="90550" y="8836"/>
                        <a:pt x="91992" y="9690"/>
                        <a:pt x="91636" y="9637"/>
                      </a:cubicBezTo>
                      <a:cubicBezTo>
                        <a:pt x="90907" y="9448"/>
                        <a:pt x="91093" y="9142"/>
                        <a:pt x="90550" y="9142"/>
                      </a:cubicBezTo>
                      <a:cubicBezTo>
                        <a:pt x="90364" y="9142"/>
                        <a:pt x="90271" y="9268"/>
                        <a:pt x="90193" y="9332"/>
                      </a:cubicBezTo>
                      <a:cubicBezTo>
                        <a:pt x="89821" y="9205"/>
                        <a:pt x="89558" y="9205"/>
                        <a:pt x="89464" y="9015"/>
                      </a:cubicBezTo>
                      <a:cubicBezTo>
                        <a:pt x="89278" y="8836"/>
                        <a:pt x="89558" y="8594"/>
                        <a:pt x="89371" y="8404"/>
                      </a:cubicBezTo>
                      <a:cubicBezTo>
                        <a:pt x="89108" y="8277"/>
                        <a:pt x="88829" y="8467"/>
                        <a:pt x="88565" y="8404"/>
                      </a:cubicBezTo>
                      <a:cubicBezTo>
                        <a:pt x="88379" y="8340"/>
                        <a:pt x="88379" y="8224"/>
                        <a:pt x="88193" y="8224"/>
                      </a:cubicBezTo>
                      <a:cubicBezTo>
                        <a:pt x="87743" y="8224"/>
                        <a:pt x="87666" y="8594"/>
                        <a:pt x="87293" y="8710"/>
                      </a:cubicBezTo>
                      <a:cubicBezTo>
                        <a:pt x="87479" y="8963"/>
                        <a:pt x="87479" y="8963"/>
                        <a:pt x="87479" y="8963"/>
                      </a:cubicBezTo>
                      <a:cubicBezTo>
                        <a:pt x="87293" y="9142"/>
                        <a:pt x="87123" y="9268"/>
                        <a:pt x="86751" y="9268"/>
                      </a:cubicBezTo>
                      <a:cubicBezTo>
                        <a:pt x="86580" y="9268"/>
                        <a:pt x="86394" y="9142"/>
                        <a:pt x="86301" y="9015"/>
                      </a:cubicBezTo>
                      <a:cubicBezTo>
                        <a:pt x="86130" y="9268"/>
                        <a:pt x="85588" y="9268"/>
                        <a:pt x="85588" y="9574"/>
                      </a:cubicBezTo>
                      <a:cubicBezTo>
                        <a:pt x="85588" y="9637"/>
                        <a:pt x="85665" y="9690"/>
                        <a:pt x="85758" y="9753"/>
                      </a:cubicBezTo>
                      <a:cubicBezTo>
                        <a:pt x="85401" y="9943"/>
                        <a:pt x="85308" y="10249"/>
                        <a:pt x="85308" y="10555"/>
                      </a:cubicBezTo>
                      <a:cubicBezTo>
                        <a:pt x="85308" y="10734"/>
                        <a:pt x="85494" y="10861"/>
                        <a:pt x="85758" y="10861"/>
                      </a:cubicBezTo>
                      <a:cubicBezTo>
                        <a:pt x="85758" y="10861"/>
                        <a:pt x="85851" y="10861"/>
                        <a:pt x="85944" y="10861"/>
                      </a:cubicBezTo>
                      <a:cubicBezTo>
                        <a:pt x="86130" y="10861"/>
                        <a:pt x="86130" y="10861"/>
                        <a:pt x="86130" y="10861"/>
                      </a:cubicBezTo>
                      <a:cubicBezTo>
                        <a:pt x="86130" y="10987"/>
                        <a:pt x="86130" y="11103"/>
                        <a:pt x="86130" y="11293"/>
                      </a:cubicBezTo>
                      <a:cubicBezTo>
                        <a:pt x="87123" y="10987"/>
                        <a:pt x="87293" y="10555"/>
                        <a:pt x="88022" y="10059"/>
                      </a:cubicBezTo>
                      <a:cubicBezTo>
                        <a:pt x="88022" y="10681"/>
                        <a:pt x="88022" y="10681"/>
                        <a:pt x="88022" y="10681"/>
                      </a:cubicBezTo>
                      <a:cubicBezTo>
                        <a:pt x="88022" y="11050"/>
                        <a:pt x="87030" y="11050"/>
                        <a:pt x="87030" y="11472"/>
                      </a:cubicBezTo>
                      <a:cubicBezTo>
                        <a:pt x="87030" y="11536"/>
                        <a:pt x="87123" y="11599"/>
                        <a:pt x="87123" y="11715"/>
                      </a:cubicBezTo>
                      <a:cubicBezTo>
                        <a:pt x="86937" y="11778"/>
                        <a:pt x="86751" y="11841"/>
                        <a:pt x="86751" y="11968"/>
                      </a:cubicBezTo>
                      <a:cubicBezTo>
                        <a:pt x="86751" y="12147"/>
                        <a:pt x="86937" y="12210"/>
                        <a:pt x="86937" y="12400"/>
                      </a:cubicBezTo>
                      <a:cubicBezTo>
                        <a:pt x="86937" y="12579"/>
                        <a:pt x="86580" y="12579"/>
                        <a:pt x="86394" y="12769"/>
                      </a:cubicBezTo>
                      <a:cubicBezTo>
                        <a:pt x="86130" y="12706"/>
                        <a:pt x="86037" y="12643"/>
                        <a:pt x="85758" y="12579"/>
                      </a:cubicBezTo>
                      <a:cubicBezTo>
                        <a:pt x="85665" y="12949"/>
                        <a:pt x="85665" y="13128"/>
                        <a:pt x="85494" y="13434"/>
                      </a:cubicBezTo>
                      <a:cubicBezTo>
                        <a:pt x="85665" y="13497"/>
                        <a:pt x="85758" y="13560"/>
                        <a:pt x="85944" y="13560"/>
                      </a:cubicBezTo>
                      <a:cubicBezTo>
                        <a:pt x="86130" y="13560"/>
                        <a:pt x="86208" y="13497"/>
                        <a:pt x="86394" y="13497"/>
                      </a:cubicBezTo>
                      <a:cubicBezTo>
                        <a:pt x="86673" y="13497"/>
                        <a:pt x="89278" y="14056"/>
                        <a:pt x="88751" y="14172"/>
                      </a:cubicBezTo>
                      <a:cubicBezTo>
                        <a:pt x="87743" y="13992"/>
                        <a:pt x="87200" y="14172"/>
                        <a:pt x="86301" y="14056"/>
                      </a:cubicBezTo>
                      <a:cubicBezTo>
                        <a:pt x="85851" y="13992"/>
                        <a:pt x="85588" y="13750"/>
                        <a:pt x="85138" y="13750"/>
                      </a:cubicBezTo>
                      <a:lnTo>
                        <a:pt x="85045" y="13803"/>
                      </a:lnTo>
                      <a:cubicBezTo>
                        <a:pt x="85045" y="14056"/>
                        <a:pt x="85308" y="14235"/>
                        <a:pt x="85665" y="14235"/>
                      </a:cubicBezTo>
                      <a:cubicBezTo>
                        <a:pt x="85665" y="14425"/>
                        <a:pt x="85588" y="14488"/>
                        <a:pt x="85494" y="14604"/>
                      </a:cubicBezTo>
                      <a:cubicBezTo>
                        <a:pt x="85215" y="14488"/>
                        <a:pt x="85138" y="14298"/>
                        <a:pt x="84766" y="14298"/>
                      </a:cubicBezTo>
                      <a:cubicBezTo>
                        <a:pt x="84673" y="14298"/>
                        <a:pt x="84595" y="14362"/>
                        <a:pt x="84502" y="14362"/>
                      </a:cubicBezTo>
                      <a:cubicBezTo>
                        <a:pt x="83866" y="14362"/>
                        <a:pt x="83866" y="13866"/>
                        <a:pt x="83509" y="13560"/>
                      </a:cubicBezTo>
                      <a:cubicBezTo>
                        <a:pt x="83137" y="13254"/>
                        <a:pt x="82688" y="13318"/>
                        <a:pt x="82145" y="13318"/>
                      </a:cubicBezTo>
                      <a:cubicBezTo>
                        <a:pt x="82067" y="13318"/>
                        <a:pt x="82067" y="13318"/>
                        <a:pt x="81974" y="13318"/>
                      </a:cubicBezTo>
                      <a:cubicBezTo>
                        <a:pt x="82145" y="13560"/>
                        <a:pt x="82424" y="13560"/>
                        <a:pt x="82424" y="13803"/>
                      </a:cubicBezTo>
                      <a:cubicBezTo>
                        <a:pt x="82424" y="13866"/>
                        <a:pt x="82331" y="13866"/>
                        <a:pt x="82331" y="13929"/>
                      </a:cubicBezTo>
                      <a:cubicBezTo>
                        <a:pt x="81974" y="13929"/>
                        <a:pt x="81974" y="13929"/>
                        <a:pt x="81974" y="13929"/>
                      </a:cubicBezTo>
                      <a:cubicBezTo>
                        <a:pt x="81788" y="13929"/>
                        <a:pt x="81695" y="14056"/>
                        <a:pt x="81524" y="14056"/>
                      </a:cubicBezTo>
                      <a:cubicBezTo>
                        <a:pt x="81338" y="14056"/>
                        <a:pt x="81245" y="13866"/>
                        <a:pt x="81075" y="13803"/>
                      </a:cubicBezTo>
                      <a:cubicBezTo>
                        <a:pt x="80703" y="13497"/>
                        <a:pt x="80253" y="13381"/>
                        <a:pt x="80253" y="12949"/>
                      </a:cubicBezTo>
                      <a:cubicBezTo>
                        <a:pt x="80253" y="12885"/>
                        <a:pt x="80346" y="12822"/>
                        <a:pt x="80346" y="12706"/>
                      </a:cubicBezTo>
                      <a:cubicBezTo>
                        <a:pt x="79989" y="12769"/>
                        <a:pt x="79989" y="12769"/>
                        <a:pt x="79989" y="12769"/>
                      </a:cubicBezTo>
                      <a:cubicBezTo>
                        <a:pt x="79896" y="12769"/>
                        <a:pt x="79896" y="12706"/>
                        <a:pt x="79803" y="12706"/>
                      </a:cubicBezTo>
                      <a:cubicBezTo>
                        <a:pt x="79710" y="12706"/>
                        <a:pt x="79710" y="12769"/>
                        <a:pt x="79617" y="12769"/>
                      </a:cubicBezTo>
                      <a:cubicBezTo>
                        <a:pt x="79617" y="12949"/>
                        <a:pt x="79539" y="13012"/>
                        <a:pt x="79539" y="13191"/>
                      </a:cubicBezTo>
                      <a:cubicBezTo>
                        <a:pt x="79539" y="13254"/>
                        <a:pt x="79617" y="13254"/>
                        <a:pt x="79617" y="13318"/>
                      </a:cubicBezTo>
                      <a:cubicBezTo>
                        <a:pt x="80160" y="13318"/>
                        <a:pt x="80160" y="13318"/>
                        <a:pt x="80160" y="13318"/>
                      </a:cubicBezTo>
                      <a:cubicBezTo>
                        <a:pt x="80160" y="13992"/>
                        <a:pt x="80160" y="13992"/>
                        <a:pt x="80160" y="13992"/>
                      </a:cubicBezTo>
                      <a:cubicBezTo>
                        <a:pt x="79989" y="14119"/>
                        <a:pt x="79617" y="14119"/>
                        <a:pt x="79617" y="14235"/>
                      </a:cubicBezTo>
                      <a:cubicBezTo>
                        <a:pt x="79617" y="14425"/>
                        <a:pt x="79803" y="14488"/>
                        <a:pt x="79803" y="14604"/>
                      </a:cubicBezTo>
                      <a:cubicBezTo>
                        <a:pt x="79803" y="14847"/>
                        <a:pt x="79260" y="14910"/>
                        <a:pt x="79260" y="15152"/>
                      </a:cubicBezTo>
                      <a:cubicBezTo>
                        <a:pt x="79260" y="15521"/>
                        <a:pt x="79989" y="15342"/>
                        <a:pt x="80346" y="15521"/>
                      </a:cubicBezTo>
                      <a:cubicBezTo>
                        <a:pt x="80703" y="15838"/>
                        <a:pt x="80609" y="16207"/>
                        <a:pt x="80796" y="16565"/>
                      </a:cubicBezTo>
                      <a:cubicBezTo>
                        <a:pt x="81075" y="16513"/>
                        <a:pt x="81338" y="16565"/>
                        <a:pt x="81617" y="16449"/>
                      </a:cubicBezTo>
                      <a:cubicBezTo>
                        <a:pt x="81788" y="16513"/>
                        <a:pt x="81788" y="16513"/>
                        <a:pt x="81788" y="16513"/>
                      </a:cubicBezTo>
                      <a:cubicBezTo>
                        <a:pt x="81524" y="16692"/>
                        <a:pt x="81338" y="16755"/>
                        <a:pt x="80982" y="16871"/>
                      </a:cubicBezTo>
                      <a:cubicBezTo>
                        <a:pt x="81431" y="17304"/>
                        <a:pt x="81881" y="17557"/>
                        <a:pt x="80889" y="17124"/>
                      </a:cubicBezTo>
                      <a:cubicBezTo>
                        <a:pt x="81152" y="17609"/>
                        <a:pt x="81338" y="17926"/>
                        <a:pt x="81788" y="18347"/>
                      </a:cubicBezTo>
                      <a:cubicBezTo>
                        <a:pt x="81695" y="18474"/>
                        <a:pt x="81695" y="18474"/>
                        <a:pt x="81695" y="18474"/>
                      </a:cubicBezTo>
                      <a:cubicBezTo>
                        <a:pt x="81152" y="18231"/>
                        <a:pt x="80796" y="18105"/>
                        <a:pt x="80346" y="17862"/>
                      </a:cubicBezTo>
                      <a:cubicBezTo>
                        <a:pt x="79989" y="17609"/>
                        <a:pt x="80082" y="17188"/>
                        <a:pt x="79617" y="17188"/>
                      </a:cubicBezTo>
                      <a:cubicBezTo>
                        <a:pt x="79353" y="17188"/>
                        <a:pt x="79539" y="17493"/>
                        <a:pt x="79539" y="17673"/>
                      </a:cubicBezTo>
                      <a:cubicBezTo>
                        <a:pt x="79539" y="17978"/>
                        <a:pt x="79896" y="18105"/>
                        <a:pt x="80082" y="18411"/>
                      </a:cubicBezTo>
                      <a:cubicBezTo>
                        <a:pt x="79989" y="18474"/>
                        <a:pt x="79803" y="18537"/>
                        <a:pt x="79617" y="18537"/>
                      </a:cubicBezTo>
                      <a:cubicBezTo>
                        <a:pt x="79617" y="18843"/>
                        <a:pt x="79167" y="18906"/>
                        <a:pt x="79167" y="19212"/>
                      </a:cubicBezTo>
                      <a:cubicBezTo>
                        <a:pt x="79167" y="19328"/>
                        <a:pt x="79260" y="19391"/>
                        <a:pt x="79260" y="19518"/>
                      </a:cubicBezTo>
                      <a:cubicBezTo>
                        <a:pt x="79260" y="19887"/>
                        <a:pt x="78997" y="21416"/>
                        <a:pt x="78997" y="20309"/>
                      </a:cubicBezTo>
                      <a:cubicBezTo>
                        <a:pt x="78997" y="20130"/>
                        <a:pt x="79090" y="20003"/>
                        <a:pt x="79090" y="19824"/>
                      </a:cubicBezTo>
                      <a:cubicBezTo>
                        <a:pt x="79090" y="19391"/>
                        <a:pt x="78547" y="19275"/>
                        <a:pt x="78004" y="19022"/>
                      </a:cubicBezTo>
                      <a:cubicBezTo>
                        <a:pt x="77368" y="18590"/>
                        <a:pt x="77632" y="18105"/>
                        <a:pt x="77182" y="17557"/>
                      </a:cubicBezTo>
                      <a:cubicBezTo>
                        <a:pt x="76826" y="17124"/>
                        <a:pt x="76019" y="17061"/>
                        <a:pt x="76019" y="16565"/>
                      </a:cubicBezTo>
                      <a:cubicBezTo>
                        <a:pt x="76019" y="16386"/>
                        <a:pt x="76097" y="16323"/>
                        <a:pt x="76097" y="16144"/>
                      </a:cubicBezTo>
                      <a:cubicBezTo>
                        <a:pt x="76097" y="15954"/>
                        <a:pt x="76097" y="15954"/>
                        <a:pt x="76097" y="15954"/>
                      </a:cubicBezTo>
                      <a:cubicBezTo>
                        <a:pt x="75926" y="15891"/>
                        <a:pt x="75833" y="15891"/>
                        <a:pt x="75554" y="15838"/>
                      </a:cubicBezTo>
                      <a:cubicBezTo>
                        <a:pt x="75647" y="15585"/>
                        <a:pt x="75647" y="15585"/>
                        <a:pt x="75647" y="15585"/>
                      </a:cubicBezTo>
                      <a:cubicBezTo>
                        <a:pt x="75290" y="15279"/>
                        <a:pt x="74561" y="15216"/>
                        <a:pt x="74561" y="14794"/>
                      </a:cubicBezTo>
                      <a:cubicBezTo>
                        <a:pt x="74561" y="14488"/>
                        <a:pt x="74841" y="14362"/>
                        <a:pt x="74934" y="14056"/>
                      </a:cubicBezTo>
                      <a:cubicBezTo>
                        <a:pt x="74654" y="14056"/>
                        <a:pt x="74561" y="14056"/>
                        <a:pt x="74298" y="14056"/>
                      </a:cubicBezTo>
                      <a:cubicBezTo>
                        <a:pt x="74112" y="14488"/>
                        <a:pt x="73755" y="14667"/>
                        <a:pt x="73119" y="14731"/>
                      </a:cubicBezTo>
                      <a:cubicBezTo>
                        <a:pt x="73212" y="14973"/>
                        <a:pt x="73119" y="15100"/>
                        <a:pt x="73119" y="15342"/>
                      </a:cubicBezTo>
                      <a:cubicBezTo>
                        <a:pt x="73119" y="15585"/>
                        <a:pt x="73398" y="15711"/>
                        <a:pt x="73755" y="15775"/>
                      </a:cubicBezTo>
                      <a:cubicBezTo>
                        <a:pt x="73662" y="15838"/>
                        <a:pt x="73662" y="15891"/>
                        <a:pt x="73662" y="15954"/>
                      </a:cubicBezTo>
                      <a:cubicBezTo>
                        <a:pt x="73119" y="15954"/>
                        <a:pt x="72762" y="16080"/>
                        <a:pt x="72220" y="16080"/>
                      </a:cubicBezTo>
                      <a:cubicBezTo>
                        <a:pt x="71956" y="16080"/>
                        <a:pt x="71863" y="15891"/>
                        <a:pt x="71677" y="15838"/>
                      </a:cubicBezTo>
                      <a:cubicBezTo>
                        <a:pt x="71584" y="16260"/>
                        <a:pt x="71677" y="16449"/>
                        <a:pt x="71677" y="16871"/>
                      </a:cubicBezTo>
                      <a:cubicBezTo>
                        <a:pt x="71506" y="16871"/>
                        <a:pt x="71506" y="16871"/>
                        <a:pt x="71506" y="16871"/>
                      </a:cubicBezTo>
                      <a:cubicBezTo>
                        <a:pt x="70591" y="16998"/>
                        <a:pt x="70328" y="17367"/>
                        <a:pt x="69785" y="17862"/>
                      </a:cubicBezTo>
                      <a:cubicBezTo>
                        <a:pt x="69335" y="18347"/>
                        <a:pt x="68792" y="18590"/>
                        <a:pt x="68792" y="19149"/>
                      </a:cubicBezTo>
                      <a:cubicBezTo>
                        <a:pt x="68792" y="19887"/>
                        <a:pt x="69056" y="20309"/>
                        <a:pt x="69149" y="20994"/>
                      </a:cubicBezTo>
                      <a:cubicBezTo>
                        <a:pt x="69149" y="21416"/>
                        <a:pt x="68886" y="21722"/>
                        <a:pt x="69335" y="22028"/>
                      </a:cubicBezTo>
                      <a:cubicBezTo>
                        <a:pt x="69599" y="22281"/>
                        <a:pt x="70591" y="22091"/>
                        <a:pt x="70591" y="22460"/>
                      </a:cubicBezTo>
                      <a:cubicBezTo>
                        <a:pt x="70591" y="23261"/>
                        <a:pt x="69506" y="23630"/>
                        <a:pt x="68420" y="24063"/>
                      </a:cubicBezTo>
                      <a:cubicBezTo>
                        <a:pt x="67614" y="24369"/>
                        <a:pt x="67257" y="24738"/>
                        <a:pt x="66265" y="24854"/>
                      </a:cubicBezTo>
                      <a:cubicBezTo>
                        <a:pt x="65892" y="24917"/>
                        <a:pt x="65986" y="25223"/>
                        <a:pt x="65722" y="25349"/>
                      </a:cubicBezTo>
                      <a:cubicBezTo>
                        <a:pt x="65815" y="25528"/>
                        <a:pt x="65986" y="25592"/>
                        <a:pt x="65986" y="25834"/>
                      </a:cubicBezTo>
                      <a:cubicBezTo>
                        <a:pt x="65986" y="26087"/>
                        <a:pt x="65629" y="26267"/>
                        <a:pt x="65272" y="26267"/>
                      </a:cubicBezTo>
                      <a:cubicBezTo>
                        <a:pt x="65179" y="26267"/>
                        <a:pt x="65086" y="26330"/>
                        <a:pt x="64915" y="26330"/>
                      </a:cubicBezTo>
                      <a:cubicBezTo>
                        <a:pt x="64993" y="26456"/>
                        <a:pt x="64993" y="26456"/>
                        <a:pt x="64993" y="26572"/>
                      </a:cubicBezTo>
                      <a:cubicBezTo>
                        <a:pt x="64993" y="27616"/>
                        <a:pt x="64187" y="28112"/>
                        <a:pt x="63365" y="28903"/>
                      </a:cubicBezTo>
                      <a:cubicBezTo>
                        <a:pt x="62388" y="29704"/>
                        <a:pt x="61845" y="30263"/>
                        <a:pt x="60573" y="30875"/>
                      </a:cubicBezTo>
                      <a:cubicBezTo>
                        <a:pt x="59317" y="31423"/>
                        <a:pt x="58402" y="31613"/>
                        <a:pt x="56960" y="31982"/>
                      </a:cubicBezTo>
                      <a:cubicBezTo>
                        <a:pt x="55704" y="32340"/>
                        <a:pt x="55068" y="32773"/>
                        <a:pt x="53719" y="32773"/>
                      </a:cubicBezTo>
                      <a:cubicBezTo>
                        <a:pt x="52726" y="32773"/>
                        <a:pt x="52726" y="32773"/>
                        <a:pt x="52726" y="32773"/>
                      </a:cubicBezTo>
                      <a:cubicBezTo>
                        <a:pt x="51269" y="32773"/>
                        <a:pt x="50555" y="33511"/>
                        <a:pt x="49113" y="33511"/>
                      </a:cubicBezTo>
                      <a:cubicBezTo>
                        <a:pt x="48120" y="33511"/>
                        <a:pt x="47671" y="32963"/>
                        <a:pt x="46678" y="32963"/>
                      </a:cubicBezTo>
                      <a:cubicBezTo>
                        <a:pt x="46492" y="32963"/>
                        <a:pt x="46492" y="33026"/>
                        <a:pt x="46399" y="33026"/>
                      </a:cubicBezTo>
                      <a:cubicBezTo>
                        <a:pt x="46399" y="33142"/>
                        <a:pt x="46399" y="33205"/>
                        <a:pt x="46399" y="33332"/>
                      </a:cubicBezTo>
                      <a:cubicBezTo>
                        <a:pt x="46135" y="33332"/>
                        <a:pt x="46042" y="33205"/>
                        <a:pt x="45856" y="33205"/>
                      </a:cubicBezTo>
                      <a:cubicBezTo>
                        <a:pt x="44771" y="33205"/>
                        <a:pt x="44693" y="34007"/>
                        <a:pt x="43871" y="34492"/>
                      </a:cubicBezTo>
                      <a:cubicBezTo>
                        <a:pt x="43065" y="34924"/>
                        <a:pt x="42336" y="35050"/>
                        <a:pt x="41344" y="35050"/>
                      </a:cubicBezTo>
                      <a:cubicBezTo>
                        <a:pt x="40615" y="35050"/>
                        <a:pt x="40615" y="35050"/>
                        <a:pt x="40615" y="35050"/>
                      </a:cubicBezTo>
                      <a:cubicBezTo>
                        <a:pt x="39545" y="35230"/>
                        <a:pt x="38723" y="35230"/>
                        <a:pt x="37730" y="35599"/>
                      </a:cubicBezTo>
                      <a:cubicBezTo>
                        <a:pt x="37017" y="35905"/>
                        <a:pt x="36831" y="36274"/>
                        <a:pt x="36195" y="36579"/>
                      </a:cubicBezTo>
                      <a:cubicBezTo>
                        <a:pt x="35109" y="37138"/>
                        <a:pt x="34210" y="37318"/>
                        <a:pt x="32861" y="37318"/>
                      </a:cubicBezTo>
                      <a:cubicBezTo>
                        <a:pt x="32132" y="37318"/>
                        <a:pt x="31868" y="36706"/>
                        <a:pt x="31046" y="36706"/>
                      </a:cubicBezTo>
                      <a:cubicBezTo>
                        <a:pt x="30147" y="36706"/>
                        <a:pt x="29697" y="37191"/>
                        <a:pt x="28891" y="37191"/>
                      </a:cubicBezTo>
                      <a:cubicBezTo>
                        <a:pt x="28612" y="37191"/>
                        <a:pt x="28518" y="37138"/>
                        <a:pt x="28348" y="37138"/>
                      </a:cubicBezTo>
                      <a:cubicBezTo>
                        <a:pt x="28348" y="37075"/>
                        <a:pt x="28798" y="35968"/>
                        <a:pt x="28518" y="36337"/>
                      </a:cubicBezTo>
                      <a:cubicBezTo>
                        <a:pt x="27526" y="37254"/>
                        <a:pt x="26440" y="37497"/>
                        <a:pt x="24921" y="37992"/>
                      </a:cubicBezTo>
                      <a:cubicBezTo>
                        <a:pt x="24642" y="37866"/>
                        <a:pt x="24642" y="37866"/>
                        <a:pt x="24642" y="37866"/>
                      </a:cubicBezTo>
                      <a:cubicBezTo>
                        <a:pt x="24378" y="38119"/>
                        <a:pt x="24455" y="38425"/>
                        <a:pt x="24099" y="38551"/>
                      </a:cubicBezTo>
                      <a:cubicBezTo>
                        <a:pt x="23385" y="38857"/>
                        <a:pt x="22563" y="38794"/>
                        <a:pt x="22021" y="39216"/>
                      </a:cubicBezTo>
                      <a:cubicBezTo>
                        <a:pt x="21028" y="39901"/>
                        <a:pt x="20672" y="40386"/>
                        <a:pt x="19586" y="40998"/>
                      </a:cubicBezTo>
                      <a:cubicBezTo>
                        <a:pt x="18051" y="41926"/>
                        <a:pt x="16872" y="42168"/>
                        <a:pt x="14887" y="42474"/>
                      </a:cubicBezTo>
                      <a:cubicBezTo>
                        <a:pt x="14344" y="42601"/>
                        <a:pt x="14174" y="42970"/>
                        <a:pt x="13631" y="42970"/>
                      </a:cubicBezTo>
                      <a:cubicBezTo>
                        <a:pt x="13445" y="42970"/>
                        <a:pt x="13274" y="42970"/>
                        <a:pt x="13088" y="42970"/>
                      </a:cubicBezTo>
                      <a:cubicBezTo>
                        <a:pt x="12731" y="43339"/>
                        <a:pt x="12809" y="43708"/>
                        <a:pt x="12452" y="44066"/>
                      </a:cubicBezTo>
                      <a:cubicBezTo>
                        <a:pt x="12096" y="44499"/>
                        <a:pt x="11646" y="44688"/>
                        <a:pt x="11460" y="45173"/>
                      </a:cubicBezTo>
                      <a:cubicBezTo>
                        <a:pt x="11274" y="45785"/>
                        <a:pt x="11367" y="46281"/>
                        <a:pt x="10653" y="46650"/>
                      </a:cubicBezTo>
                      <a:cubicBezTo>
                        <a:pt x="10560" y="46523"/>
                        <a:pt x="10374" y="46460"/>
                        <a:pt x="10204" y="46407"/>
                      </a:cubicBezTo>
                      <a:cubicBezTo>
                        <a:pt x="10018" y="46713"/>
                        <a:pt x="9661" y="46776"/>
                        <a:pt x="9196" y="46892"/>
                      </a:cubicBezTo>
                      <a:cubicBezTo>
                        <a:pt x="9118" y="46776"/>
                        <a:pt x="9025" y="46650"/>
                        <a:pt x="9025" y="46460"/>
                      </a:cubicBezTo>
                      <a:cubicBezTo>
                        <a:pt x="9025" y="46217"/>
                        <a:pt x="9196" y="46091"/>
                        <a:pt x="9196" y="45785"/>
                      </a:cubicBezTo>
                      <a:cubicBezTo>
                        <a:pt x="8668" y="44804"/>
                        <a:pt x="8668" y="44804"/>
                        <a:pt x="8668" y="44804"/>
                      </a:cubicBezTo>
                      <a:cubicBezTo>
                        <a:pt x="8746" y="44625"/>
                        <a:pt x="8746" y="44562"/>
                        <a:pt x="8746" y="44372"/>
                      </a:cubicBezTo>
                      <a:cubicBezTo>
                        <a:pt x="8575" y="43644"/>
                        <a:pt x="8575" y="43644"/>
                        <a:pt x="8575" y="43644"/>
                      </a:cubicBezTo>
                      <a:cubicBezTo>
                        <a:pt x="8668" y="43455"/>
                        <a:pt x="9025" y="43339"/>
                        <a:pt x="9025" y="43086"/>
                      </a:cubicBezTo>
                      <a:cubicBezTo>
                        <a:pt x="9025" y="43022"/>
                        <a:pt x="8932" y="42906"/>
                        <a:pt x="8839" y="42906"/>
                      </a:cubicBezTo>
                      <a:cubicBezTo>
                        <a:pt x="8126" y="42906"/>
                        <a:pt x="7940" y="43455"/>
                        <a:pt x="7676" y="43887"/>
                      </a:cubicBezTo>
                      <a:cubicBezTo>
                        <a:pt x="7397" y="44372"/>
                        <a:pt x="7226" y="44688"/>
                        <a:pt x="6854" y="45110"/>
                      </a:cubicBezTo>
                      <a:cubicBezTo>
                        <a:pt x="6590" y="45543"/>
                        <a:pt x="6590" y="45785"/>
                        <a:pt x="6404" y="46154"/>
                      </a:cubicBezTo>
                      <a:cubicBezTo>
                        <a:pt x="6141" y="46650"/>
                        <a:pt x="5768" y="46892"/>
                        <a:pt x="5768" y="47388"/>
                      </a:cubicBezTo>
                      <a:cubicBezTo>
                        <a:pt x="5768" y="48305"/>
                        <a:pt x="6854" y="48738"/>
                        <a:pt x="6854" y="49655"/>
                      </a:cubicBezTo>
                      <a:cubicBezTo>
                        <a:pt x="6854" y="49898"/>
                        <a:pt x="6497" y="49961"/>
                        <a:pt x="6497" y="50214"/>
                      </a:cubicBezTo>
                      <a:cubicBezTo>
                        <a:pt x="6497" y="50583"/>
                        <a:pt x="6590" y="50762"/>
                        <a:pt x="6590" y="51068"/>
                      </a:cubicBezTo>
                      <a:cubicBezTo>
                        <a:pt x="6590" y="51933"/>
                        <a:pt x="5768" y="52302"/>
                        <a:pt x="5148" y="53093"/>
                      </a:cubicBezTo>
                      <a:cubicBezTo>
                        <a:pt x="4140" y="54379"/>
                        <a:pt x="3613" y="55244"/>
                        <a:pt x="3613" y="56720"/>
                      </a:cubicBezTo>
                      <a:cubicBezTo>
                        <a:pt x="3613" y="58249"/>
                        <a:pt x="5955" y="58861"/>
                        <a:pt x="5598" y="60400"/>
                      </a:cubicBezTo>
                      <a:cubicBezTo>
                        <a:pt x="5598" y="60706"/>
                        <a:pt x="5598" y="61012"/>
                        <a:pt x="6048" y="61202"/>
                      </a:cubicBezTo>
                      <a:cubicBezTo>
                        <a:pt x="6404" y="61318"/>
                        <a:pt x="6761" y="61381"/>
                        <a:pt x="6947" y="61623"/>
                      </a:cubicBezTo>
                      <a:cubicBezTo>
                        <a:pt x="7397" y="62488"/>
                        <a:pt x="7397" y="63100"/>
                        <a:pt x="8219" y="63838"/>
                      </a:cubicBezTo>
                      <a:cubicBezTo>
                        <a:pt x="8746" y="64270"/>
                        <a:pt x="8932" y="64576"/>
                        <a:pt x="9475" y="64945"/>
                      </a:cubicBezTo>
                      <a:cubicBezTo>
                        <a:pt x="9754" y="65251"/>
                        <a:pt x="10204" y="65367"/>
                        <a:pt x="10204" y="65683"/>
                      </a:cubicBezTo>
                      <a:cubicBezTo>
                        <a:pt x="10204" y="65736"/>
                        <a:pt x="10018" y="65799"/>
                        <a:pt x="10018" y="65862"/>
                      </a:cubicBezTo>
                      <a:cubicBezTo>
                        <a:pt x="10018" y="65989"/>
                        <a:pt x="10111" y="66052"/>
                        <a:pt x="10111" y="66168"/>
                      </a:cubicBezTo>
                      <a:cubicBezTo>
                        <a:pt x="10111" y="66231"/>
                        <a:pt x="9831" y="66231"/>
                        <a:pt x="9831" y="66295"/>
                      </a:cubicBezTo>
                      <a:cubicBezTo>
                        <a:pt x="9754" y="66537"/>
                        <a:pt x="9831" y="66664"/>
                        <a:pt x="9831" y="66843"/>
                      </a:cubicBezTo>
                      <a:cubicBezTo>
                        <a:pt x="9754" y="67033"/>
                        <a:pt x="9475" y="67086"/>
                        <a:pt x="9475" y="67339"/>
                      </a:cubicBezTo>
                      <a:cubicBezTo>
                        <a:pt x="9475" y="67581"/>
                        <a:pt x="9754" y="67708"/>
                        <a:pt x="9754" y="67950"/>
                      </a:cubicBezTo>
                      <a:cubicBezTo>
                        <a:pt x="9754" y="68319"/>
                        <a:pt x="9289" y="68752"/>
                        <a:pt x="8668" y="68752"/>
                      </a:cubicBezTo>
                      <a:cubicBezTo>
                        <a:pt x="8126" y="68752"/>
                        <a:pt x="8219" y="68256"/>
                        <a:pt x="7940" y="67950"/>
                      </a:cubicBezTo>
                      <a:cubicBezTo>
                        <a:pt x="7676" y="67581"/>
                        <a:pt x="7304" y="67455"/>
                        <a:pt x="7133" y="67086"/>
                      </a:cubicBezTo>
                      <a:cubicBezTo>
                        <a:pt x="6947" y="67086"/>
                        <a:pt x="6947" y="67086"/>
                        <a:pt x="6947" y="67086"/>
                      </a:cubicBezTo>
                      <a:cubicBezTo>
                        <a:pt x="6590" y="67339"/>
                        <a:pt x="6141" y="67455"/>
                        <a:pt x="5505" y="66970"/>
                      </a:cubicBezTo>
                      <a:cubicBezTo>
                        <a:pt x="5505" y="66474"/>
                        <a:pt x="5955" y="66168"/>
                        <a:pt x="5955" y="65683"/>
                      </a:cubicBezTo>
                      <a:cubicBezTo>
                        <a:pt x="5955" y="65314"/>
                        <a:pt x="5505" y="65188"/>
                        <a:pt x="5226" y="64882"/>
                      </a:cubicBezTo>
                      <a:cubicBezTo>
                        <a:pt x="4776" y="64449"/>
                        <a:pt x="4698" y="64207"/>
                        <a:pt x="4140" y="63838"/>
                      </a:cubicBezTo>
                      <a:cubicBezTo>
                        <a:pt x="3876" y="63901"/>
                        <a:pt x="3876" y="63901"/>
                        <a:pt x="3876" y="63901"/>
                      </a:cubicBezTo>
                      <a:cubicBezTo>
                        <a:pt x="3783" y="64080"/>
                        <a:pt x="3783" y="64144"/>
                        <a:pt x="3783" y="64333"/>
                      </a:cubicBezTo>
                      <a:cubicBezTo>
                        <a:pt x="3783" y="64692"/>
                        <a:pt x="3783" y="64692"/>
                        <a:pt x="3783" y="64692"/>
                      </a:cubicBezTo>
                      <a:cubicBezTo>
                        <a:pt x="3783" y="65124"/>
                        <a:pt x="4233" y="65251"/>
                        <a:pt x="4512" y="65683"/>
                      </a:cubicBezTo>
                      <a:cubicBezTo>
                        <a:pt x="4776" y="66231"/>
                        <a:pt x="4776" y="66601"/>
                        <a:pt x="5319" y="67086"/>
                      </a:cubicBezTo>
                      <a:cubicBezTo>
                        <a:pt x="5691" y="67518"/>
                        <a:pt x="6218" y="67581"/>
                        <a:pt x="6854" y="67887"/>
                      </a:cubicBezTo>
                      <a:cubicBezTo>
                        <a:pt x="7304" y="68130"/>
                        <a:pt x="7226" y="68562"/>
                        <a:pt x="7226" y="68994"/>
                      </a:cubicBezTo>
                      <a:cubicBezTo>
                        <a:pt x="7226" y="69237"/>
                        <a:pt x="6947" y="69363"/>
                        <a:pt x="6761" y="69543"/>
                      </a:cubicBezTo>
                      <a:cubicBezTo>
                        <a:pt x="6404" y="69796"/>
                        <a:pt x="6311" y="70101"/>
                        <a:pt x="5861" y="70101"/>
                      </a:cubicBezTo>
                      <a:cubicBezTo>
                        <a:pt x="5598" y="70101"/>
                        <a:pt x="5505" y="69912"/>
                        <a:pt x="5319" y="69848"/>
                      </a:cubicBezTo>
                      <a:cubicBezTo>
                        <a:pt x="4962" y="69732"/>
                        <a:pt x="4512" y="69669"/>
                        <a:pt x="4512" y="69427"/>
                      </a:cubicBezTo>
                      <a:cubicBezTo>
                        <a:pt x="4512" y="69173"/>
                        <a:pt x="4605" y="69057"/>
                        <a:pt x="4605" y="68804"/>
                      </a:cubicBezTo>
                      <a:cubicBezTo>
                        <a:pt x="4326" y="68688"/>
                        <a:pt x="4063" y="68625"/>
                        <a:pt x="3876" y="68435"/>
                      </a:cubicBezTo>
                      <a:cubicBezTo>
                        <a:pt x="3970" y="68256"/>
                        <a:pt x="4063" y="68130"/>
                        <a:pt x="4063" y="67950"/>
                      </a:cubicBezTo>
                      <a:cubicBezTo>
                        <a:pt x="4063" y="67708"/>
                        <a:pt x="3876" y="67518"/>
                        <a:pt x="3613" y="67402"/>
                      </a:cubicBezTo>
                      <a:cubicBezTo>
                        <a:pt x="3334" y="67402"/>
                        <a:pt x="3334" y="67402"/>
                        <a:pt x="3334" y="67402"/>
                      </a:cubicBezTo>
                      <a:cubicBezTo>
                        <a:pt x="3334" y="67708"/>
                        <a:pt x="3334" y="67708"/>
                        <a:pt x="3334" y="67708"/>
                      </a:cubicBezTo>
                      <a:cubicBezTo>
                        <a:pt x="3520" y="68130"/>
                        <a:pt x="3520" y="68130"/>
                        <a:pt x="3520" y="68130"/>
                      </a:cubicBezTo>
                      <a:cubicBezTo>
                        <a:pt x="3520" y="68562"/>
                        <a:pt x="3520" y="68562"/>
                        <a:pt x="3520" y="68562"/>
                      </a:cubicBezTo>
                      <a:cubicBezTo>
                        <a:pt x="3334" y="68625"/>
                        <a:pt x="3334" y="68625"/>
                        <a:pt x="3334" y="68625"/>
                      </a:cubicBezTo>
                      <a:cubicBezTo>
                        <a:pt x="3241" y="68435"/>
                        <a:pt x="3163" y="68256"/>
                        <a:pt x="2884" y="68130"/>
                      </a:cubicBezTo>
                      <a:cubicBezTo>
                        <a:pt x="2791" y="68130"/>
                        <a:pt x="2791" y="68130"/>
                        <a:pt x="2791" y="68130"/>
                      </a:cubicBezTo>
                      <a:cubicBezTo>
                        <a:pt x="2884" y="68499"/>
                        <a:pt x="3334" y="68562"/>
                        <a:pt x="3690" y="68931"/>
                      </a:cubicBezTo>
                      <a:cubicBezTo>
                        <a:pt x="4233" y="69606"/>
                        <a:pt x="4776" y="69912"/>
                        <a:pt x="5505" y="70523"/>
                      </a:cubicBezTo>
                      <a:cubicBezTo>
                        <a:pt x="6311" y="71145"/>
                        <a:pt x="6497" y="71567"/>
                        <a:pt x="7040" y="72242"/>
                      </a:cubicBezTo>
                      <a:cubicBezTo>
                        <a:pt x="8126" y="73349"/>
                        <a:pt x="8839" y="74024"/>
                        <a:pt x="9025" y="75374"/>
                      </a:cubicBezTo>
                      <a:cubicBezTo>
                        <a:pt x="9118" y="75374"/>
                        <a:pt x="9196" y="75374"/>
                        <a:pt x="9289" y="75374"/>
                      </a:cubicBezTo>
                      <a:cubicBezTo>
                        <a:pt x="9382" y="75500"/>
                        <a:pt x="9382" y="75500"/>
                        <a:pt x="9382" y="75500"/>
                      </a:cubicBezTo>
                      <a:cubicBezTo>
                        <a:pt x="8839" y="75869"/>
                        <a:pt x="8932" y="76239"/>
                        <a:pt x="8932" y="76724"/>
                      </a:cubicBezTo>
                      <a:cubicBezTo>
                        <a:pt x="8932" y="77346"/>
                        <a:pt x="8839" y="77768"/>
                        <a:pt x="9289" y="78326"/>
                      </a:cubicBezTo>
                      <a:cubicBezTo>
                        <a:pt x="9475" y="78506"/>
                        <a:pt x="9831" y="78442"/>
                        <a:pt x="10018" y="78632"/>
                      </a:cubicBezTo>
                      <a:cubicBezTo>
                        <a:pt x="10374" y="78864"/>
                        <a:pt x="10374" y="79054"/>
                        <a:pt x="10653" y="79297"/>
                      </a:cubicBezTo>
                      <a:cubicBezTo>
                        <a:pt x="11367" y="79908"/>
                        <a:pt x="11910" y="80214"/>
                        <a:pt x="12189" y="80952"/>
                      </a:cubicBezTo>
                      <a:cubicBezTo>
                        <a:pt x="12638" y="81690"/>
                        <a:pt x="12452" y="82175"/>
                        <a:pt x="12995" y="82861"/>
                      </a:cubicBezTo>
                      <a:cubicBezTo>
                        <a:pt x="13352" y="83282"/>
                        <a:pt x="13895" y="83346"/>
                        <a:pt x="14344" y="83715"/>
                      </a:cubicBezTo>
                      <a:cubicBezTo>
                        <a:pt x="15337" y="84632"/>
                        <a:pt x="15430" y="85370"/>
                        <a:pt x="15430" y="86541"/>
                      </a:cubicBezTo>
                      <a:cubicBezTo>
                        <a:pt x="15430" y="86910"/>
                        <a:pt x="15166" y="87152"/>
                        <a:pt x="15166" y="87585"/>
                      </a:cubicBezTo>
                      <a:cubicBezTo>
                        <a:pt x="15166" y="88502"/>
                        <a:pt x="15166" y="88502"/>
                        <a:pt x="15166" y="88502"/>
                      </a:cubicBezTo>
                      <a:cubicBezTo>
                        <a:pt x="15166" y="88745"/>
                        <a:pt x="15073" y="88934"/>
                        <a:pt x="15073" y="89240"/>
                      </a:cubicBezTo>
                      <a:cubicBezTo>
                        <a:pt x="15073" y="89609"/>
                        <a:pt x="15430" y="89736"/>
                        <a:pt x="15523" y="90042"/>
                      </a:cubicBezTo>
                      <a:cubicBezTo>
                        <a:pt x="15880" y="90769"/>
                        <a:pt x="15709" y="91202"/>
                        <a:pt x="15880" y="91940"/>
                      </a:cubicBezTo>
                      <a:cubicBezTo>
                        <a:pt x="16159" y="93047"/>
                        <a:pt x="16795" y="93595"/>
                        <a:pt x="17508" y="94576"/>
                      </a:cubicBezTo>
                      <a:cubicBezTo>
                        <a:pt x="18593" y="95873"/>
                        <a:pt x="19043" y="96664"/>
                        <a:pt x="19865" y="98014"/>
                      </a:cubicBezTo>
                      <a:cubicBezTo>
                        <a:pt x="20315" y="98699"/>
                        <a:pt x="21028" y="99005"/>
                        <a:pt x="21028" y="99732"/>
                      </a:cubicBezTo>
                      <a:cubicBezTo>
                        <a:pt x="21028" y="100534"/>
                        <a:pt x="21028" y="100534"/>
                        <a:pt x="21028" y="100534"/>
                      </a:cubicBezTo>
                      <a:cubicBezTo>
                        <a:pt x="21028" y="100660"/>
                        <a:pt x="20935" y="100724"/>
                        <a:pt x="20935" y="100840"/>
                      </a:cubicBezTo>
                      <a:cubicBezTo>
                        <a:pt x="20935" y="101272"/>
                        <a:pt x="21214" y="101514"/>
                        <a:pt x="21214" y="102010"/>
                      </a:cubicBezTo>
                      <a:cubicBezTo>
                        <a:pt x="21214" y="102316"/>
                        <a:pt x="21121" y="102495"/>
                        <a:pt x="20935" y="102748"/>
                      </a:cubicBezTo>
                      <a:cubicBezTo>
                        <a:pt x="21121" y="103170"/>
                        <a:pt x="21121" y="103170"/>
                        <a:pt x="21121" y="103170"/>
                      </a:cubicBezTo>
                      <a:cubicBezTo>
                        <a:pt x="20935" y="103539"/>
                        <a:pt x="21028" y="103792"/>
                        <a:pt x="20858" y="104098"/>
                      </a:cubicBezTo>
                      <a:cubicBezTo>
                        <a:pt x="20765" y="104214"/>
                        <a:pt x="20485" y="104214"/>
                        <a:pt x="20315" y="104277"/>
                      </a:cubicBezTo>
                      <a:cubicBezTo>
                        <a:pt x="20036" y="104467"/>
                        <a:pt x="20036" y="104710"/>
                        <a:pt x="19943" y="105015"/>
                      </a:cubicBezTo>
                      <a:cubicBezTo>
                        <a:pt x="20578" y="107652"/>
                        <a:pt x="20578" y="107652"/>
                        <a:pt x="20578" y="107652"/>
                      </a:cubicBezTo>
                      <a:cubicBezTo>
                        <a:pt x="20578" y="108516"/>
                        <a:pt x="20222" y="109012"/>
                        <a:pt x="19586" y="109803"/>
                      </a:cubicBezTo>
                      <a:cubicBezTo>
                        <a:pt x="19043" y="110541"/>
                        <a:pt x="18407" y="111089"/>
                        <a:pt x="17151" y="111089"/>
                      </a:cubicBezTo>
                      <a:cubicBezTo>
                        <a:pt x="16515" y="111089"/>
                        <a:pt x="16329" y="110667"/>
                        <a:pt x="15709" y="110414"/>
                      </a:cubicBezTo>
                      <a:cubicBezTo>
                        <a:pt x="15709" y="110910"/>
                        <a:pt x="15709" y="110910"/>
                        <a:pt x="15709" y="110910"/>
                      </a:cubicBezTo>
                      <a:cubicBezTo>
                        <a:pt x="15709" y="111152"/>
                        <a:pt x="15523" y="111216"/>
                        <a:pt x="15523" y="111395"/>
                      </a:cubicBezTo>
                      <a:cubicBezTo>
                        <a:pt x="15523" y="112871"/>
                        <a:pt x="15523" y="112871"/>
                        <a:pt x="15523" y="112871"/>
                      </a:cubicBezTo>
                      <a:cubicBezTo>
                        <a:pt x="15523" y="113367"/>
                        <a:pt x="15709" y="113673"/>
                        <a:pt x="15880" y="114168"/>
                      </a:cubicBezTo>
                      <a:cubicBezTo>
                        <a:pt x="16066" y="114653"/>
                        <a:pt x="16066" y="114959"/>
                        <a:pt x="16608" y="115265"/>
                      </a:cubicBezTo>
                      <a:cubicBezTo>
                        <a:pt x="16701" y="115086"/>
                        <a:pt x="16795" y="114959"/>
                        <a:pt x="16965" y="114780"/>
                      </a:cubicBezTo>
                      <a:cubicBezTo>
                        <a:pt x="18593" y="115202"/>
                        <a:pt x="19586" y="115507"/>
                        <a:pt x="20858" y="116372"/>
                      </a:cubicBezTo>
                      <a:cubicBezTo>
                        <a:pt x="21571" y="116868"/>
                        <a:pt x="22300" y="117047"/>
                        <a:pt x="22657" y="117659"/>
                      </a:cubicBezTo>
                      <a:cubicBezTo>
                        <a:pt x="22920" y="117964"/>
                        <a:pt x="22657" y="118217"/>
                        <a:pt x="23013" y="118397"/>
                      </a:cubicBezTo>
                      <a:cubicBezTo>
                        <a:pt x="23556" y="118639"/>
                        <a:pt x="24006" y="118460"/>
                        <a:pt x="24548" y="118586"/>
                      </a:cubicBezTo>
                      <a:cubicBezTo>
                        <a:pt x="25913" y="118892"/>
                        <a:pt x="26627" y="119135"/>
                        <a:pt x="27805" y="119630"/>
                      </a:cubicBezTo>
                      <a:cubicBezTo>
                        <a:pt x="27898" y="119441"/>
                        <a:pt x="27976" y="119325"/>
                        <a:pt x="28069" y="119135"/>
                      </a:cubicBezTo>
                      <a:cubicBezTo>
                        <a:pt x="29604" y="119630"/>
                        <a:pt x="29604" y="119630"/>
                        <a:pt x="29604" y="119630"/>
                      </a:cubicBezTo>
                      <a:cubicBezTo>
                        <a:pt x="29883" y="119504"/>
                        <a:pt x="29976" y="119325"/>
                        <a:pt x="30147" y="119135"/>
                      </a:cubicBezTo>
                      <a:cubicBezTo>
                        <a:pt x="30504" y="119325"/>
                        <a:pt x="30783" y="119441"/>
                        <a:pt x="31232" y="119441"/>
                      </a:cubicBezTo>
                      <a:cubicBezTo>
                        <a:pt x="31682" y="119441"/>
                        <a:pt x="31961" y="119504"/>
                        <a:pt x="32411" y="119504"/>
                      </a:cubicBezTo>
                      <a:cubicBezTo>
                        <a:pt x="32675" y="119504"/>
                        <a:pt x="32768" y="119261"/>
                        <a:pt x="33124" y="119261"/>
                      </a:cubicBezTo>
                      <a:cubicBezTo>
                        <a:pt x="33403" y="119261"/>
                        <a:pt x="33574" y="119325"/>
                        <a:pt x="33853" y="119261"/>
                      </a:cubicBezTo>
                      <a:cubicBezTo>
                        <a:pt x="33853" y="119377"/>
                        <a:pt x="33760" y="119441"/>
                        <a:pt x="33760" y="119567"/>
                      </a:cubicBezTo>
                      <a:cubicBezTo>
                        <a:pt x="33760" y="119683"/>
                        <a:pt x="34024" y="119630"/>
                        <a:pt x="34210" y="119683"/>
                      </a:cubicBezTo>
                      <a:cubicBezTo>
                        <a:pt x="34489" y="119746"/>
                        <a:pt x="34660" y="119936"/>
                        <a:pt x="35032" y="119936"/>
                      </a:cubicBezTo>
                      <a:cubicBezTo>
                        <a:pt x="35388" y="119936"/>
                        <a:pt x="35388" y="119504"/>
                        <a:pt x="35745" y="119504"/>
                      </a:cubicBezTo>
                      <a:cubicBezTo>
                        <a:pt x="36381" y="119504"/>
                        <a:pt x="36645" y="119936"/>
                        <a:pt x="37280" y="119989"/>
                      </a:cubicBezTo>
                      <a:cubicBezTo>
                        <a:pt x="37280" y="119325"/>
                        <a:pt x="38366" y="119198"/>
                        <a:pt x="39265" y="118829"/>
                      </a:cubicBezTo>
                      <a:cubicBezTo>
                        <a:pt x="39808" y="118639"/>
                        <a:pt x="40165" y="118639"/>
                        <a:pt x="40708" y="118397"/>
                      </a:cubicBezTo>
                      <a:cubicBezTo>
                        <a:pt x="41080" y="118217"/>
                        <a:pt x="40987" y="117912"/>
                        <a:pt x="41437" y="117785"/>
                      </a:cubicBezTo>
                      <a:cubicBezTo>
                        <a:pt x="41793" y="117606"/>
                        <a:pt x="41886" y="117416"/>
                        <a:pt x="42336" y="117289"/>
                      </a:cubicBezTo>
                      <a:cubicBezTo>
                        <a:pt x="42786" y="117173"/>
                        <a:pt x="43142" y="117226"/>
                        <a:pt x="43515" y="116984"/>
                      </a:cubicBezTo>
                      <a:cubicBezTo>
                        <a:pt x="43685" y="116868"/>
                        <a:pt x="43515" y="116615"/>
                        <a:pt x="43685" y="116435"/>
                      </a:cubicBezTo>
                      <a:cubicBezTo>
                        <a:pt x="44150" y="115940"/>
                        <a:pt x="44957" y="115940"/>
                        <a:pt x="45763" y="115940"/>
                      </a:cubicBezTo>
                      <a:cubicBezTo>
                        <a:pt x="46399" y="115940"/>
                        <a:pt x="46678" y="116130"/>
                        <a:pt x="47299" y="116193"/>
                      </a:cubicBezTo>
                      <a:cubicBezTo>
                        <a:pt x="47392" y="115940"/>
                        <a:pt x="47748" y="115940"/>
                        <a:pt x="48120" y="115887"/>
                      </a:cubicBezTo>
                      <a:cubicBezTo>
                        <a:pt x="49377" y="114168"/>
                        <a:pt x="50726" y="112692"/>
                        <a:pt x="53533" y="112692"/>
                      </a:cubicBezTo>
                      <a:cubicBezTo>
                        <a:pt x="53796" y="112692"/>
                        <a:pt x="53889" y="112808"/>
                        <a:pt x="54075" y="112808"/>
                      </a:cubicBezTo>
                      <a:cubicBezTo>
                        <a:pt x="54432" y="112808"/>
                        <a:pt x="54525" y="112692"/>
                        <a:pt x="54882" y="112692"/>
                      </a:cubicBezTo>
                      <a:cubicBezTo>
                        <a:pt x="55425" y="112692"/>
                        <a:pt x="55704" y="112871"/>
                        <a:pt x="56247" y="112871"/>
                      </a:cubicBezTo>
                      <a:cubicBezTo>
                        <a:pt x="56696" y="112871"/>
                        <a:pt x="56603" y="112449"/>
                        <a:pt x="57053" y="112386"/>
                      </a:cubicBezTo>
                      <a:cubicBezTo>
                        <a:pt x="57859" y="112260"/>
                        <a:pt x="58402" y="112260"/>
                        <a:pt x="59317" y="112260"/>
                      </a:cubicBezTo>
                      <a:cubicBezTo>
                        <a:pt x="60759" y="112260"/>
                        <a:pt x="60759" y="112260"/>
                        <a:pt x="60759" y="112260"/>
                      </a:cubicBezTo>
                      <a:cubicBezTo>
                        <a:pt x="61752" y="112260"/>
                        <a:pt x="62295" y="111954"/>
                        <a:pt x="63287" y="111954"/>
                      </a:cubicBezTo>
                      <a:cubicBezTo>
                        <a:pt x="64543" y="111954"/>
                        <a:pt x="65179" y="112449"/>
                        <a:pt x="66451" y="112449"/>
                      </a:cubicBezTo>
                      <a:cubicBezTo>
                        <a:pt x="66901" y="112449"/>
                        <a:pt x="67071" y="112196"/>
                        <a:pt x="67521" y="112196"/>
                      </a:cubicBezTo>
                      <a:cubicBezTo>
                        <a:pt x="67971" y="112196"/>
                        <a:pt x="68250" y="112323"/>
                        <a:pt x="68513" y="112629"/>
                      </a:cubicBezTo>
                      <a:cubicBezTo>
                        <a:pt x="68606" y="112808"/>
                        <a:pt x="68606" y="113061"/>
                        <a:pt x="68886" y="113061"/>
                      </a:cubicBezTo>
                      <a:cubicBezTo>
                        <a:pt x="69242" y="113061"/>
                        <a:pt x="69506" y="113114"/>
                        <a:pt x="69785" y="112998"/>
                      </a:cubicBezTo>
                      <a:cubicBezTo>
                        <a:pt x="70142" y="112871"/>
                        <a:pt x="70142" y="112449"/>
                        <a:pt x="70591" y="112449"/>
                      </a:cubicBezTo>
                      <a:cubicBezTo>
                        <a:pt x="71041" y="112449"/>
                        <a:pt x="71227" y="112692"/>
                        <a:pt x="71677" y="112692"/>
                      </a:cubicBezTo>
                      <a:cubicBezTo>
                        <a:pt x="71956" y="112692"/>
                        <a:pt x="72034" y="112565"/>
                        <a:pt x="72220" y="112502"/>
                      </a:cubicBezTo>
                      <a:cubicBezTo>
                        <a:pt x="73026" y="112502"/>
                        <a:pt x="73026" y="112502"/>
                        <a:pt x="73026" y="112502"/>
                      </a:cubicBezTo>
                      <a:cubicBezTo>
                        <a:pt x="73941" y="112502"/>
                        <a:pt x="74391" y="112386"/>
                        <a:pt x="75290" y="112386"/>
                      </a:cubicBezTo>
                      <a:cubicBezTo>
                        <a:pt x="76019" y="112386"/>
                        <a:pt x="76097" y="113061"/>
                        <a:pt x="76826" y="113061"/>
                      </a:cubicBezTo>
                      <a:cubicBezTo>
                        <a:pt x="77725" y="113061"/>
                        <a:pt x="78175" y="112755"/>
                        <a:pt x="78997" y="112449"/>
                      </a:cubicBezTo>
                      <a:cubicBezTo>
                        <a:pt x="79353" y="112323"/>
                        <a:pt x="79617" y="112323"/>
                        <a:pt x="80082" y="112260"/>
                      </a:cubicBezTo>
                      <a:cubicBezTo>
                        <a:pt x="80439" y="112196"/>
                        <a:pt x="80796" y="112196"/>
                        <a:pt x="80796" y="112017"/>
                      </a:cubicBezTo>
                      <a:cubicBezTo>
                        <a:pt x="80796" y="111827"/>
                        <a:pt x="80609" y="111764"/>
                        <a:pt x="80609" y="111585"/>
                      </a:cubicBezTo>
                      <a:cubicBezTo>
                        <a:pt x="80609" y="110910"/>
                        <a:pt x="81881" y="110910"/>
                        <a:pt x="82424" y="110351"/>
                      </a:cubicBezTo>
                      <a:cubicBezTo>
                        <a:pt x="82967" y="109803"/>
                        <a:pt x="82874" y="109370"/>
                        <a:pt x="83060" y="108759"/>
                      </a:cubicBezTo>
                      <a:cubicBezTo>
                        <a:pt x="83323" y="108021"/>
                        <a:pt x="83680" y="107599"/>
                        <a:pt x="84595" y="107230"/>
                      </a:cubicBezTo>
                      <a:cubicBezTo>
                        <a:pt x="85401" y="106913"/>
                        <a:pt x="85758" y="106555"/>
                        <a:pt x="86580" y="106555"/>
                      </a:cubicBezTo>
                      <a:cubicBezTo>
                        <a:pt x="87386" y="106555"/>
                        <a:pt x="87386" y="106555"/>
                        <a:pt x="87386" y="106555"/>
                      </a:cubicBezTo>
                      <a:cubicBezTo>
                        <a:pt x="88286" y="106555"/>
                        <a:pt x="88658" y="106186"/>
                        <a:pt x="89371" y="105880"/>
                      </a:cubicBezTo>
                      <a:cubicBezTo>
                        <a:pt x="90814" y="105258"/>
                        <a:pt x="91636" y="104836"/>
                        <a:pt x="93248" y="104583"/>
                      </a:cubicBezTo>
                      <a:cubicBezTo>
                        <a:pt x="95420" y="104467"/>
                        <a:pt x="95962" y="102927"/>
                        <a:pt x="98040" y="102558"/>
                      </a:cubicBezTo>
                      <a:cubicBezTo>
                        <a:pt x="98397" y="102622"/>
                        <a:pt x="98397" y="102622"/>
                        <a:pt x="98397" y="102622"/>
                      </a:cubicBezTo>
                      <a:cubicBezTo>
                        <a:pt x="98676" y="102495"/>
                        <a:pt x="98862" y="102379"/>
                        <a:pt x="99219" y="102379"/>
                      </a:cubicBezTo>
                      <a:cubicBezTo>
                        <a:pt x="100568" y="102379"/>
                        <a:pt x="101204" y="102927"/>
                        <a:pt x="102460" y="102927"/>
                      </a:cubicBezTo>
                      <a:cubicBezTo>
                        <a:pt x="104895" y="102927"/>
                        <a:pt x="106260" y="102748"/>
                        <a:pt x="108694" y="102379"/>
                      </a:cubicBezTo>
                      <a:cubicBezTo>
                        <a:pt x="109780" y="102189"/>
                        <a:pt x="110230" y="101820"/>
                        <a:pt x="111315" y="101641"/>
                      </a:cubicBezTo>
                      <a:cubicBezTo>
                        <a:pt x="113207" y="101335"/>
                        <a:pt x="114200" y="101029"/>
                        <a:pt x="116014" y="100471"/>
                      </a:cubicBezTo>
                      <a:cubicBezTo>
                        <a:pt x="117627" y="100038"/>
                        <a:pt x="118263" y="99184"/>
                        <a:pt x="119984" y="99184"/>
                      </a:cubicBezTo>
                      <a:lnTo>
                        <a:pt x="119984" y="99184"/>
                      </a:lnTo>
                      <a:cubicBezTo>
                        <a:pt x="119984" y="65989"/>
                        <a:pt x="119984" y="65989"/>
                        <a:pt x="119984" y="65989"/>
                      </a:cubicBezTo>
                      <a:lnTo>
                        <a:pt x="119984" y="65989"/>
                      </a:lnTo>
                      <a:cubicBezTo>
                        <a:pt x="119612" y="6073"/>
                        <a:pt x="119612" y="6073"/>
                        <a:pt x="119612" y="6073"/>
                      </a:cubicBezTo>
                      <a:close/>
                      <a:moveTo>
                        <a:pt x="17415" y="37750"/>
                      </a:moveTo>
                      <a:lnTo>
                        <a:pt x="17415" y="37750"/>
                      </a:lnTo>
                      <a:cubicBezTo>
                        <a:pt x="17694" y="37318"/>
                        <a:pt x="18051" y="37012"/>
                        <a:pt x="18686" y="36885"/>
                      </a:cubicBezTo>
                      <a:cubicBezTo>
                        <a:pt x="18686" y="37318"/>
                        <a:pt x="18407" y="37813"/>
                        <a:pt x="17787" y="37813"/>
                      </a:cubicBezTo>
                      <a:cubicBezTo>
                        <a:pt x="17601" y="37813"/>
                        <a:pt x="17508" y="37813"/>
                        <a:pt x="17415" y="37750"/>
                      </a:cubicBezTo>
                      <a:close/>
                      <a:moveTo>
                        <a:pt x="449" y="63469"/>
                      </a:moveTo>
                      <a:lnTo>
                        <a:pt x="449" y="63469"/>
                      </a:lnTo>
                      <a:cubicBezTo>
                        <a:pt x="356" y="63469"/>
                        <a:pt x="263" y="63405"/>
                        <a:pt x="93" y="63405"/>
                      </a:cubicBezTo>
                      <a:cubicBezTo>
                        <a:pt x="93" y="63469"/>
                        <a:pt x="0" y="63532"/>
                        <a:pt x="0" y="63648"/>
                      </a:cubicBezTo>
                      <a:cubicBezTo>
                        <a:pt x="0" y="64513"/>
                        <a:pt x="449" y="64998"/>
                        <a:pt x="1085" y="65736"/>
                      </a:cubicBezTo>
                      <a:cubicBezTo>
                        <a:pt x="1442" y="66168"/>
                        <a:pt x="1535" y="66474"/>
                        <a:pt x="1891" y="66843"/>
                      </a:cubicBezTo>
                      <a:cubicBezTo>
                        <a:pt x="1798" y="65620"/>
                        <a:pt x="449" y="65061"/>
                        <a:pt x="449" y="63838"/>
                      </a:cubicBezTo>
                      <a:lnTo>
                        <a:pt x="449" y="63469"/>
                      </a:lnTo>
                      <a:close/>
                    </a:path>
                  </a:pathLst>
                </a:custGeom>
                <a:grpFill/>
                <a:ln w="19050">
                  <a:solidFill>
                    <a:srgbClr val="F0EDEC"/>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103" name="Shape 4819">
                  <a:extLst>
                    <a:ext uri="{FF2B5EF4-FFF2-40B4-BE49-F238E27FC236}">
                      <a16:creationId xmlns:a16="http://schemas.microsoft.com/office/drawing/2014/main" id="{0C9560B1-A8DD-7654-EAE5-095A8C8254C2}"/>
                    </a:ext>
                  </a:extLst>
                </p:cNvPr>
                <p:cNvSpPr/>
                <p:nvPr/>
              </p:nvSpPr>
              <p:spPr>
                <a:xfrm>
                  <a:off x="5574965" y="1226602"/>
                  <a:ext cx="1090640" cy="1903226"/>
                </a:xfrm>
                <a:custGeom>
                  <a:avLst/>
                  <a:gdLst/>
                  <a:ahLst/>
                  <a:cxnLst/>
                  <a:rect l="0" t="0" r="0" b="0"/>
                  <a:pathLst>
                    <a:path w="120000" h="120000" extrusionOk="0">
                      <a:moveTo>
                        <a:pt x="30006" y="931"/>
                      </a:moveTo>
                      <a:lnTo>
                        <a:pt x="30006" y="931"/>
                      </a:lnTo>
                      <a:cubicBezTo>
                        <a:pt x="29841" y="1657"/>
                        <a:pt x="30006" y="2019"/>
                        <a:pt x="30006" y="2761"/>
                      </a:cubicBezTo>
                      <a:cubicBezTo>
                        <a:pt x="29676" y="2304"/>
                        <a:pt x="29538" y="1846"/>
                        <a:pt x="28739" y="1846"/>
                      </a:cubicBezTo>
                      <a:cubicBezTo>
                        <a:pt x="27912" y="1846"/>
                        <a:pt x="27113" y="2019"/>
                        <a:pt x="27113" y="2477"/>
                      </a:cubicBezTo>
                      <a:cubicBezTo>
                        <a:pt x="27113" y="2856"/>
                        <a:pt x="27113" y="3029"/>
                        <a:pt x="27113" y="3314"/>
                      </a:cubicBezTo>
                      <a:cubicBezTo>
                        <a:pt x="26645" y="2856"/>
                        <a:pt x="26948" y="2019"/>
                        <a:pt x="26011" y="2019"/>
                      </a:cubicBezTo>
                      <a:cubicBezTo>
                        <a:pt x="25047" y="2019"/>
                        <a:pt x="24551" y="2477"/>
                        <a:pt x="23586" y="2572"/>
                      </a:cubicBezTo>
                      <a:cubicBezTo>
                        <a:pt x="23752" y="2951"/>
                        <a:pt x="24082" y="3124"/>
                        <a:pt x="24385" y="3582"/>
                      </a:cubicBezTo>
                      <a:cubicBezTo>
                        <a:pt x="24082" y="3582"/>
                        <a:pt x="24082" y="3582"/>
                        <a:pt x="24082" y="3582"/>
                      </a:cubicBezTo>
                      <a:cubicBezTo>
                        <a:pt x="23283" y="3314"/>
                        <a:pt x="22952" y="2951"/>
                        <a:pt x="21988" y="2667"/>
                      </a:cubicBezTo>
                      <a:cubicBezTo>
                        <a:pt x="21354" y="2572"/>
                        <a:pt x="20693" y="2477"/>
                        <a:pt x="20555" y="2019"/>
                      </a:cubicBezTo>
                      <a:cubicBezTo>
                        <a:pt x="21189" y="2019"/>
                        <a:pt x="21189" y="2019"/>
                        <a:pt x="21189" y="2019"/>
                      </a:cubicBezTo>
                      <a:cubicBezTo>
                        <a:pt x="21189" y="1941"/>
                        <a:pt x="21189" y="1846"/>
                        <a:pt x="21354" y="1751"/>
                      </a:cubicBezTo>
                      <a:cubicBezTo>
                        <a:pt x="20225" y="1657"/>
                        <a:pt x="19756" y="1199"/>
                        <a:pt x="18626" y="931"/>
                      </a:cubicBezTo>
                      <a:cubicBezTo>
                        <a:pt x="18626" y="931"/>
                        <a:pt x="18461" y="1009"/>
                        <a:pt x="18461" y="1104"/>
                      </a:cubicBezTo>
                      <a:cubicBezTo>
                        <a:pt x="18461" y="2477"/>
                        <a:pt x="19894" y="3124"/>
                        <a:pt x="19894" y="4592"/>
                      </a:cubicBezTo>
                      <a:cubicBezTo>
                        <a:pt x="20693" y="4592"/>
                        <a:pt x="21189" y="4687"/>
                        <a:pt x="21657" y="4876"/>
                      </a:cubicBezTo>
                      <a:cubicBezTo>
                        <a:pt x="22456" y="5049"/>
                        <a:pt x="22153" y="5602"/>
                        <a:pt x="22787" y="5886"/>
                      </a:cubicBezTo>
                      <a:cubicBezTo>
                        <a:pt x="23421" y="6075"/>
                        <a:pt x="23917" y="5886"/>
                        <a:pt x="24716" y="5981"/>
                      </a:cubicBezTo>
                      <a:cubicBezTo>
                        <a:pt x="25350" y="6154"/>
                        <a:pt x="25680" y="6438"/>
                        <a:pt x="26149" y="6801"/>
                      </a:cubicBezTo>
                      <a:cubicBezTo>
                        <a:pt x="26645" y="6628"/>
                        <a:pt x="26645" y="6249"/>
                        <a:pt x="27113" y="6075"/>
                      </a:cubicBezTo>
                      <a:cubicBezTo>
                        <a:pt x="27774" y="5791"/>
                        <a:pt x="28574" y="5886"/>
                        <a:pt x="29207" y="5523"/>
                      </a:cubicBezTo>
                      <a:cubicBezTo>
                        <a:pt x="30172" y="5049"/>
                        <a:pt x="30172" y="4134"/>
                        <a:pt x="31439" y="4134"/>
                      </a:cubicBezTo>
                      <a:cubicBezTo>
                        <a:pt x="31770" y="4134"/>
                        <a:pt x="31935" y="4229"/>
                        <a:pt x="32266" y="4229"/>
                      </a:cubicBezTo>
                      <a:cubicBezTo>
                        <a:pt x="32734" y="3677"/>
                        <a:pt x="33533" y="3408"/>
                        <a:pt x="33533" y="2856"/>
                      </a:cubicBezTo>
                      <a:cubicBezTo>
                        <a:pt x="33533" y="2398"/>
                        <a:pt x="32569" y="2477"/>
                        <a:pt x="32266" y="2114"/>
                      </a:cubicBezTo>
                      <a:cubicBezTo>
                        <a:pt x="31439" y="1562"/>
                        <a:pt x="31136" y="1199"/>
                        <a:pt x="30006" y="931"/>
                      </a:cubicBezTo>
                      <a:close/>
                      <a:moveTo>
                        <a:pt x="18296" y="2667"/>
                      </a:moveTo>
                      <a:lnTo>
                        <a:pt x="18296" y="2667"/>
                      </a:lnTo>
                      <a:cubicBezTo>
                        <a:pt x="18626" y="3314"/>
                        <a:pt x="17965" y="3582"/>
                        <a:pt x="17827" y="4229"/>
                      </a:cubicBezTo>
                      <a:cubicBezTo>
                        <a:pt x="18296" y="4229"/>
                        <a:pt x="18792" y="4134"/>
                        <a:pt x="19095" y="4324"/>
                      </a:cubicBezTo>
                      <a:cubicBezTo>
                        <a:pt x="18929" y="4687"/>
                        <a:pt x="18929" y="4687"/>
                        <a:pt x="18929" y="4687"/>
                      </a:cubicBezTo>
                      <a:cubicBezTo>
                        <a:pt x="18929" y="4781"/>
                        <a:pt x="18929" y="4876"/>
                        <a:pt x="18929" y="4971"/>
                      </a:cubicBezTo>
                      <a:cubicBezTo>
                        <a:pt x="20059" y="5049"/>
                        <a:pt x="20693" y="5239"/>
                        <a:pt x="21520" y="5697"/>
                      </a:cubicBezTo>
                      <a:cubicBezTo>
                        <a:pt x="21189" y="5791"/>
                        <a:pt x="20858" y="5981"/>
                        <a:pt x="20390" y="5981"/>
                      </a:cubicBezTo>
                      <a:cubicBezTo>
                        <a:pt x="18929" y="5981"/>
                        <a:pt x="18130" y="5523"/>
                        <a:pt x="16698" y="5523"/>
                      </a:cubicBezTo>
                      <a:cubicBezTo>
                        <a:pt x="15733" y="5523"/>
                        <a:pt x="15265" y="5697"/>
                        <a:pt x="14438" y="5791"/>
                      </a:cubicBezTo>
                      <a:cubicBezTo>
                        <a:pt x="14603" y="5523"/>
                        <a:pt x="14603" y="5239"/>
                        <a:pt x="14769" y="4971"/>
                      </a:cubicBezTo>
                      <a:cubicBezTo>
                        <a:pt x="15265" y="4971"/>
                        <a:pt x="15265" y="4971"/>
                        <a:pt x="15265" y="4971"/>
                      </a:cubicBezTo>
                      <a:cubicBezTo>
                        <a:pt x="15402" y="4971"/>
                        <a:pt x="15568" y="5049"/>
                        <a:pt x="15733" y="5049"/>
                      </a:cubicBezTo>
                      <a:cubicBezTo>
                        <a:pt x="16367" y="5049"/>
                        <a:pt x="17166" y="5144"/>
                        <a:pt x="17166" y="4781"/>
                      </a:cubicBezTo>
                      <a:cubicBezTo>
                        <a:pt x="17166" y="4229"/>
                        <a:pt x="16367" y="4134"/>
                        <a:pt x="16064" y="3677"/>
                      </a:cubicBezTo>
                      <a:cubicBezTo>
                        <a:pt x="16367" y="3314"/>
                        <a:pt x="16367" y="3314"/>
                        <a:pt x="16367" y="3314"/>
                      </a:cubicBezTo>
                      <a:cubicBezTo>
                        <a:pt x="16064" y="3314"/>
                        <a:pt x="15898" y="3219"/>
                        <a:pt x="15733" y="3219"/>
                      </a:cubicBezTo>
                      <a:cubicBezTo>
                        <a:pt x="15898" y="3029"/>
                        <a:pt x="15898" y="3029"/>
                        <a:pt x="15898" y="3029"/>
                      </a:cubicBezTo>
                      <a:cubicBezTo>
                        <a:pt x="16863" y="2761"/>
                        <a:pt x="17166" y="2398"/>
                        <a:pt x="17827" y="2019"/>
                      </a:cubicBezTo>
                      <a:cubicBezTo>
                        <a:pt x="18130" y="2209"/>
                        <a:pt x="18296" y="2398"/>
                        <a:pt x="18296" y="2667"/>
                      </a:cubicBezTo>
                      <a:close/>
                      <a:moveTo>
                        <a:pt x="98948" y="21683"/>
                      </a:moveTo>
                      <a:lnTo>
                        <a:pt x="98948" y="21683"/>
                      </a:lnTo>
                      <a:cubicBezTo>
                        <a:pt x="98948" y="21967"/>
                        <a:pt x="99113" y="22140"/>
                        <a:pt x="99113" y="22425"/>
                      </a:cubicBezTo>
                      <a:cubicBezTo>
                        <a:pt x="99113" y="23150"/>
                        <a:pt x="98948" y="23608"/>
                        <a:pt x="98810" y="24445"/>
                      </a:cubicBezTo>
                      <a:cubicBezTo>
                        <a:pt x="101042" y="24445"/>
                        <a:pt x="102172" y="25170"/>
                        <a:pt x="104404" y="25170"/>
                      </a:cubicBezTo>
                      <a:cubicBezTo>
                        <a:pt x="104734" y="25170"/>
                        <a:pt x="105065" y="25092"/>
                        <a:pt x="105368" y="25170"/>
                      </a:cubicBezTo>
                      <a:cubicBezTo>
                        <a:pt x="105368" y="24902"/>
                        <a:pt x="105368" y="24713"/>
                        <a:pt x="105368" y="24445"/>
                      </a:cubicBezTo>
                      <a:cubicBezTo>
                        <a:pt x="105203" y="24350"/>
                        <a:pt x="105203" y="24350"/>
                        <a:pt x="105203" y="24350"/>
                      </a:cubicBezTo>
                      <a:cubicBezTo>
                        <a:pt x="104900" y="24539"/>
                        <a:pt x="104734" y="24713"/>
                        <a:pt x="104266" y="24713"/>
                      </a:cubicBezTo>
                      <a:cubicBezTo>
                        <a:pt x="103935" y="24713"/>
                        <a:pt x="103935" y="24445"/>
                        <a:pt x="103770" y="24445"/>
                      </a:cubicBezTo>
                      <a:cubicBezTo>
                        <a:pt x="103439" y="24445"/>
                        <a:pt x="103301" y="24539"/>
                        <a:pt x="103136" y="24539"/>
                      </a:cubicBezTo>
                      <a:cubicBezTo>
                        <a:pt x="102502" y="24539"/>
                        <a:pt x="102172" y="24255"/>
                        <a:pt x="102172" y="23987"/>
                      </a:cubicBezTo>
                      <a:cubicBezTo>
                        <a:pt x="102172" y="23529"/>
                        <a:pt x="102805" y="23529"/>
                        <a:pt x="103136" y="23150"/>
                      </a:cubicBezTo>
                      <a:cubicBezTo>
                        <a:pt x="102640" y="23056"/>
                        <a:pt x="102172" y="22882"/>
                        <a:pt x="102172" y="22598"/>
                      </a:cubicBezTo>
                      <a:cubicBezTo>
                        <a:pt x="102172" y="22425"/>
                        <a:pt x="102337" y="22330"/>
                        <a:pt x="102337" y="22140"/>
                      </a:cubicBezTo>
                      <a:cubicBezTo>
                        <a:pt x="102640" y="22140"/>
                        <a:pt x="102805" y="22140"/>
                        <a:pt x="103136" y="22140"/>
                      </a:cubicBezTo>
                      <a:cubicBezTo>
                        <a:pt x="104101" y="22140"/>
                        <a:pt x="105368" y="21872"/>
                        <a:pt x="103439" y="21872"/>
                      </a:cubicBezTo>
                      <a:cubicBezTo>
                        <a:pt x="102805" y="21872"/>
                        <a:pt x="102172" y="21588"/>
                        <a:pt x="102172" y="21225"/>
                      </a:cubicBezTo>
                      <a:cubicBezTo>
                        <a:pt x="102172" y="20957"/>
                        <a:pt x="102502" y="20862"/>
                        <a:pt x="102502" y="20578"/>
                      </a:cubicBezTo>
                      <a:cubicBezTo>
                        <a:pt x="102502" y="20215"/>
                        <a:pt x="101676" y="20957"/>
                        <a:pt x="101373" y="21225"/>
                      </a:cubicBezTo>
                      <a:cubicBezTo>
                        <a:pt x="100877" y="21683"/>
                        <a:pt x="99912" y="21683"/>
                        <a:pt x="98948" y="21683"/>
                      </a:cubicBezTo>
                      <a:close/>
                      <a:moveTo>
                        <a:pt x="96385" y="20483"/>
                      </a:moveTo>
                      <a:lnTo>
                        <a:pt x="96385" y="20483"/>
                      </a:lnTo>
                      <a:cubicBezTo>
                        <a:pt x="96082" y="20405"/>
                        <a:pt x="95917" y="20405"/>
                        <a:pt x="95586" y="20310"/>
                      </a:cubicBezTo>
                      <a:cubicBezTo>
                        <a:pt x="95421" y="20483"/>
                        <a:pt x="95421" y="20578"/>
                        <a:pt x="95421" y="20673"/>
                      </a:cubicBezTo>
                      <a:cubicBezTo>
                        <a:pt x="95421" y="21130"/>
                        <a:pt x="95752" y="21320"/>
                        <a:pt x="96220" y="21683"/>
                      </a:cubicBezTo>
                      <a:cubicBezTo>
                        <a:pt x="96220" y="21225"/>
                        <a:pt x="96551" y="20957"/>
                        <a:pt x="96385" y="20483"/>
                      </a:cubicBezTo>
                      <a:close/>
                      <a:moveTo>
                        <a:pt x="107297" y="36391"/>
                      </a:moveTo>
                      <a:lnTo>
                        <a:pt x="107297" y="36391"/>
                      </a:lnTo>
                      <a:cubicBezTo>
                        <a:pt x="106994" y="36107"/>
                        <a:pt x="106994" y="35744"/>
                        <a:pt x="106332" y="35744"/>
                      </a:cubicBezTo>
                      <a:cubicBezTo>
                        <a:pt x="106002" y="35744"/>
                        <a:pt x="105699" y="35839"/>
                        <a:pt x="105368" y="36012"/>
                      </a:cubicBezTo>
                      <a:cubicBezTo>
                        <a:pt x="106002" y="36564"/>
                        <a:pt x="106498" y="36754"/>
                        <a:pt x="107297" y="37117"/>
                      </a:cubicBezTo>
                      <a:cubicBezTo>
                        <a:pt x="107297" y="37022"/>
                        <a:pt x="107462" y="36943"/>
                        <a:pt x="107462" y="36849"/>
                      </a:cubicBezTo>
                      <a:cubicBezTo>
                        <a:pt x="107462" y="36754"/>
                        <a:pt x="107297" y="36470"/>
                        <a:pt x="107297" y="36391"/>
                      </a:cubicBezTo>
                      <a:close/>
                      <a:moveTo>
                        <a:pt x="119807" y="43271"/>
                      </a:moveTo>
                      <a:lnTo>
                        <a:pt x="119807" y="43271"/>
                      </a:lnTo>
                      <a:lnTo>
                        <a:pt x="119807" y="43271"/>
                      </a:lnTo>
                      <a:cubicBezTo>
                        <a:pt x="119972" y="119984"/>
                        <a:pt x="119972" y="119984"/>
                        <a:pt x="119972" y="119984"/>
                      </a:cubicBezTo>
                      <a:lnTo>
                        <a:pt x="119972" y="119984"/>
                      </a:lnTo>
                      <a:cubicBezTo>
                        <a:pt x="661" y="119715"/>
                        <a:pt x="661" y="119715"/>
                        <a:pt x="661" y="119715"/>
                      </a:cubicBezTo>
                      <a:lnTo>
                        <a:pt x="661" y="119715"/>
                      </a:lnTo>
                      <a:cubicBezTo>
                        <a:pt x="0" y="30047"/>
                        <a:pt x="0" y="30047"/>
                        <a:pt x="0" y="30047"/>
                      </a:cubicBezTo>
                      <a:lnTo>
                        <a:pt x="0" y="30047"/>
                      </a:lnTo>
                      <a:cubicBezTo>
                        <a:pt x="1460" y="30315"/>
                        <a:pt x="2424" y="30867"/>
                        <a:pt x="2424" y="31799"/>
                      </a:cubicBezTo>
                      <a:cubicBezTo>
                        <a:pt x="2424" y="33724"/>
                        <a:pt x="2424" y="31799"/>
                        <a:pt x="4022" y="31799"/>
                      </a:cubicBezTo>
                      <a:cubicBezTo>
                        <a:pt x="3857" y="31246"/>
                        <a:pt x="3223" y="30962"/>
                        <a:pt x="3223" y="30410"/>
                      </a:cubicBezTo>
                      <a:cubicBezTo>
                        <a:pt x="3223" y="30236"/>
                        <a:pt x="3223" y="30142"/>
                        <a:pt x="3223" y="29952"/>
                      </a:cubicBezTo>
                      <a:cubicBezTo>
                        <a:pt x="3389" y="29857"/>
                        <a:pt x="3554" y="29857"/>
                        <a:pt x="3692" y="29857"/>
                      </a:cubicBezTo>
                      <a:cubicBezTo>
                        <a:pt x="3857" y="29857"/>
                        <a:pt x="4022" y="29952"/>
                        <a:pt x="4188" y="29952"/>
                      </a:cubicBezTo>
                      <a:cubicBezTo>
                        <a:pt x="4822" y="29857"/>
                        <a:pt x="4822" y="29857"/>
                        <a:pt x="4822" y="29857"/>
                      </a:cubicBezTo>
                      <a:cubicBezTo>
                        <a:pt x="5290" y="30315"/>
                        <a:pt x="5786" y="30504"/>
                        <a:pt x="6750" y="30694"/>
                      </a:cubicBezTo>
                      <a:cubicBezTo>
                        <a:pt x="7384" y="30867"/>
                        <a:pt x="7384" y="31325"/>
                        <a:pt x="8045" y="31514"/>
                      </a:cubicBezTo>
                      <a:cubicBezTo>
                        <a:pt x="9313" y="32162"/>
                        <a:pt x="11076" y="32351"/>
                        <a:pt x="10443" y="32256"/>
                      </a:cubicBezTo>
                      <a:cubicBezTo>
                        <a:pt x="10443" y="31972"/>
                        <a:pt x="9781" y="32067"/>
                        <a:pt x="9478" y="31799"/>
                      </a:cubicBezTo>
                      <a:cubicBezTo>
                        <a:pt x="8845" y="31514"/>
                        <a:pt x="8982" y="31152"/>
                        <a:pt x="8845" y="30694"/>
                      </a:cubicBezTo>
                      <a:cubicBezTo>
                        <a:pt x="8679" y="30410"/>
                        <a:pt x="8183" y="30236"/>
                        <a:pt x="8183" y="29952"/>
                      </a:cubicBezTo>
                      <a:cubicBezTo>
                        <a:pt x="8183" y="29684"/>
                        <a:pt x="8183" y="29684"/>
                        <a:pt x="8183" y="29684"/>
                      </a:cubicBezTo>
                      <a:cubicBezTo>
                        <a:pt x="10112" y="29684"/>
                        <a:pt x="10112" y="29684"/>
                        <a:pt x="10112" y="29684"/>
                      </a:cubicBezTo>
                      <a:cubicBezTo>
                        <a:pt x="10443" y="29684"/>
                        <a:pt x="10608" y="29495"/>
                        <a:pt x="10773" y="29495"/>
                      </a:cubicBezTo>
                      <a:cubicBezTo>
                        <a:pt x="10911" y="29495"/>
                        <a:pt x="11076" y="29589"/>
                        <a:pt x="11242" y="29589"/>
                      </a:cubicBezTo>
                      <a:cubicBezTo>
                        <a:pt x="11876" y="29589"/>
                        <a:pt x="12206" y="29132"/>
                        <a:pt x="12840" y="29132"/>
                      </a:cubicBezTo>
                      <a:cubicBezTo>
                        <a:pt x="12675" y="29037"/>
                        <a:pt x="12675" y="28847"/>
                        <a:pt x="12371" y="28847"/>
                      </a:cubicBezTo>
                      <a:cubicBezTo>
                        <a:pt x="11572" y="28847"/>
                        <a:pt x="11242" y="29037"/>
                        <a:pt x="10443" y="29037"/>
                      </a:cubicBezTo>
                      <a:cubicBezTo>
                        <a:pt x="9947" y="29037"/>
                        <a:pt x="9644" y="29037"/>
                        <a:pt x="9148" y="29037"/>
                      </a:cubicBezTo>
                      <a:cubicBezTo>
                        <a:pt x="9148" y="28753"/>
                        <a:pt x="9148" y="28579"/>
                        <a:pt x="9148" y="28295"/>
                      </a:cubicBezTo>
                      <a:cubicBezTo>
                        <a:pt x="9148" y="27743"/>
                        <a:pt x="10112" y="27743"/>
                        <a:pt x="10443" y="27285"/>
                      </a:cubicBezTo>
                      <a:cubicBezTo>
                        <a:pt x="10277" y="27285"/>
                        <a:pt x="10112" y="27206"/>
                        <a:pt x="9947" y="27206"/>
                      </a:cubicBezTo>
                      <a:cubicBezTo>
                        <a:pt x="9644" y="27206"/>
                        <a:pt x="9313" y="27285"/>
                        <a:pt x="8982" y="27380"/>
                      </a:cubicBezTo>
                      <a:cubicBezTo>
                        <a:pt x="8514" y="26922"/>
                        <a:pt x="7715" y="27017"/>
                        <a:pt x="6916" y="26733"/>
                      </a:cubicBezTo>
                      <a:cubicBezTo>
                        <a:pt x="5951" y="26370"/>
                        <a:pt x="5455" y="25817"/>
                        <a:pt x="5455" y="25092"/>
                      </a:cubicBezTo>
                      <a:cubicBezTo>
                        <a:pt x="5455" y="24634"/>
                        <a:pt x="5951" y="24255"/>
                        <a:pt x="6750" y="23987"/>
                      </a:cubicBezTo>
                      <a:cubicBezTo>
                        <a:pt x="7384" y="24160"/>
                        <a:pt x="7384" y="24160"/>
                        <a:pt x="7384" y="24160"/>
                      </a:cubicBezTo>
                      <a:cubicBezTo>
                        <a:pt x="8045" y="23340"/>
                        <a:pt x="10112" y="23245"/>
                        <a:pt x="10112" y="22330"/>
                      </a:cubicBezTo>
                      <a:cubicBezTo>
                        <a:pt x="10112" y="21872"/>
                        <a:pt x="10608" y="21683"/>
                        <a:pt x="10911" y="21320"/>
                      </a:cubicBezTo>
                      <a:cubicBezTo>
                        <a:pt x="11242" y="20673"/>
                        <a:pt x="10911" y="20310"/>
                        <a:pt x="10911" y="19663"/>
                      </a:cubicBezTo>
                      <a:cubicBezTo>
                        <a:pt x="10911" y="19300"/>
                        <a:pt x="11076" y="19016"/>
                        <a:pt x="11572" y="18842"/>
                      </a:cubicBezTo>
                      <a:cubicBezTo>
                        <a:pt x="12041" y="19016"/>
                        <a:pt x="12371" y="19205"/>
                        <a:pt x="12840" y="19205"/>
                      </a:cubicBezTo>
                      <a:cubicBezTo>
                        <a:pt x="14438" y="19205"/>
                        <a:pt x="14934" y="18290"/>
                        <a:pt x="16367" y="18006"/>
                      </a:cubicBezTo>
                      <a:cubicBezTo>
                        <a:pt x="16698" y="18290"/>
                        <a:pt x="16863" y="18385"/>
                        <a:pt x="17166" y="18653"/>
                      </a:cubicBezTo>
                      <a:cubicBezTo>
                        <a:pt x="17497" y="18653"/>
                        <a:pt x="17497" y="18653"/>
                        <a:pt x="17497" y="18653"/>
                      </a:cubicBezTo>
                      <a:cubicBezTo>
                        <a:pt x="17331" y="18463"/>
                        <a:pt x="17028" y="18290"/>
                        <a:pt x="17028" y="18006"/>
                      </a:cubicBezTo>
                      <a:cubicBezTo>
                        <a:pt x="17028" y="17832"/>
                        <a:pt x="17331" y="17738"/>
                        <a:pt x="17331" y="17548"/>
                      </a:cubicBezTo>
                      <a:cubicBezTo>
                        <a:pt x="17331" y="16633"/>
                        <a:pt x="15265" y="16443"/>
                        <a:pt x="15265" y="15528"/>
                      </a:cubicBezTo>
                      <a:cubicBezTo>
                        <a:pt x="15265" y="15165"/>
                        <a:pt x="15568" y="14881"/>
                        <a:pt x="15568" y="14518"/>
                      </a:cubicBezTo>
                      <a:lnTo>
                        <a:pt x="15733" y="14423"/>
                      </a:lnTo>
                      <a:cubicBezTo>
                        <a:pt x="16202" y="14423"/>
                        <a:pt x="16367" y="14613"/>
                        <a:pt x="16698" y="14613"/>
                      </a:cubicBezTo>
                      <a:cubicBezTo>
                        <a:pt x="18130" y="14613"/>
                        <a:pt x="18296" y="13603"/>
                        <a:pt x="18296" y="12861"/>
                      </a:cubicBezTo>
                      <a:cubicBezTo>
                        <a:pt x="18626" y="12688"/>
                        <a:pt x="18792" y="12403"/>
                        <a:pt x="19095" y="12403"/>
                      </a:cubicBezTo>
                      <a:cubicBezTo>
                        <a:pt x="20390" y="12403"/>
                        <a:pt x="20693" y="13145"/>
                        <a:pt x="21823" y="13145"/>
                      </a:cubicBezTo>
                      <a:cubicBezTo>
                        <a:pt x="22319" y="13145"/>
                        <a:pt x="22622" y="13145"/>
                        <a:pt x="23118" y="13145"/>
                      </a:cubicBezTo>
                      <a:cubicBezTo>
                        <a:pt x="23283" y="13051"/>
                        <a:pt x="23283" y="12956"/>
                        <a:pt x="23421" y="12956"/>
                      </a:cubicBezTo>
                      <a:cubicBezTo>
                        <a:pt x="22787" y="12498"/>
                        <a:pt x="21520" y="12593"/>
                        <a:pt x="21520" y="12041"/>
                      </a:cubicBezTo>
                      <a:cubicBezTo>
                        <a:pt x="21520" y="11851"/>
                        <a:pt x="21024" y="11851"/>
                        <a:pt x="21024" y="11678"/>
                      </a:cubicBezTo>
                      <a:cubicBezTo>
                        <a:pt x="21024" y="11220"/>
                        <a:pt x="21520" y="11031"/>
                        <a:pt x="21520" y="10573"/>
                      </a:cubicBezTo>
                      <a:cubicBezTo>
                        <a:pt x="22622" y="10746"/>
                        <a:pt x="23421" y="11125"/>
                        <a:pt x="23917" y="11772"/>
                      </a:cubicBezTo>
                      <a:cubicBezTo>
                        <a:pt x="24082" y="11772"/>
                        <a:pt x="24082" y="11772"/>
                        <a:pt x="24082" y="11772"/>
                      </a:cubicBezTo>
                      <a:cubicBezTo>
                        <a:pt x="24247" y="11678"/>
                        <a:pt x="24247" y="11678"/>
                        <a:pt x="24247" y="11678"/>
                      </a:cubicBezTo>
                      <a:cubicBezTo>
                        <a:pt x="24551" y="11772"/>
                        <a:pt x="24716" y="11851"/>
                        <a:pt x="25047" y="12041"/>
                      </a:cubicBezTo>
                      <a:cubicBezTo>
                        <a:pt x="25350" y="12135"/>
                        <a:pt x="25350" y="12135"/>
                        <a:pt x="25350" y="12135"/>
                      </a:cubicBezTo>
                      <a:cubicBezTo>
                        <a:pt x="25350" y="11946"/>
                        <a:pt x="25350" y="11851"/>
                        <a:pt x="25350" y="11772"/>
                      </a:cubicBezTo>
                      <a:cubicBezTo>
                        <a:pt x="25515" y="11678"/>
                        <a:pt x="25515" y="11678"/>
                        <a:pt x="25515" y="11678"/>
                      </a:cubicBezTo>
                      <a:cubicBezTo>
                        <a:pt x="25846" y="11772"/>
                        <a:pt x="26011" y="11772"/>
                        <a:pt x="26149" y="11851"/>
                      </a:cubicBezTo>
                      <a:cubicBezTo>
                        <a:pt x="26314" y="11772"/>
                        <a:pt x="26314" y="11678"/>
                        <a:pt x="26314" y="11583"/>
                      </a:cubicBezTo>
                      <a:cubicBezTo>
                        <a:pt x="26314" y="10936"/>
                        <a:pt x="25350" y="10746"/>
                        <a:pt x="25350" y="10115"/>
                      </a:cubicBezTo>
                      <a:cubicBezTo>
                        <a:pt x="25350" y="9831"/>
                        <a:pt x="25350" y="9831"/>
                        <a:pt x="25350" y="9831"/>
                      </a:cubicBezTo>
                      <a:cubicBezTo>
                        <a:pt x="26314" y="9736"/>
                        <a:pt x="26810" y="9563"/>
                        <a:pt x="27774" y="9468"/>
                      </a:cubicBezTo>
                      <a:cubicBezTo>
                        <a:pt x="28243" y="9468"/>
                        <a:pt x="28739" y="9563"/>
                        <a:pt x="29207" y="9279"/>
                      </a:cubicBezTo>
                      <a:cubicBezTo>
                        <a:pt x="29676" y="8916"/>
                        <a:pt x="29538" y="8553"/>
                        <a:pt x="30172" y="8174"/>
                      </a:cubicBezTo>
                      <a:cubicBezTo>
                        <a:pt x="30172" y="9105"/>
                        <a:pt x="31935" y="9374"/>
                        <a:pt x="33533" y="9374"/>
                      </a:cubicBezTo>
                      <a:cubicBezTo>
                        <a:pt x="34994" y="9374"/>
                        <a:pt x="34994" y="9374"/>
                        <a:pt x="34994" y="9374"/>
                      </a:cubicBezTo>
                      <a:cubicBezTo>
                        <a:pt x="35297" y="9374"/>
                        <a:pt x="35462" y="9468"/>
                        <a:pt x="35931" y="9468"/>
                      </a:cubicBezTo>
                      <a:cubicBezTo>
                        <a:pt x="36757" y="9468"/>
                        <a:pt x="37060" y="9279"/>
                        <a:pt x="37722" y="9279"/>
                      </a:cubicBezTo>
                      <a:cubicBezTo>
                        <a:pt x="38659" y="9279"/>
                        <a:pt x="38989" y="9736"/>
                        <a:pt x="39788" y="9736"/>
                      </a:cubicBezTo>
                      <a:cubicBezTo>
                        <a:pt x="41249" y="9736"/>
                        <a:pt x="41882" y="9011"/>
                        <a:pt x="43315" y="8821"/>
                      </a:cubicBezTo>
                      <a:cubicBezTo>
                        <a:pt x="44445" y="8648"/>
                        <a:pt x="45079" y="8458"/>
                        <a:pt x="46208" y="8364"/>
                      </a:cubicBezTo>
                      <a:cubicBezTo>
                        <a:pt x="47008" y="8269"/>
                        <a:pt x="47972" y="8364"/>
                        <a:pt x="48303" y="8001"/>
                      </a:cubicBezTo>
                      <a:cubicBezTo>
                        <a:pt x="48440" y="7543"/>
                        <a:pt x="48303" y="7164"/>
                        <a:pt x="48303" y="6706"/>
                      </a:cubicBezTo>
                      <a:cubicBezTo>
                        <a:pt x="48303" y="5428"/>
                        <a:pt x="48303" y="5428"/>
                        <a:pt x="48303" y="5428"/>
                      </a:cubicBezTo>
                      <a:cubicBezTo>
                        <a:pt x="48303" y="4971"/>
                        <a:pt x="48936" y="4781"/>
                        <a:pt x="49570" y="4418"/>
                      </a:cubicBezTo>
                      <a:cubicBezTo>
                        <a:pt x="49405" y="4418"/>
                        <a:pt x="49405" y="4324"/>
                        <a:pt x="49267" y="4324"/>
                      </a:cubicBezTo>
                      <a:cubicBezTo>
                        <a:pt x="48440" y="4324"/>
                        <a:pt x="48137" y="4687"/>
                        <a:pt x="47504" y="4781"/>
                      </a:cubicBezTo>
                      <a:lnTo>
                        <a:pt x="47338" y="4687"/>
                      </a:lnTo>
                      <a:cubicBezTo>
                        <a:pt x="47338" y="4324"/>
                        <a:pt x="47807" y="4134"/>
                        <a:pt x="47807" y="3866"/>
                      </a:cubicBezTo>
                      <a:cubicBezTo>
                        <a:pt x="47807" y="3029"/>
                        <a:pt x="46208" y="2856"/>
                        <a:pt x="44913" y="2856"/>
                      </a:cubicBezTo>
                      <a:cubicBezTo>
                        <a:pt x="43315" y="2856"/>
                        <a:pt x="42516" y="3314"/>
                        <a:pt x="40918" y="3771"/>
                      </a:cubicBezTo>
                      <a:cubicBezTo>
                        <a:pt x="40753" y="3029"/>
                        <a:pt x="40119" y="2667"/>
                        <a:pt x="39154" y="2209"/>
                      </a:cubicBezTo>
                      <a:cubicBezTo>
                        <a:pt x="38659" y="1941"/>
                        <a:pt x="37859" y="1846"/>
                        <a:pt x="37859" y="1483"/>
                      </a:cubicBezTo>
                      <a:cubicBezTo>
                        <a:pt x="37859" y="1294"/>
                        <a:pt x="37859" y="1199"/>
                        <a:pt x="37859" y="1009"/>
                      </a:cubicBezTo>
                      <a:cubicBezTo>
                        <a:pt x="38521" y="1009"/>
                        <a:pt x="38521" y="1009"/>
                        <a:pt x="38521" y="1009"/>
                      </a:cubicBezTo>
                      <a:cubicBezTo>
                        <a:pt x="38824" y="1009"/>
                        <a:pt x="38989" y="1104"/>
                        <a:pt x="39154" y="1104"/>
                      </a:cubicBezTo>
                      <a:cubicBezTo>
                        <a:pt x="39623" y="1104"/>
                        <a:pt x="39623" y="741"/>
                        <a:pt x="40119" y="741"/>
                      </a:cubicBezTo>
                      <a:cubicBezTo>
                        <a:pt x="41249" y="741"/>
                        <a:pt x="41249" y="1562"/>
                        <a:pt x="42048" y="2019"/>
                      </a:cubicBezTo>
                      <a:lnTo>
                        <a:pt x="42213" y="1941"/>
                      </a:lnTo>
                      <a:cubicBezTo>
                        <a:pt x="42213" y="1751"/>
                        <a:pt x="42048" y="1657"/>
                        <a:pt x="42048" y="1483"/>
                      </a:cubicBezTo>
                      <a:cubicBezTo>
                        <a:pt x="42048" y="1104"/>
                        <a:pt x="42213" y="836"/>
                        <a:pt x="42681" y="552"/>
                      </a:cubicBezTo>
                      <a:cubicBezTo>
                        <a:pt x="43012" y="741"/>
                        <a:pt x="43150" y="836"/>
                        <a:pt x="43481" y="836"/>
                      </a:cubicBezTo>
                      <a:cubicBezTo>
                        <a:pt x="43811" y="836"/>
                        <a:pt x="44114" y="647"/>
                        <a:pt x="44445" y="647"/>
                      </a:cubicBezTo>
                      <a:cubicBezTo>
                        <a:pt x="45079" y="647"/>
                        <a:pt x="44913" y="1009"/>
                        <a:pt x="45244" y="1294"/>
                      </a:cubicBezTo>
                      <a:cubicBezTo>
                        <a:pt x="45740" y="1562"/>
                        <a:pt x="46208" y="1483"/>
                        <a:pt x="46704" y="1657"/>
                      </a:cubicBezTo>
                      <a:cubicBezTo>
                        <a:pt x="46704" y="1562"/>
                        <a:pt x="46842" y="1562"/>
                        <a:pt x="46842" y="1483"/>
                      </a:cubicBezTo>
                      <a:cubicBezTo>
                        <a:pt x="46842" y="1104"/>
                        <a:pt x="46374" y="931"/>
                        <a:pt x="46374" y="457"/>
                      </a:cubicBezTo>
                      <a:cubicBezTo>
                        <a:pt x="46374" y="284"/>
                        <a:pt x="46842" y="189"/>
                        <a:pt x="47173" y="0"/>
                      </a:cubicBezTo>
                      <a:cubicBezTo>
                        <a:pt x="47641" y="284"/>
                        <a:pt x="47504" y="552"/>
                        <a:pt x="47504" y="836"/>
                      </a:cubicBezTo>
                      <a:cubicBezTo>
                        <a:pt x="47504" y="1846"/>
                        <a:pt x="47504" y="1846"/>
                        <a:pt x="47504" y="1846"/>
                      </a:cubicBezTo>
                      <a:cubicBezTo>
                        <a:pt x="47504" y="2209"/>
                        <a:pt x="47641" y="2477"/>
                        <a:pt x="48137" y="2667"/>
                      </a:cubicBezTo>
                      <a:cubicBezTo>
                        <a:pt x="48771" y="2856"/>
                        <a:pt x="48303" y="3408"/>
                        <a:pt x="48936" y="3408"/>
                      </a:cubicBezTo>
                      <a:cubicBezTo>
                        <a:pt x="49735" y="3408"/>
                        <a:pt x="50231" y="3503"/>
                        <a:pt x="50700" y="3219"/>
                      </a:cubicBezTo>
                      <a:cubicBezTo>
                        <a:pt x="51196" y="3029"/>
                        <a:pt x="50865" y="2477"/>
                        <a:pt x="51499" y="2477"/>
                      </a:cubicBezTo>
                      <a:cubicBezTo>
                        <a:pt x="54227" y="2477"/>
                        <a:pt x="53593" y="5239"/>
                        <a:pt x="56321" y="5239"/>
                      </a:cubicBezTo>
                      <a:cubicBezTo>
                        <a:pt x="56789" y="5239"/>
                        <a:pt x="57120" y="5239"/>
                        <a:pt x="57561" y="5239"/>
                      </a:cubicBezTo>
                      <a:cubicBezTo>
                        <a:pt x="58057" y="5239"/>
                        <a:pt x="58360" y="5523"/>
                        <a:pt x="58856" y="5697"/>
                      </a:cubicBezTo>
                      <a:cubicBezTo>
                        <a:pt x="59820" y="5981"/>
                        <a:pt x="60454" y="6075"/>
                        <a:pt x="61584" y="6075"/>
                      </a:cubicBezTo>
                      <a:cubicBezTo>
                        <a:pt x="62052" y="6075"/>
                        <a:pt x="62052" y="5886"/>
                        <a:pt x="62383" y="5697"/>
                      </a:cubicBezTo>
                      <a:cubicBezTo>
                        <a:pt x="62879" y="5239"/>
                        <a:pt x="63513" y="5334"/>
                        <a:pt x="64477" y="5239"/>
                      </a:cubicBezTo>
                      <a:cubicBezTo>
                        <a:pt x="64477" y="5334"/>
                        <a:pt x="64642" y="5334"/>
                        <a:pt x="64642" y="5428"/>
                      </a:cubicBezTo>
                      <a:cubicBezTo>
                        <a:pt x="64642" y="5697"/>
                        <a:pt x="63843" y="5791"/>
                        <a:pt x="63843" y="6154"/>
                      </a:cubicBezTo>
                      <a:cubicBezTo>
                        <a:pt x="63843" y="6628"/>
                        <a:pt x="64642" y="6896"/>
                        <a:pt x="65442" y="6896"/>
                      </a:cubicBezTo>
                      <a:cubicBezTo>
                        <a:pt x="66075" y="6896"/>
                        <a:pt x="66241" y="6533"/>
                        <a:pt x="66709" y="6533"/>
                      </a:cubicBezTo>
                      <a:cubicBezTo>
                        <a:pt x="67839" y="6533"/>
                        <a:pt x="68473" y="7259"/>
                        <a:pt x="68473" y="8001"/>
                      </a:cubicBezTo>
                      <a:cubicBezTo>
                        <a:pt x="68473" y="8001"/>
                        <a:pt x="68638" y="8095"/>
                        <a:pt x="68803" y="8095"/>
                      </a:cubicBezTo>
                      <a:cubicBezTo>
                        <a:pt x="68969" y="7811"/>
                        <a:pt x="68969" y="7354"/>
                        <a:pt x="69602" y="7354"/>
                      </a:cubicBezTo>
                      <a:cubicBezTo>
                        <a:pt x="70732" y="7354"/>
                        <a:pt x="71200" y="8001"/>
                        <a:pt x="72495" y="8001"/>
                      </a:cubicBezTo>
                      <a:cubicBezTo>
                        <a:pt x="73928" y="8001"/>
                        <a:pt x="73928" y="8001"/>
                        <a:pt x="73928" y="8001"/>
                      </a:cubicBezTo>
                      <a:cubicBezTo>
                        <a:pt x="74893" y="8001"/>
                        <a:pt x="75058" y="7354"/>
                        <a:pt x="76022" y="7085"/>
                      </a:cubicBezTo>
                      <a:cubicBezTo>
                        <a:pt x="76987" y="8001"/>
                        <a:pt x="78254" y="8174"/>
                        <a:pt x="79549" y="8726"/>
                      </a:cubicBezTo>
                      <a:cubicBezTo>
                        <a:pt x="80018" y="8916"/>
                        <a:pt x="79880" y="9374"/>
                        <a:pt x="80514" y="9374"/>
                      </a:cubicBezTo>
                      <a:cubicBezTo>
                        <a:pt x="80845" y="9374"/>
                        <a:pt x="80982" y="9200"/>
                        <a:pt x="81478" y="9200"/>
                      </a:cubicBezTo>
                      <a:cubicBezTo>
                        <a:pt x="82112" y="9200"/>
                        <a:pt x="82443" y="9658"/>
                        <a:pt x="83076" y="9658"/>
                      </a:cubicBezTo>
                      <a:cubicBezTo>
                        <a:pt x="83710" y="9658"/>
                        <a:pt x="83876" y="9279"/>
                        <a:pt x="84371" y="9105"/>
                      </a:cubicBezTo>
                      <a:cubicBezTo>
                        <a:pt x="84041" y="9011"/>
                        <a:pt x="83710" y="9011"/>
                        <a:pt x="83407" y="9105"/>
                      </a:cubicBezTo>
                      <a:cubicBezTo>
                        <a:pt x="83545" y="8648"/>
                        <a:pt x="84206" y="8648"/>
                        <a:pt x="84509" y="8269"/>
                      </a:cubicBezTo>
                      <a:cubicBezTo>
                        <a:pt x="84840" y="8364"/>
                        <a:pt x="85005" y="8458"/>
                        <a:pt x="85336" y="8458"/>
                      </a:cubicBezTo>
                      <a:cubicBezTo>
                        <a:pt x="85970" y="8458"/>
                        <a:pt x="85970" y="7716"/>
                        <a:pt x="86603" y="7716"/>
                      </a:cubicBezTo>
                      <a:cubicBezTo>
                        <a:pt x="86934" y="7716"/>
                        <a:pt x="86934" y="7811"/>
                        <a:pt x="87237" y="7811"/>
                      </a:cubicBezTo>
                      <a:cubicBezTo>
                        <a:pt x="87733" y="7811"/>
                        <a:pt x="88036" y="7622"/>
                        <a:pt x="88367" y="7543"/>
                      </a:cubicBezTo>
                      <a:cubicBezTo>
                        <a:pt x="88202" y="7448"/>
                        <a:pt x="88036" y="7448"/>
                        <a:pt x="87733" y="7354"/>
                      </a:cubicBezTo>
                      <a:cubicBezTo>
                        <a:pt x="89001" y="7085"/>
                        <a:pt x="89662" y="6991"/>
                        <a:pt x="90792" y="6706"/>
                      </a:cubicBezTo>
                      <a:cubicBezTo>
                        <a:pt x="90929" y="6706"/>
                        <a:pt x="90929" y="6706"/>
                        <a:pt x="90929" y="6706"/>
                      </a:cubicBezTo>
                      <a:cubicBezTo>
                        <a:pt x="90461" y="7448"/>
                        <a:pt x="90461" y="8001"/>
                        <a:pt x="89331" y="8458"/>
                      </a:cubicBezTo>
                      <a:cubicBezTo>
                        <a:pt x="89001" y="8648"/>
                        <a:pt x="88863" y="8726"/>
                        <a:pt x="88863" y="9011"/>
                      </a:cubicBezTo>
                      <a:cubicBezTo>
                        <a:pt x="88863" y="9374"/>
                        <a:pt x="88863" y="9374"/>
                        <a:pt x="88863" y="9374"/>
                      </a:cubicBezTo>
                      <a:cubicBezTo>
                        <a:pt x="89001" y="9374"/>
                        <a:pt x="89166" y="9374"/>
                        <a:pt x="89331" y="9374"/>
                      </a:cubicBezTo>
                      <a:cubicBezTo>
                        <a:pt x="90130" y="9374"/>
                        <a:pt x="90296" y="8726"/>
                        <a:pt x="91095" y="8726"/>
                      </a:cubicBezTo>
                      <a:cubicBezTo>
                        <a:pt x="91425" y="8726"/>
                        <a:pt x="91260" y="9011"/>
                        <a:pt x="91591" y="9011"/>
                      </a:cubicBezTo>
                      <a:cubicBezTo>
                        <a:pt x="92225" y="9200"/>
                        <a:pt x="93189" y="9200"/>
                        <a:pt x="93189" y="9658"/>
                      </a:cubicBezTo>
                      <a:cubicBezTo>
                        <a:pt x="93189" y="10021"/>
                        <a:pt x="92528" y="10115"/>
                        <a:pt x="92528" y="10573"/>
                      </a:cubicBezTo>
                      <a:cubicBezTo>
                        <a:pt x="92528" y="10668"/>
                        <a:pt x="92528" y="10746"/>
                        <a:pt x="92528" y="10936"/>
                      </a:cubicBezTo>
                      <a:cubicBezTo>
                        <a:pt x="94952" y="10936"/>
                        <a:pt x="94952" y="10936"/>
                        <a:pt x="94952" y="10936"/>
                      </a:cubicBezTo>
                      <a:cubicBezTo>
                        <a:pt x="95118" y="10936"/>
                        <a:pt x="95283" y="11031"/>
                        <a:pt x="95421" y="11031"/>
                      </a:cubicBezTo>
                      <a:cubicBezTo>
                        <a:pt x="96385" y="11031"/>
                        <a:pt x="96716" y="10478"/>
                        <a:pt x="97184" y="9926"/>
                      </a:cubicBezTo>
                      <a:cubicBezTo>
                        <a:pt x="97350" y="9658"/>
                        <a:pt x="97983" y="9468"/>
                        <a:pt x="97983" y="9105"/>
                      </a:cubicBezTo>
                      <a:cubicBezTo>
                        <a:pt x="97983" y="8553"/>
                        <a:pt x="96551" y="8726"/>
                        <a:pt x="95586" y="8553"/>
                      </a:cubicBezTo>
                      <a:cubicBezTo>
                        <a:pt x="95917" y="8095"/>
                        <a:pt x="96551" y="7906"/>
                        <a:pt x="97350" y="7811"/>
                      </a:cubicBezTo>
                      <a:cubicBezTo>
                        <a:pt x="98314" y="7622"/>
                        <a:pt x="98645" y="7259"/>
                        <a:pt x="99444" y="7085"/>
                      </a:cubicBezTo>
                      <a:cubicBezTo>
                        <a:pt x="99609" y="8001"/>
                        <a:pt x="100243" y="8553"/>
                        <a:pt x="101373" y="9011"/>
                      </a:cubicBezTo>
                      <a:cubicBezTo>
                        <a:pt x="102006" y="9200"/>
                        <a:pt x="102006" y="9563"/>
                        <a:pt x="102640" y="9563"/>
                      </a:cubicBezTo>
                      <a:cubicBezTo>
                        <a:pt x="102971" y="9563"/>
                        <a:pt x="102971" y="9374"/>
                        <a:pt x="102971" y="9200"/>
                      </a:cubicBezTo>
                      <a:cubicBezTo>
                        <a:pt x="102971" y="9011"/>
                        <a:pt x="102805" y="8821"/>
                        <a:pt x="102805" y="8648"/>
                      </a:cubicBezTo>
                      <a:cubicBezTo>
                        <a:pt x="102971" y="8648"/>
                        <a:pt x="102971" y="8553"/>
                        <a:pt x="103136" y="8553"/>
                      </a:cubicBezTo>
                      <a:cubicBezTo>
                        <a:pt x="104101" y="8553"/>
                        <a:pt x="104734" y="9011"/>
                        <a:pt x="104734" y="9563"/>
                      </a:cubicBezTo>
                      <a:cubicBezTo>
                        <a:pt x="104734" y="10115"/>
                        <a:pt x="104734" y="10936"/>
                        <a:pt x="103770" y="10936"/>
                      </a:cubicBezTo>
                      <a:cubicBezTo>
                        <a:pt x="103439" y="10936"/>
                        <a:pt x="103301" y="10746"/>
                        <a:pt x="103136" y="10746"/>
                      </a:cubicBezTo>
                      <a:cubicBezTo>
                        <a:pt x="102502" y="10746"/>
                        <a:pt x="102502" y="10746"/>
                        <a:pt x="102502" y="10746"/>
                      </a:cubicBezTo>
                      <a:cubicBezTo>
                        <a:pt x="102337" y="11772"/>
                        <a:pt x="102006" y="12403"/>
                        <a:pt x="100877" y="13145"/>
                      </a:cubicBezTo>
                      <a:cubicBezTo>
                        <a:pt x="100243" y="13051"/>
                        <a:pt x="100243" y="13051"/>
                        <a:pt x="100243" y="13051"/>
                      </a:cubicBezTo>
                      <a:cubicBezTo>
                        <a:pt x="99912" y="13240"/>
                        <a:pt x="99609" y="13319"/>
                        <a:pt x="99113" y="13413"/>
                      </a:cubicBezTo>
                      <a:cubicBezTo>
                        <a:pt x="99609" y="13966"/>
                        <a:pt x="100243" y="14155"/>
                        <a:pt x="100574" y="14708"/>
                      </a:cubicBezTo>
                      <a:cubicBezTo>
                        <a:pt x="99747" y="14802"/>
                        <a:pt x="99278" y="14802"/>
                        <a:pt x="98810" y="14976"/>
                      </a:cubicBezTo>
                      <a:cubicBezTo>
                        <a:pt x="99278" y="15260"/>
                        <a:pt x="99609" y="15433"/>
                        <a:pt x="99912" y="15718"/>
                      </a:cubicBezTo>
                      <a:cubicBezTo>
                        <a:pt x="99113" y="15986"/>
                        <a:pt x="99113" y="16365"/>
                        <a:pt x="98479" y="16728"/>
                      </a:cubicBezTo>
                      <a:cubicBezTo>
                        <a:pt x="97983" y="16365"/>
                        <a:pt x="98149" y="15986"/>
                        <a:pt x="97846" y="15433"/>
                      </a:cubicBezTo>
                      <a:cubicBezTo>
                        <a:pt x="97515" y="15433"/>
                        <a:pt x="97515" y="15433"/>
                        <a:pt x="97515" y="15433"/>
                      </a:cubicBezTo>
                      <a:cubicBezTo>
                        <a:pt x="97350" y="15812"/>
                        <a:pt x="96881" y="16081"/>
                        <a:pt x="96220" y="16081"/>
                      </a:cubicBezTo>
                      <a:cubicBezTo>
                        <a:pt x="96220" y="16175"/>
                        <a:pt x="96220" y="16175"/>
                        <a:pt x="96220" y="16175"/>
                      </a:cubicBezTo>
                      <a:cubicBezTo>
                        <a:pt x="96220" y="16270"/>
                        <a:pt x="96385" y="16365"/>
                        <a:pt x="96385" y="16365"/>
                      </a:cubicBezTo>
                      <a:cubicBezTo>
                        <a:pt x="96385" y="16728"/>
                        <a:pt x="95586" y="16728"/>
                        <a:pt x="94952" y="16996"/>
                      </a:cubicBezTo>
                      <a:cubicBezTo>
                        <a:pt x="94787" y="16538"/>
                        <a:pt x="95118" y="16270"/>
                        <a:pt x="94456" y="15891"/>
                      </a:cubicBezTo>
                      <a:cubicBezTo>
                        <a:pt x="94153" y="16365"/>
                        <a:pt x="94153" y="16633"/>
                        <a:pt x="93492" y="16822"/>
                      </a:cubicBezTo>
                      <a:cubicBezTo>
                        <a:pt x="93354" y="16822"/>
                        <a:pt x="93354" y="16633"/>
                        <a:pt x="93189" y="16633"/>
                      </a:cubicBezTo>
                      <a:cubicBezTo>
                        <a:pt x="92225" y="16633"/>
                        <a:pt x="91260" y="17091"/>
                        <a:pt x="91260" y="17643"/>
                      </a:cubicBezTo>
                      <a:cubicBezTo>
                        <a:pt x="91260" y="18006"/>
                        <a:pt x="91729" y="18100"/>
                        <a:pt x="92059" y="18385"/>
                      </a:cubicBezTo>
                      <a:cubicBezTo>
                        <a:pt x="91729" y="18385"/>
                        <a:pt x="91729" y="18385"/>
                        <a:pt x="91729" y="18385"/>
                      </a:cubicBezTo>
                      <a:cubicBezTo>
                        <a:pt x="91260" y="18290"/>
                        <a:pt x="91260" y="18290"/>
                        <a:pt x="91260" y="18290"/>
                      </a:cubicBezTo>
                      <a:cubicBezTo>
                        <a:pt x="91095" y="18748"/>
                        <a:pt x="90929" y="19110"/>
                        <a:pt x="90929" y="19568"/>
                      </a:cubicBezTo>
                      <a:cubicBezTo>
                        <a:pt x="90929" y="20215"/>
                        <a:pt x="91425" y="20862"/>
                        <a:pt x="92528" y="20862"/>
                      </a:cubicBezTo>
                      <a:cubicBezTo>
                        <a:pt x="93988" y="20862"/>
                        <a:pt x="92693" y="22693"/>
                        <a:pt x="91729" y="23798"/>
                      </a:cubicBezTo>
                      <a:cubicBezTo>
                        <a:pt x="91095" y="24539"/>
                        <a:pt x="89662" y="24539"/>
                        <a:pt x="89001" y="25265"/>
                      </a:cubicBezTo>
                      <a:cubicBezTo>
                        <a:pt x="88036" y="26370"/>
                        <a:pt x="87733" y="27017"/>
                        <a:pt x="86438" y="27932"/>
                      </a:cubicBezTo>
                      <a:cubicBezTo>
                        <a:pt x="85970" y="28295"/>
                        <a:pt x="85336" y="28390"/>
                        <a:pt x="85005" y="28847"/>
                      </a:cubicBezTo>
                      <a:cubicBezTo>
                        <a:pt x="85005" y="29857"/>
                        <a:pt x="85005" y="29857"/>
                        <a:pt x="85005" y="29857"/>
                      </a:cubicBezTo>
                      <a:cubicBezTo>
                        <a:pt x="85005" y="30236"/>
                        <a:pt x="85639" y="30142"/>
                        <a:pt x="86135" y="30410"/>
                      </a:cubicBezTo>
                      <a:cubicBezTo>
                        <a:pt x="89001" y="31420"/>
                        <a:pt x="87237" y="31799"/>
                        <a:pt x="89331" y="31799"/>
                      </a:cubicBezTo>
                      <a:cubicBezTo>
                        <a:pt x="90296" y="31799"/>
                        <a:pt x="90461" y="32351"/>
                        <a:pt x="91260" y="32619"/>
                      </a:cubicBezTo>
                      <a:cubicBezTo>
                        <a:pt x="93189" y="33172"/>
                        <a:pt x="94622" y="33266"/>
                        <a:pt x="96220" y="34182"/>
                      </a:cubicBezTo>
                      <a:cubicBezTo>
                        <a:pt x="96716" y="34544"/>
                        <a:pt x="96551" y="34923"/>
                        <a:pt x="97184" y="35381"/>
                      </a:cubicBezTo>
                      <a:cubicBezTo>
                        <a:pt x="99278" y="36754"/>
                        <a:pt x="102502" y="35839"/>
                        <a:pt x="101373" y="37211"/>
                      </a:cubicBezTo>
                      <a:cubicBezTo>
                        <a:pt x="102006" y="37306"/>
                        <a:pt x="102172" y="37669"/>
                        <a:pt x="102640" y="38032"/>
                      </a:cubicBezTo>
                      <a:cubicBezTo>
                        <a:pt x="102971" y="37953"/>
                        <a:pt x="103136" y="37859"/>
                        <a:pt x="103439" y="37859"/>
                      </a:cubicBezTo>
                      <a:cubicBezTo>
                        <a:pt x="103935" y="37859"/>
                        <a:pt x="104266" y="38032"/>
                        <a:pt x="104734" y="38032"/>
                      </a:cubicBezTo>
                      <a:cubicBezTo>
                        <a:pt x="105065" y="38032"/>
                        <a:pt x="105203" y="37953"/>
                        <a:pt x="105368" y="37859"/>
                      </a:cubicBezTo>
                      <a:cubicBezTo>
                        <a:pt x="105699" y="37859"/>
                        <a:pt x="105864" y="37859"/>
                        <a:pt x="106167" y="37859"/>
                      </a:cubicBezTo>
                      <a:cubicBezTo>
                        <a:pt x="107628" y="37859"/>
                        <a:pt x="108427" y="38316"/>
                        <a:pt x="109226" y="39042"/>
                      </a:cubicBezTo>
                      <a:cubicBezTo>
                        <a:pt x="109694" y="39516"/>
                        <a:pt x="110659" y="39326"/>
                        <a:pt x="111485" y="39689"/>
                      </a:cubicBezTo>
                      <a:cubicBezTo>
                        <a:pt x="113083" y="40336"/>
                        <a:pt x="114048" y="40889"/>
                        <a:pt x="115977" y="40889"/>
                      </a:cubicBezTo>
                      <a:cubicBezTo>
                        <a:pt x="115977" y="40889"/>
                        <a:pt x="115977" y="40983"/>
                        <a:pt x="115977" y="41062"/>
                      </a:cubicBezTo>
                      <a:cubicBezTo>
                        <a:pt x="115977" y="41157"/>
                        <a:pt x="115811" y="41157"/>
                        <a:pt x="115811" y="41251"/>
                      </a:cubicBezTo>
                      <a:cubicBezTo>
                        <a:pt x="115811" y="41346"/>
                        <a:pt x="116280" y="41346"/>
                        <a:pt x="116445" y="41441"/>
                      </a:cubicBezTo>
                      <a:cubicBezTo>
                        <a:pt x="117079" y="41709"/>
                        <a:pt x="117409" y="41804"/>
                        <a:pt x="117878" y="42167"/>
                      </a:cubicBezTo>
                      <a:cubicBezTo>
                        <a:pt x="118539" y="42640"/>
                        <a:pt x="119173" y="43003"/>
                        <a:pt x="119807" y="43271"/>
                      </a:cubicBezTo>
                      <a:close/>
                    </a:path>
                  </a:pathLst>
                </a:custGeom>
                <a:grpFill/>
                <a:ln w="19050" cap="flat" cmpd="sng">
                  <a:solidFill>
                    <a:srgbClr val="F0EDEC"/>
                  </a:solidFill>
                  <a:prstDash val="solid"/>
                  <a:bevel/>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104" name="Shape 4820">
                  <a:extLst>
                    <a:ext uri="{FF2B5EF4-FFF2-40B4-BE49-F238E27FC236}">
                      <a16:creationId xmlns:a16="http://schemas.microsoft.com/office/drawing/2014/main" id="{60C6D2A8-F31F-95EB-F442-73FC49366360}"/>
                    </a:ext>
                  </a:extLst>
                </p:cNvPr>
                <p:cNvSpPr/>
                <p:nvPr/>
              </p:nvSpPr>
              <p:spPr>
                <a:xfrm>
                  <a:off x="6663398" y="1116205"/>
                  <a:ext cx="1877711" cy="2449686"/>
                </a:xfrm>
                <a:custGeom>
                  <a:avLst/>
                  <a:gdLst/>
                  <a:ahLst/>
                  <a:cxnLst/>
                  <a:rect l="0" t="0" r="0" b="0"/>
                  <a:pathLst>
                    <a:path w="120000" h="120000" extrusionOk="0">
                      <a:moveTo>
                        <a:pt x="8944" y="39472"/>
                      </a:moveTo>
                      <a:lnTo>
                        <a:pt x="8944" y="39472"/>
                      </a:lnTo>
                      <a:cubicBezTo>
                        <a:pt x="8944" y="39754"/>
                        <a:pt x="9408" y="39828"/>
                        <a:pt x="9776" y="39828"/>
                      </a:cubicBezTo>
                      <a:cubicBezTo>
                        <a:pt x="10064" y="39828"/>
                        <a:pt x="10064" y="39546"/>
                        <a:pt x="10256" y="39399"/>
                      </a:cubicBezTo>
                      <a:cubicBezTo>
                        <a:pt x="10528" y="39264"/>
                        <a:pt x="10720" y="39325"/>
                        <a:pt x="10992" y="39325"/>
                      </a:cubicBezTo>
                      <a:cubicBezTo>
                        <a:pt x="10992" y="38908"/>
                        <a:pt x="11280" y="38332"/>
                        <a:pt x="11840" y="38332"/>
                      </a:cubicBezTo>
                      <a:cubicBezTo>
                        <a:pt x="12112" y="38332"/>
                        <a:pt x="12208" y="38614"/>
                        <a:pt x="12480" y="38614"/>
                      </a:cubicBezTo>
                      <a:cubicBezTo>
                        <a:pt x="12576" y="38614"/>
                        <a:pt x="12768" y="38479"/>
                        <a:pt x="12768" y="38332"/>
                      </a:cubicBezTo>
                      <a:cubicBezTo>
                        <a:pt x="12768" y="37903"/>
                        <a:pt x="11840" y="37976"/>
                        <a:pt x="11280" y="38123"/>
                      </a:cubicBezTo>
                      <a:cubicBezTo>
                        <a:pt x="10256" y="38479"/>
                        <a:pt x="8944" y="38614"/>
                        <a:pt x="8944" y="39472"/>
                      </a:cubicBezTo>
                      <a:close/>
                      <a:moveTo>
                        <a:pt x="11456" y="41618"/>
                      </a:moveTo>
                      <a:lnTo>
                        <a:pt x="11456" y="41618"/>
                      </a:lnTo>
                      <a:cubicBezTo>
                        <a:pt x="11280" y="41827"/>
                        <a:pt x="11088" y="41900"/>
                        <a:pt x="10896" y="42121"/>
                      </a:cubicBezTo>
                      <a:cubicBezTo>
                        <a:pt x="11184" y="42182"/>
                        <a:pt x="11360" y="42182"/>
                        <a:pt x="11744" y="42182"/>
                      </a:cubicBezTo>
                      <a:cubicBezTo>
                        <a:pt x="11744" y="41974"/>
                        <a:pt x="11648" y="41753"/>
                        <a:pt x="11456" y="41618"/>
                      </a:cubicBezTo>
                      <a:close/>
                      <a:moveTo>
                        <a:pt x="32608" y="2857"/>
                      </a:moveTo>
                      <a:lnTo>
                        <a:pt x="32608" y="2857"/>
                      </a:lnTo>
                      <a:cubicBezTo>
                        <a:pt x="32320" y="2992"/>
                        <a:pt x="32144" y="3139"/>
                        <a:pt x="32144" y="3421"/>
                      </a:cubicBezTo>
                      <a:cubicBezTo>
                        <a:pt x="32144" y="3568"/>
                        <a:pt x="32224" y="3568"/>
                        <a:pt x="32224" y="3715"/>
                      </a:cubicBezTo>
                      <a:cubicBezTo>
                        <a:pt x="32320" y="3494"/>
                        <a:pt x="32608" y="3421"/>
                        <a:pt x="32880" y="3421"/>
                      </a:cubicBezTo>
                      <a:cubicBezTo>
                        <a:pt x="32880" y="3347"/>
                        <a:pt x="32880" y="3347"/>
                        <a:pt x="32880" y="3286"/>
                      </a:cubicBezTo>
                      <a:cubicBezTo>
                        <a:pt x="32880" y="3065"/>
                        <a:pt x="32784" y="2992"/>
                        <a:pt x="32608" y="2857"/>
                      </a:cubicBezTo>
                      <a:close/>
                      <a:moveTo>
                        <a:pt x="32784" y="208"/>
                      </a:moveTo>
                      <a:lnTo>
                        <a:pt x="32784" y="208"/>
                      </a:lnTo>
                      <a:cubicBezTo>
                        <a:pt x="32784" y="429"/>
                        <a:pt x="33072" y="502"/>
                        <a:pt x="33168" y="637"/>
                      </a:cubicBezTo>
                      <a:cubicBezTo>
                        <a:pt x="33440" y="502"/>
                        <a:pt x="33536" y="355"/>
                        <a:pt x="33632" y="147"/>
                      </a:cubicBezTo>
                      <a:cubicBezTo>
                        <a:pt x="33344" y="0"/>
                        <a:pt x="32784" y="0"/>
                        <a:pt x="32784" y="208"/>
                      </a:cubicBezTo>
                      <a:close/>
                      <a:moveTo>
                        <a:pt x="100688" y="82378"/>
                      </a:moveTo>
                      <a:lnTo>
                        <a:pt x="100688" y="82378"/>
                      </a:lnTo>
                      <a:cubicBezTo>
                        <a:pt x="100880" y="83445"/>
                        <a:pt x="101808" y="83874"/>
                        <a:pt x="102832" y="84586"/>
                      </a:cubicBezTo>
                      <a:cubicBezTo>
                        <a:pt x="102832" y="84524"/>
                        <a:pt x="102928" y="84524"/>
                        <a:pt x="102928" y="84451"/>
                      </a:cubicBezTo>
                      <a:cubicBezTo>
                        <a:pt x="102928" y="84022"/>
                        <a:pt x="102464" y="83874"/>
                        <a:pt x="102096" y="83519"/>
                      </a:cubicBezTo>
                      <a:cubicBezTo>
                        <a:pt x="101632" y="83016"/>
                        <a:pt x="101440" y="82452"/>
                        <a:pt x="100688" y="82378"/>
                      </a:cubicBezTo>
                      <a:close/>
                      <a:moveTo>
                        <a:pt x="117744" y="91158"/>
                      </a:moveTo>
                      <a:lnTo>
                        <a:pt x="117744" y="91158"/>
                      </a:lnTo>
                      <a:cubicBezTo>
                        <a:pt x="117648" y="91085"/>
                        <a:pt x="117648" y="91085"/>
                        <a:pt x="117648" y="91085"/>
                      </a:cubicBezTo>
                      <a:cubicBezTo>
                        <a:pt x="117648" y="91367"/>
                        <a:pt x="117744" y="91514"/>
                        <a:pt x="117744" y="91796"/>
                      </a:cubicBezTo>
                      <a:cubicBezTo>
                        <a:pt x="117744" y="92372"/>
                        <a:pt x="117376" y="92728"/>
                        <a:pt x="116800" y="93083"/>
                      </a:cubicBezTo>
                      <a:cubicBezTo>
                        <a:pt x="116528" y="93157"/>
                        <a:pt x="116256" y="93231"/>
                        <a:pt x="116256" y="93366"/>
                      </a:cubicBezTo>
                      <a:cubicBezTo>
                        <a:pt x="116256" y="93586"/>
                        <a:pt x="116336" y="93721"/>
                        <a:pt x="116336" y="93942"/>
                      </a:cubicBezTo>
                      <a:cubicBezTo>
                        <a:pt x="116336" y="94800"/>
                        <a:pt x="116336" y="94800"/>
                        <a:pt x="116336" y="94800"/>
                      </a:cubicBezTo>
                      <a:cubicBezTo>
                        <a:pt x="116336" y="95291"/>
                        <a:pt x="115872" y="95511"/>
                        <a:pt x="115408" y="95941"/>
                      </a:cubicBezTo>
                      <a:cubicBezTo>
                        <a:pt x="115968" y="96088"/>
                        <a:pt x="115792" y="96517"/>
                        <a:pt x="115968" y="96873"/>
                      </a:cubicBezTo>
                      <a:cubicBezTo>
                        <a:pt x="116064" y="97081"/>
                        <a:pt x="116336" y="97155"/>
                        <a:pt x="116528" y="97290"/>
                      </a:cubicBezTo>
                      <a:cubicBezTo>
                        <a:pt x="117088" y="96799"/>
                        <a:pt x="116528" y="96223"/>
                        <a:pt x="116992" y="95585"/>
                      </a:cubicBezTo>
                      <a:cubicBezTo>
                        <a:pt x="117376" y="94935"/>
                        <a:pt x="117456" y="94518"/>
                        <a:pt x="117744" y="93868"/>
                      </a:cubicBezTo>
                      <a:cubicBezTo>
                        <a:pt x="118112" y="93231"/>
                        <a:pt x="118576" y="92936"/>
                        <a:pt x="118576" y="92299"/>
                      </a:cubicBezTo>
                      <a:cubicBezTo>
                        <a:pt x="118576" y="91796"/>
                        <a:pt x="118016" y="91587"/>
                        <a:pt x="117744" y="91158"/>
                      </a:cubicBezTo>
                      <a:close/>
                      <a:moveTo>
                        <a:pt x="119984" y="113071"/>
                      </a:moveTo>
                      <a:lnTo>
                        <a:pt x="119984" y="113071"/>
                      </a:lnTo>
                      <a:lnTo>
                        <a:pt x="119984" y="113071"/>
                      </a:lnTo>
                      <a:cubicBezTo>
                        <a:pt x="119424" y="113341"/>
                        <a:pt x="119136" y="113488"/>
                        <a:pt x="118576" y="113635"/>
                      </a:cubicBezTo>
                      <a:cubicBezTo>
                        <a:pt x="118208" y="113697"/>
                        <a:pt x="117840" y="113562"/>
                        <a:pt x="117552" y="113697"/>
                      </a:cubicBezTo>
                      <a:cubicBezTo>
                        <a:pt x="117088" y="113844"/>
                        <a:pt x="117088" y="114420"/>
                        <a:pt x="116624" y="114420"/>
                      </a:cubicBezTo>
                      <a:cubicBezTo>
                        <a:pt x="116336" y="114420"/>
                        <a:pt x="116256" y="114273"/>
                        <a:pt x="115968" y="114273"/>
                      </a:cubicBezTo>
                      <a:cubicBezTo>
                        <a:pt x="115408" y="114199"/>
                        <a:pt x="114944" y="114347"/>
                        <a:pt x="114384" y="114347"/>
                      </a:cubicBezTo>
                      <a:cubicBezTo>
                        <a:pt x="113456" y="114347"/>
                        <a:pt x="113088" y="113770"/>
                        <a:pt x="112160" y="113770"/>
                      </a:cubicBezTo>
                      <a:cubicBezTo>
                        <a:pt x="111408" y="113770"/>
                        <a:pt x="111312" y="114347"/>
                        <a:pt x="110752" y="114702"/>
                      </a:cubicBezTo>
                      <a:cubicBezTo>
                        <a:pt x="110480" y="114849"/>
                        <a:pt x="110192" y="114702"/>
                        <a:pt x="109824" y="114849"/>
                      </a:cubicBezTo>
                      <a:cubicBezTo>
                        <a:pt x="108976" y="115058"/>
                        <a:pt x="108704" y="115487"/>
                        <a:pt x="107872" y="115695"/>
                      </a:cubicBezTo>
                      <a:cubicBezTo>
                        <a:pt x="108048" y="116063"/>
                        <a:pt x="108144" y="116272"/>
                        <a:pt x="108432" y="116492"/>
                      </a:cubicBezTo>
                      <a:cubicBezTo>
                        <a:pt x="108512" y="116554"/>
                        <a:pt x="108800" y="116554"/>
                        <a:pt x="108800" y="116701"/>
                      </a:cubicBezTo>
                      <a:cubicBezTo>
                        <a:pt x="108800" y="117486"/>
                        <a:pt x="108048" y="118197"/>
                        <a:pt x="107024" y="118197"/>
                      </a:cubicBezTo>
                      <a:cubicBezTo>
                        <a:pt x="107024" y="118344"/>
                        <a:pt x="107024" y="118418"/>
                        <a:pt x="106928" y="118553"/>
                      </a:cubicBezTo>
                      <a:cubicBezTo>
                        <a:pt x="106464" y="118553"/>
                        <a:pt x="106288" y="118062"/>
                        <a:pt x="105824" y="118062"/>
                      </a:cubicBezTo>
                      <a:cubicBezTo>
                        <a:pt x="104800" y="118062"/>
                        <a:pt x="104416" y="118773"/>
                        <a:pt x="103952" y="119484"/>
                      </a:cubicBezTo>
                      <a:cubicBezTo>
                        <a:pt x="103760" y="119693"/>
                        <a:pt x="103856" y="119987"/>
                        <a:pt x="103584" y="119987"/>
                      </a:cubicBezTo>
                      <a:cubicBezTo>
                        <a:pt x="102272" y="119987"/>
                        <a:pt x="103024" y="118270"/>
                        <a:pt x="101904" y="117841"/>
                      </a:cubicBezTo>
                      <a:cubicBezTo>
                        <a:pt x="100880" y="117486"/>
                        <a:pt x="100512" y="117057"/>
                        <a:pt x="99584" y="116627"/>
                      </a:cubicBezTo>
                      <a:cubicBezTo>
                        <a:pt x="99296" y="116492"/>
                        <a:pt x="99296" y="116198"/>
                        <a:pt x="98928" y="116198"/>
                      </a:cubicBezTo>
                      <a:cubicBezTo>
                        <a:pt x="98544" y="116198"/>
                        <a:pt x="98368" y="116419"/>
                        <a:pt x="97904" y="116419"/>
                      </a:cubicBezTo>
                      <a:cubicBezTo>
                        <a:pt x="97056" y="116419"/>
                        <a:pt x="97056" y="116419"/>
                        <a:pt x="97056" y="116419"/>
                      </a:cubicBezTo>
                      <a:cubicBezTo>
                        <a:pt x="96976" y="116419"/>
                        <a:pt x="96880" y="116492"/>
                        <a:pt x="96688" y="116492"/>
                      </a:cubicBezTo>
                      <a:cubicBezTo>
                        <a:pt x="95936" y="116492"/>
                        <a:pt x="95856" y="115695"/>
                        <a:pt x="95104" y="115695"/>
                      </a:cubicBezTo>
                      <a:cubicBezTo>
                        <a:pt x="93888" y="115695"/>
                        <a:pt x="93328" y="116272"/>
                        <a:pt x="92128" y="116272"/>
                      </a:cubicBezTo>
                      <a:cubicBezTo>
                        <a:pt x="91840" y="116272"/>
                        <a:pt x="91760" y="116198"/>
                        <a:pt x="91472" y="116198"/>
                      </a:cubicBezTo>
                      <a:cubicBezTo>
                        <a:pt x="90640" y="116198"/>
                        <a:pt x="90640" y="116198"/>
                        <a:pt x="90640" y="116198"/>
                      </a:cubicBezTo>
                      <a:cubicBezTo>
                        <a:pt x="90080" y="116198"/>
                        <a:pt x="89792" y="115916"/>
                        <a:pt x="89232" y="115916"/>
                      </a:cubicBezTo>
                      <a:cubicBezTo>
                        <a:pt x="88496" y="115916"/>
                        <a:pt x="88208" y="116492"/>
                        <a:pt x="87568" y="116848"/>
                      </a:cubicBezTo>
                      <a:cubicBezTo>
                        <a:pt x="86816" y="117265"/>
                        <a:pt x="86160" y="117265"/>
                        <a:pt x="85600" y="117841"/>
                      </a:cubicBezTo>
                      <a:cubicBezTo>
                        <a:pt x="85328" y="118062"/>
                        <a:pt x="85504" y="118491"/>
                        <a:pt x="85136" y="118553"/>
                      </a:cubicBezTo>
                      <a:cubicBezTo>
                        <a:pt x="23472" y="118700"/>
                        <a:pt x="23472" y="118700"/>
                        <a:pt x="23472" y="118700"/>
                      </a:cubicBezTo>
                      <a:lnTo>
                        <a:pt x="23472" y="118700"/>
                      </a:lnTo>
                      <a:cubicBezTo>
                        <a:pt x="23472" y="98724"/>
                        <a:pt x="23472" y="98724"/>
                        <a:pt x="23472" y="98724"/>
                      </a:cubicBezTo>
                      <a:cubicBezTo>
                        <a:pt x="96" y="98651"/>
                        <a:pt x="96" y="98651"/>
                        <a:pt x="96" y="98651"/>
                      </a:cubicBezTo>
                      <a:lnTo>
                        <a:pt x="96" y="98651"/>
                      </a:lnTo>
                      <a:cubicBezTo>
                        <a:pt x="0" y="39043"/>
                        <a:pt x="0" y="39043"/>
                        <a:pt x="0" y="39043"/>
                      </a:cubicBezTo>
                      <a:lnTo>
                        <a:pt x="0" y="39043"/>
                      </a:lnTo>
                      <a:cubicBezTo>
                        <a:pt x="560" y="39472"/>
                        <a:pt x="1120" y="39693"/>
                        <a:pt x="2048" y="39901"/>
                      </a:cubicBezTo>
                      <a:cubicBezTo>
                        <a:pt x="3728" y="40331"/>
                        <a:pt x="4656" y="40551"/>
                        <a:pt x="6432" y="40968"/>
                      </a:cubicBezTo>
                      <a:cubicBezTo>
                        <a:pt x="7264" y="41115"/>
                        <a:pt x="8016" y="41189"/>
                        <a:pt x="8480" y="41753"/>
                      </a:cubicBezTo>
                      <a:cubicBezTo>
                        <a:pt x="9040" y="42477"/>
                        <a:pt x="8576" y="43188"/>
                        <a:pt x="9312" y="43752"/>
                      </a:cubicBezTo>
                      <a:cubicBezTo>
                        <a:pt x="9872" y="44181"/>
                        <a:pt x="10624" y="43899"/>
                        <a:pt x="11360" y="44120"/>
                      </a:cubicBezTo>
                      <a:cubicBezTo>
                        <a:pt x="11840" y="44181"/>
                        <a:pt x="11920" y="44475"/>
                        <a:pt x="12304" y="44684"/>
                      </a:cubicBezTo>
                      <a:cubicBezTo>
                        <a:pt x="13504" y="45469"/>
                        <a:pt x="12672" y="45260"/>
                        <a:pt x="13696" y="45260"/>
                      </a:cubicBezTo>
                      <a:cubicBezTo>
                        <a:pt x="14720" y="45260"/>
                        <a:pt x="14992" y="46118"/>
                        <a:pt x="16032" y="46118"/>
                      </a:cubicBezTo>
                      <a:cubicBezTo>
                        <a:pt x="16864" y="46118"/>
                        <a:pt x="16864" y="46118"/>
                        <a:pt x="16864" y="46118"/>
                      </a:cubicBezTo>
                      <a:cubicBezTo>
                        <a:pt x="18448" y="46118"/>
                        <a:pt x="19104" y="45113"/>
                        <a:pt x="20688" y="45113"/>
                      </a:cubicBezTo>
                      <a:cubicBezTo>
                        <a:pt x="20784" y="45113"/>
                        <a:pt x="20864" y="45260"/>
                        <a:pt x="20960" y="45321"/>
                      </a:cubicBezTo>
                      <a:cubicBezTo>
                        <a:pt x="20960" y="44831"/>
                        <a:pt x="20960" y="44831"/>
                        <a:pt x="20960" y="44831"/>
                      </a:cubicBezTo>
                      <a:cubicBezTo>
                        <a:pt x="21056" y="44831"/>
                        <a:pt x="21056" y="44757"/>
                        <a:pt x="21152" y="44757"/>
                      </a:cubicBezTo>
                      <a:cubicBezTo>
                        <a:pt x="21248" y="44757"/>
                        <a:pt x="21328" y="44831"/>
                        <a:pt x="21520" y="44831"/>
                      </a:cubicBezTo>
                      <a:cubicBezTo>
                        <a:pt x="21520" y="44181"/>
                        <a:pt x="22080" y="43973"/>
                        <a:pt x="22448" y="43396"/>
                      </a:cubicBezTo>
                      <a:cubicBezTo>
                        <a:pt x="22640" y="43543"/>
                        <a:pt x="22640" y="43543"/>
                        <a:pt x="22640" y="43543"/>
                      </a:cubicBezTo>
                      <a:cubicBezTo>
                        <a:pt x="23104" y="42759"/>
                        <a:pt x="23472" y="42256"/>
                        <a:pt x="23296" y="41471"/>
                      </a:cubicBezTo>
                      <a:cubicBezTo>
                        <a:pt x="23664" y="41324"/>
                        <a:pt x="23856" y="41115"/>
                        <a:pt x="24032" y="40833"/>
                      </a:cubicBezTo>
                      <a:cubicBezTo>
                        <a:pt x="24128" y="40686"/>
                        <a:pt x="24128" y="40404"/>
                        <a:pt x="24320" y="40404"/>
                      </a:cubicBezTo>
                      <a:cubicBezTo>
                        <a:pt x="24400" y="40404"/>
                        <a:pt x="24400" y="40551"/>
                        <a:pt x="24496" y="40551"/>
                      </a:cubicBezTo>
                      <a:cubicBezTo>
                        <a:pt x="24496" y="40404"/>
                        <a:pt x="24496" y="40257"/>
                        <a:pt x="24496" y="40049"/>
                      </a:cubicBezTo>
                      <a:cubicBezTo>
                        <a:pt x="24784" y="40049"/>
                        <a:pt x="24960" y="40049"/>
                        <a:pt x="25344" y="40049"/>
                      </a:cubicBezTo>
                      <a:cubicBezTo>
                        <a:pt x="25152" y="39975"/>
                        <a:pt x="25056" y="39901"/>
                        <a:pt x="25056" y="39693"/>
                      </a:cubicBezTo>
                      <a:cubicBezTo>
                        <a:pt x="25056" y="39546"/>
                        <a:pt x="25152" y="39399"/>
                        <a:pt x="25344" y="39399"/>
                      </a:cubicBezTo>
                      <a:cubicBezTo>
                        <a:pt x="25440" y="39399"/>
                        <a:pt x="25440" y="39472"/>
                        <a:pt x="25520" y="39472"/>
                      </a:cubicBezTo>
                      <a:cubicBezTo>
                        <a:pt x="25520" y="39043"/>
                        <a:pt x="25520" y="39043"/>
                        <a:pt x="25520" y="39043"/>
                      </a:cubicBezTo>
                      <a:cubicBezTo>
                        <a:pt x="25520" y="37694"/>
                        <a:pt x="26640" y="37044"/>
                        <a:pt x="26640" y="35757"/>
                      </a:cubicBezTo>
                      <a:cubicBezTo>
                        <a:pt x="26640" y="35548"/>
                        <a:pt x="26464" y="35401"/>
                        <a:pt x="26464" y="35193"/>
                      </a:cubicBezTo>
                      <a:cubicBezTo>
                        <a:pt x="26464" y="34837"/>
                        <a:pt x="26640" y="34690"/>
                        <a:pt x="26640" y="34334"/>
                      </a:cubicBezTo>
                      <a:cubicBezTo>
                        <a:pt x="26640" y="33476"/>
                        <a:pt x="27008" y="32973"/>
                        <a:pt x="27392" y="32127"/>
                      </a:cubicBezTo>
                      <a:cubicBezTo>
                        <a:pt x="27568" y="31698"/>
                        <a:pt x="27488" y="31195"/>
                        <a:pt x="28048" y="30913"/>
                      </a:cubicBezTo>
                      <a:cubicBezTo>
                        <a:pt x="28880" y="30913"/>
                        <a:pt x="28048" y="30974"/>
                        <a:pt x="28048" y="30619"/>
                      </a:cubicBezTo>
                      <a:cubicBezTo>
                        <a:pt x="28048" y="30484"/>
                        <a:pt x="28224" y="30410"/>
                        <a:pt x="28320" y="30337"/>
                      </a:cubicBezTo>
                      <a:cubicBezTo>
                        <a:pt x="28608" y="30055"/>
                        <a:pt x="28512" y="29834"/>
                        <a:pt x="28608" y="29552"/>
                      </a:cubicBezTo>
                      <a:cubicBezTo>
                        <a:pt x="27664" y="28412"/>
                        <a:pt x="27392" y="27627"/>
                        <a:pt x="27392" y="26266"/>
                      </a:cubicBezTo>
                      <a:cubicBezTo>
                        <a:pt x="27392" y="25628"/>
                        <a:pt x="28048" y="25272"/>
                        <a:pt x="28048" y="24622"/>
                      </a:cubicBezTo>
                      <a:cubicBezTo>
                        <a:pt x="28048" y="23985"/>
                        <a:pt x="28048" y="23985"/>
                        <a:pt x="28048" y="23985"/>
                      </a:cubicBezTo>
                      <a:cubicBezTo>
                        <a:pt x="28048" y="23408"/>
                        <a:pt x="26928" y="23408"/>
                        <a:pt x="26928" y="22844"/>
                      </a:cubicBezTo>
                      <a:cubicBezTo>
                        <a:pt x="26928" y="22489"/>
                        <a:pt x="27200" y="22342"/>
                        <a:pt x="27200" y="21986"/>
                      </a:cubicBezTo>
                      <a:cubicBezTo>
                        <a:pt x="27296" y="21483"/>
                        <a:pt x="27296" y="21128"/>
                        <a:pt x="27664" y="20698"/>
                      </a:cubicBezTo>
                      <a:cubicBezTo>
                        <a:pt x="28048" y="20343"/>
                        <a:pt x="27760" y="19914"/>
                        <a:pt x="28128" y="19558"/>
                      </a:cubicBezTo>
                      <a:cubicBezTo>
                        <a:pt x="28416" y="19632"/>
                        <a:pt x="28416" y="19840"/>
                        <a:pt x="28688" y="20061"/>
                      </a:cubicBezTo>
                      <a:cubicBezTo>
                        <a:pt x="28784" y="20134"/>
                        <a:pt x="28784" y="20134"/>
                        <a:pt x="28784" y="20134"/>
                      </a:cubicBezTo>
                      <a:cubicBezTo>
                        <a:pt x="28784" y="19767"/>
                        <a:pt x="29072" y="19632"/>
                        <a:pt x="29248" y="19337"/>
                      </a:cubicBezTo>
                      <a:cubicBezTo>
                        <a:pt x="28688" y="19202"/>
                        <a:pt x="28608" y="18700"/>
                        <a:pt x="28416" y="18344"/>
                      </a:cubicBezTo>
                      <a:cubicBezTo>
                        <a:pt x="28128" y="17841"/>
                        <a:pt x="27952" y="17633"/>
                        <a:pt x="27952" y="17130"/>
                      </a:cubicBezTo>
                      <a:cubicBezTo>
                        <a:pt x="27952" y="16701"/>
                        <a:pt x="28512" y="16701"/>
                        <a:pt x="28976" y="16419"/>
                      </a:cubicBezTo>
                      <a:cubicBezTo>
                        <a:pt x="29344" y="16198"/>
                        <a:pt x="29344" y="15843"/>
                        <a:pt x="29616" y="15487"/>
                      </a:cubicBezTo>
                      <a:cubicBezTo>
                        <a:pt x="30560" y="16063"/>
                        <a:pt x="30928" y="17339"/>
                        <a:pt x="30464" y="15634"/>
                      </a:cubicBezTo>
                      <a:cubicBezTo>
                        <a:pt x="31760" y="15708"/>
                        <a:pt x="30464" y="15413"/>
                        <a:pt x="30000" y="15205"/>
                      </a:cubicBezTo>
                      <a:cubicBezTo>
                        <a:pt x="32320" y="14273"/>
                        <a:pt x="28688" y="15205"/>
                        <a:pt x="28688" y="13415"/>
                      </a:cubicBezTo>
                      <a:cubicBezTo>
                        <a:pt x="28688" y="13059"/>
                        <a:pt x="28688" y="12851"/>
                        <a:pt x="29072" y="12703"/>
                      </a:cubicBezTo>
                      <a:cubicBezTo>
                        <a:pt x="29344" y="12703"/>
                        <a:pt x="29344" y="12703"/>
                        <a:pt x="29344" y="12703"/>
                      </a:cubicBezTo>
                      <a:cubicBezTo>
                        <a:pt x="29248" y="12568"/>
                        <a:pt x="29248" y="12495"/>
                        <a:pt x="29248" y="12348"/>
                      </a:cubicBezTo>
                      <a:cubicBezTo>
                        <a:pt x="29248" y="11919"/>
                        <a:pt x="29616" y="11771"/>
                        <a:pt x="30096" y="11489"/>
                      </a:cubicBezTo>
                      <a:cubicBezTo>
                        <a:pt x="30272" y="11771"/>
                        <a:pt x="30464" y="11992"/>
                        <a:pt x="30560" y="12348"/>
                      </a:cubicBezTo>
                      <a:cubicBezTo>
                        <a:pt x="30560" y="12421"/>
                        <a:pt x="30656" y="12568"/>
                        <a:pt x="30656" y="12348"/>
                      </a:cubicBezTo>
                      <a:cubicBezTo>
                        <a:pt x="30656" y="12139"/>
                        <a:pt x="30560" y="11992"/>
                        <a:pt x="30560" y="11771"/>
                      </a:cubicBezTo>
                      <a:cubicBezTo>
                        <a:pt x="30560" y="11637"/>
                        <a:pt x="30560" y="11637"/>
                        <a:pt x="30560" y="11637"/>
                      </a:cubicBezTo>
                      <a:cubicBezTo>
                        <a:pt x="31296" y="11637"/>
                        <a:pt x="31296" y="11637"/>
                        <a:pt x="31296" y="11637"/>
                      </a:cubicBezTo>
                      <a:cubicBezTo>
                        <a:pt x="31296" y="11489"/>
                        <a:pt x="31296" y="11489"/>
                        <a:pt x="31296" y="11342"/>
                      </a:cubicBezTo>
                      <a:cubicBezTo>
                        <a:pt x="31296" y="11060"/>
                        <a:pt x="30560" y="11134"/>
                        <a:pt x="30560" y="10778"/>
                      </a:cubicBezTo>
                      <a:cubicBezTo>
                        <a:pt x="30560" y="10202"/>
                        <a:pt x="31120" y="9993"/>
                        <a:pt x="31584" y="9564"/>
                      </a:cubicBezTo>
                      <a:cubicBezTo>
                        <a:pt x="31488" y="9491"/>
                        <a:pt x="31392" y="9343"/>
                        <a:pt x="31392" y="9209"/>
                      </a:cubicBezTo>
                      <a:cubicBezTo>
                        <a:pt x="31392" y="8424"/>
                        <a:pt x="32048" y="8068"/>
                        <a:pt x="32048" y="7283"/>
                      </a:cubicBezTo>
                      <a:cubicBezTo>
                        <a:pt x="32048" y="6499"/>
                        <a:pt x="32048" y="6499"/>
                        <a:pt x="32048" y="6499"/>
                      </a:cubicBezTo>
                      <a:cubicBezTo>
                        <a:pt x="32048" y="6143"/>
                        <a:pt x="32144" y="5922"/>
                        <a:pt x="32144" y="5493"/>
                      </a:cubicBezTo>
                      <a:cubicBezTo>
                        <a:pt x="32144" y="5285"/>
                        <a:pt x="32144" y="5137"/>
                        <a:pt x="32144" y="4929"/>
                      </a:cubicBezTo>
                      <a:cubicBezTo>
                        <a:pt x="32320" y="4929"/>
                        <a:pt x="32512" y="4929"/>
                        <a:pt x="32704" y="4929"/>
                      </a:cubicBezTo>
                      <a:cubicBezTo>
                        <a:pt x="33344" y="4929"/>
                        <a:pt x="33824" y="4573"/>
                        <a:pt x="34096" y="4144"/>
                      </a:cubicBezTo>
                      <a:cubicBezTo>
                        <a:pt x="34192" y="3923"/>
                        <a:pt x="34096" y="3494"/>
                        <a:pt x="34464" y="3494"/>
                      </a:cubicBezTo>
                      <a:cubicBezTo>
                        <a:pt x="34752" y="3494"/>
                        <a:pt x="34832" y="3568"/>
                        <a:pt x="35120" y="3494"/>
                      </a:cubicBezTo>
                      <a:cubicBezTo>
                        <a:pt x="35120" y="3568"/>
                        <a:pt x="35216" y="3641"/>
                        <a:pt x="35216" y="3715"/>
                      </a:cubicBezTo>
                      <a:cubicBezTo>
                        <a:pt x="35216" y="4144"/>
                        <a:pt x="34832" y="4426"/>
                        <a:pt x="34752" y="4855"/>
                      </a:cubicBezTo>
                      <a:cubicBezTo>
                        <a:pt x="34832" y="4855"/>
                        <a:pt x="34832" y="4855"/>
                        <a:pt x="34928" y="4855"/>
                      </a:cubicBezTo>
                      <a:cubicBezTo>
                        <a:pt x="35312" y="4855"/>
                        <a:pt x="35488" y="4782"/>
                        <a:pt x="35776" y="4782"/>
                      </a:cubicBezTo>
                      <a:cubicBezTo>
                        <a:pt x="35952" y="4782"/>
                        <a:pt x="35952" y="4990"/>
                        <a:pt x="36144" y="5064"/>
                      </a:cubicBezTo>
                      <a:cubicBezTo>
                        <a:pt x="36512" y="5064"/>
                        <a:pt x="36976" y="5064"/>
                        <a:pt x="36976" y="5346"/>
                      </a:cubicBezTo>
                      <a:cubicBezTo>
                        <a:pt x="36976" y="5640"/>
                        <a:pt x="36800" y="5775"/>
                        <a:pt x="36800" y="6069"/>
                      </a:cubicBezTo>
                      <a:cubicBezTo>
                        <a:pt x="36800" y="6499"/>
                        <a:pt x="37168" y="6633"/>
                        <a:pt x="37360" y="7063"/>
                      </a:cubicBezTo>
                      <a:cubicBezTo>
                        <a:pt x="37728" y="7847"/>
                        <a:pt x="37728" y="8424"/>
                        <a:pt x="37728" y="9282"/>
                      </a:cubicBezTo>
                      <a:cubicBezTo>
                        <a:pt x="37728" y="9564"/>
                        <a:pt x="37536" y="9711"/>
                        <a:pt x="37536" y="10067"/>
                      </a:cubicBezTo>
                      <a:cubicBezTo>
                        <a:pt x="37536" y="10496"/>
                        <a:pt x="38000" y="10925"/>
                        <a:pt x="38560" y="10925"/>
                      </a:cubicBezTo>
                      <a:cubicBezTo>
                        <a:pt x="38944" y="10925"/>
                        <a:pt x="39120" y="10705"/>
                        <a:pt x="39504" y="10705"/>
                      </a:cubicBezTo>
                      <a:cubicBezTo>
                        <a:pt x="39776" y="10705"/>
                        <a:pt x="39872" y="10987"/>
                        <a:pt x="39872" y="11281"/>
                      </a:cubicBezTo>
                      <a:cubicBezTo>
                        <a:pt x="39872" y="11710"/>
                        <a:pt x="39216" y="11919"/>
                        <a:pt x="39216" y="12421"/>
                      </a:cubicBezTo>
                      <a:cubicBezTo>
                        <a:pt x="39216" y="12777"/>
                        <a:pt x="39216" y="13133"/>
                        <a:pt x="39584" y="13341"/>
                      </a:cubicBezTo>
                      <a:cubicBezTo>
                        <a:pt x="39968" y="13488"/>
                        <a:pt x="40336" y="13341"/>
                        <a:pt x="40608" y="13635"/>
                      </a:cubicBezTo>
                      <a:cubicBezTo>
                        <a:pt x="40800" y="13917"/>
                        <a:pt x="40608" y="14199"/>
                        <a:pt x="40896" y="14420"/>
                      </a:cubicBezTo>
                      <a:cubicBezTo>
                        <a:pt x="41264" y="14702"/>
                        <a:pt x="41920" y="14567"/>
                        <a:pt x="41920" y="14923"/>
                      </a:cubicBezTo>
                      <a:cubicBezTo>
                        <a:pt x="41920" y="15487"/>
                        <a:pt x="41264" y="15769"/>
                        <a:pt x="41264" y="16345"/>
                      </a:cubicBezTo>
                      <a:cubicBezTo>
                        <a:pt x="41264" y="16492"/>
                        <a:pt x="41360" y="16627"/>
                        <a:pt x="41456" y="16627"/>
                      </a:cubicBezTo>
                      <a:cubicBezTo>
                        <a:pt x="41728" y="16627"/>
                        <a:pt x="41920" y="16566"/>
                        <a:pt x="42112" y="16345"/>
                      </a:cubicBezTo>
                      <a:cubicBezTo>
                        <a:pt x="42480" y="16419"/>
                        <a:pt x="42480" y="16419"/>
                        <a:pt x="42480" y="16419"/>
                      </a:cubicBezTo>
                      <a:cubicBezTo>
                        <a:pt x="42480" y="16848"/>
                        <a:pt x="42384" y="17057"/>
                        <a:pt x="42384" y="17559"/>
                      </a:cubicBezTo>
                      <a:cubicBezTo>
                        <a:pt x="42384" y="18626"/>
                        <a:pt x="43216" y="19129"/>
                        <a:pt x="43216" y="20269"/>
                      </a:cubicBezTo>
                      <a:cubicBezTo>
                        <a:pt x="43216" y="20846"/>
                        <a:pt x="42576" y="21054"/>
                        <a:pt x="42576" y="21557"/>
                      </a:cubicBezTo>
                      <a:cubicBezTo>
                        <a:pt x="42576" y="22133"/>
                        <a:pt x="43040" y="22342"/>
                        <a:pt x="43408" y="22771"/>
                      </a:cubicBezTo>
                      <a:cubicBezTo>
                        <a:pt x="43776" y="23482"/>
                        <a:pt x="43600" y="24058"/>
                        <a:pt x="43968" y="24843"/>
                      </a:cubicBezTo>
                      <a:cubicBezTo>
                        <a:pt x="44432" y="25628"/>
                        <a:pt x="45088" y="25910"/>
                        <a:pt x="45824" y="26560"/>
                      </a:cubicBezTo>
                      <a:cubicBezTo>
                        <a:pt x="46768" y="25984"/>
                        <a:pt x="47040" y="25052"/>
                        <a:pt x="48160" y="25052"/>
                      </a:cubicBezTo>
                      <a:cubicBezTo>
                        <a:pt x="48432" y="25052"/>
                        <a:pt x="48528" y="25199"/>
                        <a:pt x="48816" y="25199"/>
                      </a:cubicBezTo>
                      <a:cubicBezTo>
                        <a:pt x="49472" y="25199"/>
                        <a:pt x="49552" y="24622"/>
                        <a:pt x="50112" y="24488"/>
                      </a:cubicBezTo>
                      <a:cubicBezTo>
                        <a:pt x="50304" y="24770"/>
                        <a:pt x="50768" y="24770"/>
                        <a:pt x="50768" y="25052"/>
                      </a:cubicBezTo>
                      <a:cubicBezTo>
                        <a:pt x="50768" y="25125"/>
                        <a:pt x="50672" y="25125"/>
                        <a:pt x="50672" y="25199"/>
                      </a:cubicBezTo>
                      <a:cubicBezTo>
                        <a:pt x="50672" y="25334"/>
                        <a:pt x="50960" y="25334"/>
                        <a:pt x="51056" y="25481"/>
                      </a:cubicBezTo>
                      <a:cubicBezTo>
                        <a:pt x="51424" y="25984"/>
                        <a:pt x="51232" y="26560"/>
                        <a:pt x="51888" y="26842"/>
                      </a:cubicBezTo>
                      <a:cubicBezTo>
                        <a:pt x="52544" y="27050"/>
                        <a:pt x="53280" y="26842"/>
                        <a:pt x="53568" y="27271"/>
                      </a:cubicBezTo>
                      <a:cubicBezTo>
                        <a:pt x="53664" y="27553"/>
                        <a:pt x="53568" y="27762"/>
                        <a:pt x="53840" y="27982"/>
                      </a:cubicBezTo>
                      <a:cubicBezTo>
                        <a:pt x="54400" y="28412"/>
                        <a:pt x="55056" y="28338"/>
                        <a:pt x="55616" y="28694"/>
                      </a:cubicBezTo>
                      <a:cubicBezTo>
                        <a:pt x="55984" y="28914"/>
                        <a:pt x="56544" y="28914"/>
                        <a:pt x="56544" y="29270"/>
                      </a:cubicBezTo>
                      <a:cubicBezTo>
                        <a:pt x="56544" y="29699"/>
                        <a:pt x="55984" y="29834"/>
                        <a:pt x="55984" y="30337"/>
                      </a:cubicBezTo>
                      <a:cubicBezTo>
                        <a:pt x="55984" y="30692"/>
                        <a:pt x="56176" y="30974"/>
                        <a:pt x="56544" y="31269"/>
                      </a:cubicBezTo>
                      <a:cubicBezTo>
                        <a:pt x="56176" y="31551"/>
                        <a:pt x="55888" y="31833"/>
                        <a:pt x="55888" y="32188"/>
                      </a:cubicBezTo>
                      <a:cubicBezTo>
                        <a:pt x="55888" y="33047"/>
                        <a:pt x="57008" y="33329"/>
                        <a:pt x="57008" y="34187"/>
                      </a:cubicBezTo>
                      <a:cubicBezTo>
                        <a:pt x="57008" y="34408"/>
                        <a:pt x="56912" y="34555"/>
                        <a:pt x="56912" y="34763"/>
                      </a:cubicBezTo>
                      <a:cubicBezTo>
                        <a:pt x="56912" y="35193"/>
                        <a:pt x="57760" y="35266"/>
                        <a:pt x="57760" y="35695"/>
                      </a:cubicBezTo>
                      <a:cubicBezTo>
                        <a:pt x="57760" y="36051"/>
                        <a:pt x="57472" y="36259"/>
                        <a:pt x="57472" y="36689"/>
                      </a:cubicBezTo>
                      <a:cubicBezTo>
                        <a:pt x="57472" y="36836"/>
                        <a:pt x="57568" y="36909"/>
                        <a:pt x="57568" y="37118"/>
                      </a:cubicBezTo>
                      <a:cubicBezTo>
                        <a:pt x="57568" y="37400"/>
                        <a:pt x="57104" y="37473"/>
                        <a:pt x="57104" y="37829"/>
                      </a:cubicBezTo>
                      <a:cubicBezTo>
                        <a:pt x="57104" y="38479"/>
                        <a:pt x="57936" y="38687"/>
                        <a:pt x="58400" y="39190"/>
                      </a:cubicBezTo>
                      <a:cubicBezTo>
                        <a:pt x="59248" y="40122"/>
                        <a:pt x="59616" y="40760"/>
                        <a:pt x="60832" y="41397"/>
                      </a:cubicBezTo>
                      <a:cubicBezTo>
                        <a:pt x="61104" y="41324"/>
                        <a:pt x="61104" y="41324"/>
                        <a:pt x="61104" y="41324"/>
                      </a:cubicBezTo>
                      <a:cubicBezTo>
                        <a:pt x="61104" y="41471"/>
                        <a:pt x="61008" y="41618"/>
                        <a:pt x="61008" y="41753"/>
                      </a:cubicBezTo>
                      <a:cubicBezTo>
                        <a:pt x="61008" y="42047"/>
                        <a:pt x="61296" y="42182"/>
                        <a:pt x="61392" y="42477"/>
                      </a:cubicBezTo>
                      <a:cubicBezTo>
                        <a:pt x="61856" y="43396"/>
                        <a:pt x="62032" y="43973"/>
                        <a:pt x="62320" y="45039"/>
                      </a:cubicBezTo>
                      <a:cubicBezTo>
                        <a:pt x="62416" y="45187"/>
                        <a:pt x="62512" y="45260"/>
                        <a:pt x="62512" y="45395"/>
                      </a:cubicBezTo>
                      <a:cubicBezTo>
                        <a:pt x="62512" y="46180"/>
                        <a:pt x="62512" y="46683"/>
                        <a:pt x="62512" y="47467"/>
                      </a:cubicBezTo>
                      <a:cubicBezTo>
                        <a:pt x="61760" y="48828"/>
                        <a:pt x="61760" y="48828"/>
                        <a:pt x="61760" y="48828"/>
                      </a:cubicBezTo>
                      <a:cubicBezTo>
                        <a:pt x="61856" y="49466"/>
                        <a:pt x="62032" y="49895"/>
                        <a:pt x="62592" y="50324"/>
                      </a:cubicBezTo>
                      <a:cubicBezTo>
                        <a:pt x="63152" y="50680"/>
                        <a:pt x="63344" y="50901"/>
                        <a:pt x="63808" y="51256"/>
                      </a:cubicBezTo>
                      <a:cubicBezTo>
                        <a:pt x="64000" y="51318"/>
                        <a:pt x="64176" y="51391"/>
                        <a:pt x="64176" y="51538"/>
                      </a:cubicBezTo>
                      <a:cubicBezTo>
                        <a:pt x="64176" y="52041"/>
                        <a:pt x="63904" y="52323"/>
                        <a:pt x="63904" y="52826"/>
                      </a:cubicBezTo>
                      <a:cubicBezTo>
                        <a:pt x="63904" y="53316"/>
                        <a:pt x="64176" y="53611"/>
                        <a:pt x="64560" y="54040"/>
                      </a:cubicBezTo>
                      <a:cubicBezTo>
                        <a:pt x="65664" y="54751"/>
                        <a:pt x="66512" y="55033"/>
                        <a:pt x="67808" y="55536"/>
                      </a:cubicBezTo>
                      <a:cubicBezTo>
                        <a:pt x="68464" y="55744"/>
                        <a:pt x="68560" y="56174"/>
                        <a:pt x="69216" y="56394"/>
                      </a:cubicBezTo>
                      <a:cubicBezTo>
                        <a:pt x="69312" y="55965"/>
                        <a:pt x="69488" y="55744"/>
                        <a:pt x="69952" y="55536"/>
                      </a:cubicBezTo>
                      <a:cubicBezTo>
                        <a:pt x="69952" y="55683"/>
                        <a:pt x="69952" y="55683"/>
                        <a:pt x="69952" y="55683"/>
                      </a:cubicBezTo>
                      <a:cubicBezTo>
                        <a:pt x="69776" y="55892"/>
                        <a:pt x="69776" y="55892"/>
                        <a:pt x="69776" y="55892"/>
                      </a:cubicBezTo>
                      <a:cubicBezTo>
                        <a:pt x="70048" y="56541"/>
                        <a:pt x="70880" y="56824"/>
                        <a:pt x="71824" y="56824"/>
                      </a:cubicBezTo>
                      <a:cubicBezTo>
                        <a:pt x="72288" y="56824"/>
                        <a:pt x="72560" y="56676"/>
                        <a:pt x="73120" y="56603"/>
                      </a:cubicBezTo>
                      <a:cubicBezTo>
                        <a:pt x="73408" y="57032"/>
                        <a:pt x="73776" y="57179"/>
                        <a:pt x="73776" y="57682"/>
                      </a:cubicBezTo>
                      <a:cubicBezTo>
                        <a:pt x="73776" y="57817"/>
                        <a:pt x="73680" y="57890"/>
                        <a:pt x="73680" y="58111"/>
                      </a:cubicBezTo>
                      <a:cubicBezTo>
                        <a:pt x="73680" y="58822"/>
                        <a:pt x="74528" y="59031"/>
                        <a:pt x="75168" y="59534"/>
                      </a:cubicBezTo>
                      <a:cubicBezTo>
                        <a:pt x="75360" y="59178"/>
                        <a:pt x="75360" y="58957"/>
                        <a:pt x="75632" y="58602"/>
                      </a:cubicBezTo>
                      <a:cubicBezTo>
                        <a:pt x="76016" y="58675"/>
                        <a:pt x="76016" y="58675"/>
                        <a:pt x="76016" y="58675"/>
                      </a:cubicBezTo>
                      <a:cubicBezTo>
                        <a:pt x="76016" y="59313"/>
                        <a:pt x="76384" y="60110"/>
                        <a:pt x="77216" y="60110"/>
                      </a:cubicBezTo>
                      <a:cubicBezTo>
                        <a:pt x="77504" y="60110"/>
                        <a:pt x="77504" y="59681"/>
                        <a:pt x="77776" y="59681"/>
                      </a:cubicBezTo>
                      <a:cubicBezTo>
                        <a:pt x="78336" y="59681"/>
                        <a:pt x="78432" y="60110"/>
                        <a:pt x="78800" y="60392"/>
                      </a:cubicBezTo>
                      <a:cubicBezTo>
                        <a:pt x="79552" y="60821"/>
                        <a:pt x="79824" y="61250"/>
                        <a:pt x="80768" y="61459"/>
                      </a:cubicBezTo>
                      <a:cubicBezTo>
                        <a:pt x="80768" y="61250"/>
                        <a:pt x="80944" y="61103"/>
                        <a:pt x="81136" y="61030"/>
                      </a:cubicBezTo>
                      <a:cubicBezTo>
                        <a:pt x="81312" y="61312"/>
                        <a:pt x="81312" y="61532"/>
                        <a:pt x="81600" y="61679"/>
                      </a:cubicBezTo>
                      <a:cubicBezTo>
                        <a:pt x="81888" y="61814"/>
                        <a:pt x="82160" y="61741"/>
                        <a:pt x="82352" y="61961"/>
                      </a:cubicBezTo>
                      <a:cubicBezTo>
                        <a:pt x="82432" y="62035"/>
                        <a:pt x="82352" y="62244"/>
                        <a:pt x="82528" y="62317"/>
                      </a:cubicBezTo>
                      <a:cubicBezTo>
                        <a:pt x="82992" y="62538"/>
                        <a:pt x="83552" y="62538"/>
                        <a:pt x="83552" y="62893"/>
                      </a:cubicBezTo>
                      <a:cubicBezTo>
                        <a:pt x="83552" y="63102"/>
                        <a:pt x="83280" y="63310"/>
                        <a:pt x="82896" y="63310"/>
                      </a:cubicBezTo>
                      <a:cubicBezTo>
                        <a:pt x="82720" y="63310"/>
                        <a:pt x="82624" y="63175"/>
                        <a:pt x="82432" y="63102"/>
                      </a:cubicBezTo>
                      <a:cubicBezTo>
                        <a:pt x="82432" y="63175"/>
                        <a:pt x="82352" y="63249"/>
                        <a:pt x="82352" y="63249"/>
                      </a:cubicBezTo>
                      <a:cubicBezTo>
                        <a:pt x="82352" y="63384"/>
                        <a:pt x="82528" y="63384"/>
                        <a:pt x="82528" y="63531"/>
                      </a:cubicBezTo>
                      <a:cubicBezTo>
                        <a:pt x="82528" y="63678"/>
                        <a:pt x="82256" y="63740"/>
                        <a:pt x="82256" y="63887"/>
                      </a:cubicBezTo>
                      <a:cubicBezTo>
                        <a:pt x="82256" y="64169"/>
                        <a:pt x="82528" y="64316"/>
                        <a:pt x="82720" y="64598"/>
                      </a:cubicBezTo>
                      <a:cubicBezTo>
                        <a:pt x="83552" y="65248"/>
                        <a:pt x="83744" y="66241"/>
                        <a:pt x="84960" y="66106"/>
                      </a:cubicBezTo>
                      <a:cubicBezTo>
                        <a:pt x="84960" y="66315"/>
                        <a:pt x="84960" y="66388"/>
                        <a:pt x="84960" y="66597"/>
                      </a:cubicBezTo>
                      <a:cubicBezTo>
                        <a:pt x="85136" y="66670"/>
                        <a:pt x="85136" y="66670"/>
                        <a:pt x="85136" y="66670"/>
                      </a:cubicBezTo>
                      <a:cubicBezTo>
                        <a:pt x="85232" y="66597"/>
                        <a:pt x="85232" y="66597"/>
                        <a:pt x="85328" y="66597"/>
                      </a:cubicBezTo>
                      <a:cubicBezTo>
                        <a:pt x="85600" y="66597"/>
                        <a:pt x="85600" y="66817"/>
                        <a:pt x="85792" y="67026"/>
                      </a:cubicBezTo>
                      <a:cubicBezTo>
                        <a:pt x="85984" y="67247"/>
                        <a:pt x="86448" y="67247"/>
                        <a:pt x="86448" y="67455"/>
                      </a:cubicBezTo>
                      <a:cubicBezTo>
                        <a:pt x="86448" y="67737"/>
                        <a:pt x="86160" y="67811"/>
                        <a:pt x="86160" y="68031"/>
                      </a:cubicBezTo>
                      <a:cubicBezTo>
                        <a:pt x="86160" y="68166"/>
                        <a:pt x="86256" y="68240"/>
                        <a:pt x="86256" y="68313"/>
                      </a:cubicBezTo>
                      <a:cubicBezTo>
                        <a:pt x="86352" y="68313"/>
                        <a:pt x="86448" y="68240"/>
                        <a:pt x="86624" y="68240"/>
                      </a:cubicBezTo>
                      <a:cubicBezTo>
                        <a:pt x="86912" y="68240"/>
                        <a:pt x="86912" y="68595"/>
                        <a:pt x="86912" y="68890"/>
                      </a:cubicBezTo>
                      <a:cubicBezTo>
                        <a:pt x="87008" y="69380"/>
                        <a:pt x="86912" y="70104"/>
                        <a:pt x="87568" y="70104"/>
                      </a:cubicBezTo>
                      <a:cubicBezTo>
                        <a:pt x="87648" y="70104"/>
                        <a:pt x="87744" y="70104"/>
                        <a:pt x="87840" y="70030"/>
                      </a:cubicBezTo>
                      <a:cubicBezTo>
                        <a:pt x="87936" y="70239"/>
                        <a:pt x="88304" y="70312"/>
                        <a:pt x="88304" y="70594"/>
                      </a:cubicBezTo>
                      <a:cubicBezTo>
                        <a:pt x="88304" y="70889"/>
                        <a:pt x="88112" y="71023"/>
                        <a:pt x="88112" y="71305"/>
                      </a:cubicBezTo>
                      <a:cubicBezTo>
                        <a:pt x="88112" y="72667"/>
                        <a:pt x="89520" y="73243"/>
                        <a:pt x="89520" y="74665"/>
                      </a:cubicBezTo>
                      <a:cubicBezTo>
                        <a:pt x="89520" y="74812"/>
                        <a:pt x="89328" y="74886"/>
                        <a:pt x="89328" y="75021"/>
                      </a:cubicBezTo>
                      <a:cubicBezTo>
                        <a:pt x="89328" y="75242"/>
                        <a:pt x="89616" y="75242"/>
                        <a:pt x="89712" y="75303"/>
                      </a:cubicBezTo>
                      <a:cubicBezTo>
                        <a:pt x="89984" y="75524"/>
                        <a:pt x="89984" y="75879"/>
                        <a:pt x="90352" y="75879"/>
                      </a:cubicBezTo>
                      <a:cubicBezTo>
                        <a:pt x="90544" y="75879"/>
                        <a:pt x="90544" y="75671"/>
                        <a:pt x="90720" y="75671"/>
                      </a:cubicBezTo>
                      <a:cubicBezTo>
                        <a:pt x="92496" y="75671"/>
                        <a:pt x="93152" y="78234"/>
                        <a:pt x="92224" y="75303"/>
                      </a:cubicBezTo>
                      <a:cubicBezTo>
                        <a:pt x="92400" y="75095"/>
                        <a:pt x="92400" y="75095"/>
                        <a:pt x="92400" y="75095"/>
                      </a:cubicBezTo>
                      <a:cubicBezTo>
                        <a:pt x="92320" y="74947"/>
                        <a:pt x="92224" y="74886"/>
                        <a:pt x="92224" y="74739"/>
                      </a:cubicBezTo>
                      <a:cubicBezTo>
                        <a:pt x="92224" y="74383"/>
                        <a:pt x="92320" y="74028"/>
                        <a:pt x="92688" y="74028"/>
                      </a:cubicBezTo>
                      <a:cubicBezTo>
                        <a:pt x="93328" y="74028"/>
                        <a:pt x="93152" y="74592"/>
                        <a:pt x="93616" y="74947"/>
                      </a:cubicBezTo>
                      <a:cubicBezTo>
                        <a:pt x="94272" y="75524"/>
                        <a:pt x="94832" y="75806"/>
                        <a:pt x="95568" y="76382"/>
                      </a:cubicBezTo>
                      <a:cubicBezTo>
                        <a:pt x="96128" y="76738"/>
                        <a:pt x="96416" y="77020"/>
                        <a:pt x="97152" y="77093"/>
                      </a:cubicBezTo>
                      <a:cubicBezTo>
                        <a:pt x="97152" y="76309"/>
                        <a:pt x="97152" y="76309"/>
                        <a:pt x="97152" y="76309"/>
                      </a:cubicBezTo>
                      <a:cubicBezTo>
                        <a:pt x="97152" y="75953"/>
                        <a:pt x="96880" y="75732"/>
                        <a:pt x="96880" y="75377"/>
                      </a:cubicBezTo>
                      <a:cubicBezTo>
                        <a:pt x="96880" y="75168"/>
                        <a:pt x="96880" y="75168"/>
                        <a:pt x="96880" y="75168"/>
                      </a:cubicBezTo>
                      <a:cubicBezTo>
                        <a:pt x="96976" y="75168"/>
                        <a:pt x="96976" y="75095"/>
                        <a:pt x="97056" y="75095"/>
                      </a:cubicBezTo>
                      <a:cubicBezTo>
                        <a:pt x="97440" y="75095"/>
                        <a:pt x="97344" y="75597"/>
                        <a:pt x="97616" y="75806"/>
                      </a:cubicBezTo>
                      <a:cubicBezTo>
                        <a:pt x="98080" y="76235"/>
                        <a:pt x="98000" y="76591"/>
                        <a:pt x="98272" y="77020"/>
                      </a:cubicBezTo>
                      <a:cubicBezTo>
                        <a:pt x="98464" y="77375"/>
                        <a:pt x="98832" y="77596"/>
                        <a:pt x="98832" y="77952"/>
                      </a:cubicBezTo>
                      <a:cubicBezTo>
                        <a:pt x="98832" y="78234"/>
                        <a:pt x="98464" y="78381"/>
                        <a:pt x="98464" y="78663"/>
                      </a:cubicBezTo>
                      <a:cubicBezTo>
                        <a:pt x="98464" y="78945"/>
                        <a:pt x="98736" y="79166"/>
                        <a:pt x="98832" y="79448"/>
                      </a:cubicBezTo>
                      <a:cubicBezTo>
                        <a:pt x="99024" y="80453"/>
                        <a:pt x="99104" y="80944"/>
                        <a:pt x="99104" y="81949"/>
                      </a:cubicBezTo>
                      <a:cubicBezTo>
                        <a:pt x="99104" y="82231"/>
                        <a:pt x="99104" y="82231"/>
                        <a:pt x="99104" y="82231"/>
                      </a:cubicBezTo>
                      <a:cubicBezTo>
                        <a:pt x="99024" y="82231"/>
                        <a:pt x="99024" y="82231"/>
                        <a:pt x="98928" y="82231"/>
                      </a:cubicBezTo>
                      <a:cubicBezTo>
                        <a:pt x="98832" y="82231"/>
                        <a:pt x="98736" y="82158"/>
                        <a:pt x="98640" y="82158"/>
                      </a:cubicBezTo>
                      <a:cubicBezTo>
                        <a:pt x="98368" y="82158"/>
                        <a:pt x="97904" y="82231"/>
                        <a:pt x="97904" y="82452"/>
                      </a:cubicBezTo>
                      <a:cubicBezTo>
                        <a:pt x="97904" y="82734"/>
                        <a:pt x="98272" y="82734"/>
                        <a:pt x="98464" y="82942"/>
                      </a:cubicBezTo>
                      <a:cubicBezTo>
                        <a:pt x="98928" y="83298"/>
                        <a:pt x="99392" y="83298"/>
                        <a:pt x="99856" y="83666"/>
                      </a:cubicBezTo>
                      <a:cubicBezTo>
                        <a:pt x="100144" y="83519"/>
                        <a:pt x="100048" y="83298"/>
                        <a:pt x="100224" y="83090"/>
                      </a:cubicBezTo>
                      <a:cubicBezTo>
                        <a:pt x="101152" y="83445"/>
                        <a:pt x="101248" y="84095"/>
                        <a:pt x="101808" y="84806"/>
                      </a:cubicBezTo>
                      <a:cubicBezTo>
                        <a:pt x="102096" y="85088"/>
                        <a:pt x="102560" y="85088"/>
                        <a:pt x="103024" y="85370"/>
                      </a:cubicBezTo>
                      <a:cubicBezTo>
                        <a:pt x="103296" y="85518"/>
                        <a:pt x="103392" y="85726"/>
                        <a:pt x="103584" y="86020"/>
                      </a:cubicBezTo>
                      <a:cubicBezTo>
                        <a:pt x="103856" y="86376"/>
                        <a:pt x="104320" y="86376"/>
                        <a:pt x="104880" y="86523"/>
                      </a:cubicBezTo>
                      <a:cubicBezTo>
                        <a:pt x="105072" y="86376"/>
                        <a:pt x="105168" y="86229"/>
                        <a:pt x="105360" y="86229"/>
                      </a:cubicBezTo>
                      <a:cubicBezTo>
                        <a:pt x="105632" y="86229"/>
                        <a:pt x="105728" y="86376"/>
                        <a:pt x="106000" y="86523"/>
                      </a:cubicBezTo>
                      <a:cubicBezTo>
                        <a:pt x="106848" y="86732"/>
                        <a:pt x="107408" y="86940"/>
                        <a:pt x="107776" y="87590"/>
                      </a:cubicBezTo>
                      <a:cubicBezTo>
                        <a:pt x="108048" y="88093"/>
                        <a:pt x="108240" y="88448"/>
                        <a:pt x="108144" y="89012"/>
                      </a:cubicBezTo>
                      <a:cubicBezTo>
                        <a:pt x="108336" y="89012"/>
                        <a:pt x="108336" y="89012"/>
                        <a:pt x="108336" y="89012"/>
                      </a:cubicBezTo>
                      <a:cubicBezTo>
                        <a:pt x="108896" y="89368"/>
                        <a:pt x="108800" y="89871"/>
                        <a:pt x="109360" y="90226"/>
                      </a:cubicBezTo>
                      <a:cubicBezTo>
                        <a:pt x="109920" y="90656"/>
                        <a:pt x="110656" y="90447"/>
                        <a:pt x="111216" y="90876"/>
                      </a:cubicBezTo>
                      <a:cubicBezTo>
                        <a:pt x="111584" y="91158"/>
                        <a:pt x="111312" y="91514"/>
                        <a:pt x="111408" y="91870"/>
                      </a:cubicBezTo>
                      <a:cubicBezTo>
                        <a:pt x="111584" y="92372"/>
                        <a:pt x="112160" y="92519"/>
                        <a:pt x="112336" y="92936"/>
                      </a:cubicBezTo>
                      <a:cubicBezTo>
                        <a:pt x="112432" y="93292"/>
                        <a:pt x="112528" y="93513"/>
                        <a:pt x="112896" y="93660"/>
                      </a:cubicBezTo>
                      <a:cubicBezTo>
                        <a:pt x="113456" y="93868"/>
                        <a:pt x="113728" y="94015"/>
                        <a:pt x="114288" y="94089"/>
                      </a:cubicBezTo>
                      <a:cubicBezTo>
                        <a:pt x="114576" y="94150"/>
                        <a:pt x="115040" y="94150"/>
                        <a:pt x="115040" y="94371"/>
                      </a:cubicBezTo>
                      <a:cubicBezTo>
                        <a:pt x="115040" y="95082"/>
                        <a:pt x="114576" y="95364"/>
                        <a:pt x="114576" y="96014"/>
                      </a:cubicBezTo>
                      <a:cubicBezTo>
                        <a:pt x="114576" y="96934"/>
                        <a:pt x="115312" y="97363"/>
                        <a:pt x="116160" y="97939"/>
                      </a:cubicBezTo>
                      <a:cubicBezTo>
                        <a:pt x="116432" y="98221"/>
                        <a:pt x="116992" y="98221"/>
                        <a:pt x="116992" y="98577"/>
                      </a:cubicBezTo>
                      <a:cubicBezTo>
                        <a:pt x="116992" y="99509"/>
                        <a:pt x="116160" y="99938"/>
                        <a:pt x="116160" y="100870"/>
                      </a:cubicBezTo>
                      <a:cubicBezTo>
                        <a:pt x="116160" y="101152"/>
                        <a:pt x="116336" y="101287"/>
                        <a:pt x="116336" y="101581"/>
                      </a:cubicBezTo>
                      <a:cubicBezTo>
                        <a:pt x="116432" y="101581"/>
                        <a:pt x="116432" y="101581"/>
                        <a:pt x="116528" y="101581"/>
                      </a:cubicBezTo>
                      <a:cubicBezTo>
                        <a:pt x="116624" y="101581"/>
                        <a:pt x="116624" y="101508"/>
                        <a:pt x="116720" y="101508"/>
                      </a:cubicBezTo>
                      <a:cubicBezTo>
                        <a:pt x="116896" y="101790"/>
                        <a:pt x="116896" y="102011"/>
                        <a:pt x="116896" y="102293"/>
                      </a:cubicBezTo>
                      <a:cubicBezTo>
                        <a:pt x="116896" y="102722"/>
                        <a:pt x="116896" y="102722"/>
                        <a:pt x="116896" y="102722"/>
                      </a:cubicBezTo>
                      <a:cubicBezTo>
                        <a:pt x="116896" y="103077"/>
                        <a:pt x="117088" y="103286"/>
                        <a:pt x="117376" y="103580"/>
                      </a:cubicBezTo>
                      <a:cubicBezTo>
                        <a:pt x="116624" y="104009"/>
                        <a:pt x="116256" y="104512"/>
                        <a:pt x="116256" y="105223"/>
                      </a:cubicBezTo>
                      <a:cubicBezTo>
                        <a:pt x="116256" y="105505"/>
                        <a:pt x="116624" y="105579"/>
                        <a:pt x="116896" y="105787"/>
                      </a:cubicBezTo>
                      <a:cubicBezTo>
                        <a:pt x="116720" y="106008"/>
                        <a:pt x="116256" y="106008"/>
                        <a:pt x="116256" y="106290"/>
                      </a:cubicBezTo>
                      <a:cubicBezTo>
                        <a:pt x="116256" y="106646"/>
                        <a:pt x="116800" y="106719"/>
                        <a:pt x="116992" y="107148"/>
                      </a:cubicBezTo>
                      <a:cubicBezTo>
                        <a:pt x="117184" y="107431"/>
                        <a:pt x="117088" y="107713"/>
                        <a:pt x="117280" y="108007"/>
                      </a:cubicBezTo>
                      <a:cubicBezTo>
                        <a:pt x="117456" y="108571"/>
                        <a:pt x="118016" y="108645"/>
                        <a:pt x="118384" y="109147"/>
                      </a:cubicBezTo>
                      <a:cubicBezTo>
                        <a:pt x="118304" y="109429"/>
                        <a:pt x="118208" y="109576"/>
                        <a:pt x="118208" y="109932"/>
                      </a:cubicBezTo>
                      <a:cubicBezTo>
                        <a:pt x="118208" y="111281"/>
                        <a:pt x="119504" y="112004"/>
                        <a:pt x="119984" y="113071"/>
                      </a:cubicBezTo>
                      <a:close/>
                    </a:path>
                  </a:pathLst>
                </a:custGeom>
                <a:grpFill/>
                <a:ln w="19050" cap="flat" cmpd="sng">
                  <a:solidFill>
                    <a:srgbClr val="F0EDEC"/>
                  </a:solidFill>
                  <a:prstDash val="solid"/>
                  <a:bevel/>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105" name="Shape 4822">
                  <a:extLst>
                    <a:ext uri="{FF2B5EF4-FFF2-40B4-BE49-F238E27FC236}">
                      <a16:creationId xmlns:a16="http://schemas.microsoft.com/office/drawing/2014/main" id="{FF249207-17FD-3401-5379-1B6EF68CD64E}"/>
                    </a:ext>
                  </a:extLst>
                </p:cNvPr>
                <p:cNvSpPr/>
                <p:nvPr/>
              </p:nvSpPr>
              <p:spPr>
                <a:xfrm>
                  <a:off x="7026578" y="4252555"/>
                  <a:ext cx="1084017" cy="769459"/>
                </a:xfrm>
                <a:custGeom>
                  <a:avLst/>
                  <a:gdLst/>
                  <a:ahLst/>
                  <a:cxnLst/>
                  <a:rect l="0" t="0" r="0" b="0"/>
                  <a:pathLst>
                    <a:path w="120000" h="120000" extrusionOk="0">
                      <a:moveTo>
                        <a:pt x="57396" y="103135"/>
                      </a:moveTo>
                      <a:lnTo>
                        <a:pt x="57396" y="103135"/>
                      </a:lnTo>
                      <a:cubicBezTo>
                        <a:pt x="56759" y="103370"/>
                        <a:pt x="56426" y="104072"/>
                        <a:pt x="56121" y="104736"/>
                      </a:cubicBezTo>
                      <a:cubicBezTo>
                        <a:pt x="56592" y="104736"/>
                        <a:pt x="56925" y="104736"/>
                        <a:pt x="57562" y="104736"/>
                      </a:cubicBezTo>
                      <a:cubicBezTo>
                        <a:pt x="57562" y="104307"/>
                        <a:pt x="57396" y="103838"/>
                        <a:pt x="57396" y="103135"/>
                      </a:cubicBezTo>
                      <a:close/>
                      <a:moveTo>
                        <a:pt x="0" y="94274"/>
                      </a:moveTo>
                      <a:lnTo>
                        <a:pt x="0" y="94274"/>
                      </a:lnTo>
                      <a:lnTo>
                        <a:pt x="0" y="94274"/>
                      </a:lnTo>
                      <a:cubicBezTo>
                        <a:pt x="166" y="195"/>
                        <a:pt x="166" y="195"/>
                        <a:pt x="166" y="195"/>
                      </a:cubicBezTo>
                      <a:lnTo>
                        <a:pt x="166" y="195"/>
                      </a:lnTo>
                      <a:cubicBezTo>
                        <a:pt x="803" y="0"/>
                        <a:pt x="803" y="0"/>
                        <a:pt x="803" y="0"/>
                      </a:cubicBezTo>
                      <a:cubicBezTo>
                        <a:pt x="1939" y="897"/>
                        <a:pt x="2742" y="663"/>
                        <a:pt x="4016" y="1327"/>
                      </a:cubicBezTo>
                      <a:cubicBezTo>
                        <a:pt x="5650" y="2264"/>
                        <a:pt x="6121" y="4059"/>
                        <a:pt x="7894" y="4059"/>
                      </a:cubicBezTo>
                      <a:cubicBezTo>
                        <a:pt x="8864" y="4059"/>
                        <a:pt x="8698" y="1561"/>
                        <a:pt x="9667" y="1561"/>
                      </a:cubicBezTo>
                      <a:cubicBezTo>
                        <a:pt x="10637" y="1561"/>
                        <a:pt x="11274" y="2264"/>
                        <a:pt x="12243" y="2264"/>
                      </a:cubicBezTo>
                      <a:cubicBezTo>
                        <a:pt x="12908" y="2264"/>
                        <a:pt x="13213" y="2029"/>
                        <a:pt x="13878" y="2029"/>
                      </a:cubicBezTo>
                      <a:cubicBezTo>
                        <a:pt x="15152" y="2029"/>
                        <a:pt x="15789" y="3630"/>
                        <a:pt x="16592" y="5191"/>
                      </a:cubicBezTo>
                      <a:cubicBezTo>
                        <a:pt x="16759" y="5660"/>
                        <a:pt x="16925" y="6128"/>
                        <a:pt x="17257" y="6558"/>
                      </a:cubicBezTo>
                      <a:cubicBezTo>
                        <a:pt x="17894" y="7260"/>
                        <a:pt x="19196" y="6558"/>
                        <a:pt x="19196" y="7690"/>
                      </a:cubicBezTo>
                      <a:cubicBezTo>
                        <a:pt x="19196" y="8627"/>
                        <a:pt x="18864" y="9290"/>
                        <a:pt x="18864" y="10422"/>
                      </a:cubicBezTo>
                      <a:cubicBezTo>
                        <a:pt x="18864" y="11554"/>
                        <a:pt x="19501" y="12023"/>
                        <a:pt x="19833" y="12921"/>
                      </a:cubicBezTo>
                      <a:cubicBezTo>
                        <a:pt x="20470" y="14990"/>
                        <a:pt x="20637" y="17254"/>
                        <a:pt x="22077" y="17254"/>
                      </a:cubicBezTo>
                      <a:cubicBezTo>
                        <a:pt x="23047" y="17254"/>
                        <a:pt x="23213" y="15458"/>
                        <a:pt x="23213" y="14053"/>
                      </a:cubicBezTo>
                      <a:cubicBezTo>
                        <a:pt x="23379" y="12921"/>
                        <a:pt x="24182" y="12726"/>
                        <a:pt x="24349" y="11554"/>
                      </a:cubicBezTo>
                      <a:cubicBezTo>
                        <a:pt x="24986" y="14287"/>
                        <a:pt x="26925" y="14521"/>
                        <a:pt x="28698" y="15224"/>
                      </a:cubicBezTo>
                      <a:cubicBezTo>
                        <a:pt x="30138" y="15653"/>
                        <a:pt x="30637" y="16785"/>
                        <a:pt x="31939" y="17488"/>
                      </a:cubicBezTo>
                      <a:cubicBezTo>
                        <a:pt x="31772" y="18620"/>
                        <a:pt x="31274" y="19089"/>
                        <a:pt x="31274" y="20221"/>
                      </a:cubicBezTo>
                      <a:cubicBezTo>
                        <a:pt x="31274" y="22485"/>
                        <a:pt x="31274" y="24281"/>
                        <a:pt x="32409" y="25881"/>
                      </a:cubicBezTo>
                      <a:cubicBezTo>
                        <a:pt x="33213" y="27013"/>
                        <a:pt x="34819" y="26779"/>
                        <a:pt x="34819" y="28379"/>
                      </a:cubicBezTo>
                      <a:cubicBezTo>
                        <a:pt x="34819" y="29980"/>
                        <a:pt x="34819" y="29980"/>
                        <a:pt x="34819" y="29980"/>
                      </a:cubicBezTo>
                      <a:cubicBezTo>
                        <a:pt x="34819" y="31112"/>
                        <a:pt x="35955" y="30878"/>
                        <a:pt x="36592" y="31112"/>
                      </a:cubicBezTo>
                      <a:cubicBezTo>
                        <a:pt x="37728" y="31581"/>
                        <a:pt x="38199" y="32713"/>
                        <a:pt x="39168" y="33610"/>
                      </a:cubicBezTo>
                      <a:cubicBezTo>
                        <a:pt x="40969" y="35211"/>
                        <a:pt x="42243" y="35875"/>
                        <a:pt x="43213" y="38373"/>
                      </a:cubicBezTo>
                      <a:cubicBezTo>
                        <a:pt x="43545" y="39310"/>
                        <a:pt x="44182" y="39310"/>
                        <a:pt x="44653" y="39973"/>
                      </a:cubicBezTo>
                      <a:cubicBezTo>
                        <a:pt x="45623" y="42238"/>
                        <a:pt x="46121" y="43838"/>
                        <a:pt x="47728" y="45439"/>
                      </a:cubicBezTo>
                      <a:cubicBezTo>
                        <a:pt x="48864" y="46805"/>
                        <a:pt x="49501" y="48405"/>
                        <a:pt x="51108" y="48405"/>
                      </a:cubicBezTo>
                      <a:cubicBezTo>
                        <a:pt x="51440" y="48405"/>
                        <a:pt x="51440" y="47937"/>
                        <a:pt x="51745" y="47703"/>
                      </a:cubicBezTo>
                      <a:cubicBezTo>
                        <a:pt x="52409" y="47469"/>
                        <a:pt x="52880" y="47703"/>
                        <a:pt x="53545" y="47469"/>
                      </a:cubicBezTo>
                      <a:cubicBezTo>
                        <a:pt x="53379" y="46571"/>
                        <a:pt x="53047" y="46337"/>
                        <a:pt x="53047" y="45439"/>
                      </a:cubicBezTo>
                      <a:cubicBezTo>
                        <a:pt x="53047" y="43604"/>
                        <a:pt x="54349" y="42238"/>
                        <a:pt x="55623" y="42238"/>
                      </a:cubicBezTo>
                      <a:cubicBezTo>
                        <a:pt x="56759" y="42238"/>
                        <a:pt x="57396" y="42706"/>
                        <a:pt x="58531" y="42706"/>
                      </a:cubicBezTo>
                      <a:cubicBezTo>
                        <a:pt x="59335" y="42706"/>
                        <a:pt x="59501" y="41808"/>
                        <a:pt x="60138" y="41808"/>
                      </a:cubicBezTo>
                      <a:cubicBezTo>
                        <a:pt x="62409" y="41808"/>
                        <a:pt x="62880" y="45439"/>
                        <a:pt x="64986" y="45439"/>
                      </a:cubicBezTo>
                      <a:cubicBezTo>
                        <a:pt x="65318" y="45439"/>
                        <a:pt x="65318" y="44970"/>
                        <a:pt x="65623" y="44970"/>
                      </a:cubicBezTo>
                      <a:cubicBezTo>
                        <a:pt x="66288" y="44970"/>
                        <a:pt x="66426" y="45673"/>
                        <a:pt x="67229" y="45673"/>
                      </a:cubicBezTo>
                      <a:cubicBezTo>
                        <a:pt x="67562" y="45673"/>
                        <a:pt x="67728" y="45439"/>
                        <a:pt x="68199" y="45439"/>
                      </a:cubicBezTo>
                      <a:cubicBezTo>
                        <a:pt x="68698" y="45439"/>
                        <a:pt x="68864" y="46102"/>
                        <a:pt x="69168" y="46337"/>
                      </a:cubicBezTo>
                      <a:cubicBezTo>
                        <a:pt x="70138" y="46805"/>
                        <a:pt x="70941" y="46571"/>
                        <a:pt x="71911" y="46571"/>
                      </a:cubicBezTo>
                      <a:cubicBezTo>
                        <a:pt x="72576" y="46571"/>
                        <a:pt x="72576" y="46571"/>
                        <a:pt x="72576" y="46571"/>
                      </a:cubicBezTo>
                      <a:cubicBezTo>
                        <a:pt x="72576" y="45673"/>
                        <a:pt x="72576" y="45673"/>
                        <a:pt x="72576" y="45673"/>
                      </a:cubicBezTo>
                      <a:cubicBezTo>
                        <a:pt x="72714" y="45439"/>
                        <a:pt x="72880" y="45204"/>
                        <a:pt x="73047" y="45204"/>
                      </a:cubicBezTo>
                      <a:cubicBezTo>
                        <a:pt x="73379" y="45204"/>
                        <a:pt x="73518" y="45439"/>
                        <a:pt x="73850" y="45439"/>
                      </a:cubicBezTo>
                      <a:cubicBezTo>
                        <a:pt x="74182" y="45439"/>
                        <a:pt x="74349" y="45439"/>
                        <a:pt x="74653" y="45439"/>
                      </a:cubicBezTo>
                      <a:cubicBezTo>
                        <a:pt x="75318" y="45439"/>
                        <a:pt x="75623" y="46337"/>
                        <a:pt x="76260" y="46571"/>
                      </a:cubicBezTo>
                      <a:cubicBezTo>
                        <a:pt x="77894" y="47469"/>
                        <a:pt x="78864" y="48405"/>
                        <a:pt x="80637" y="48405"/>
                      </a:cubicBezTo>
                      <a:cubicBezTo>
                        <a:pt x="81440" y="48405"/>
                        <a:pt x="81274" y="46337"/>
                        <a:pt x="82077" y="46102"/>
                      </a:cubicBezTo>
                      <a:cubicBezTo>
                        <a:pt x="84487" y="45204"/>
                        <a:pt x="85789" y="44307"/>
                        <a:pt x="88199" y="44307"/>
                      </a:cubicBezTo>
                      <a:cubicBezTo>
                        <a:pt x="90304" y="44307"/>
                        <a:pt x="91578" y="44736"/>
                        <a:pt x="93213" y="46571"/>
                      </a:cubicBezTo>
                      <a:cubicBezTo>
                        <a:pt x="94487" y="47703"/>
                        <a:pt x="94321" y="49733"/>
                        <a:pt x="94321" y="52036"/>
                      </a:cubicBezTo>
                      <a:cubicBezTo>
                        <a:pt x="94321" y="54066"/>
                        <a:pt x="94321" y="54066"/>
                        <a:pt x="94321" y="54066"/>
                      </a:cubicBezTo>
                      <a:cubicBezTo>
                        <a:pt x="94321" y="57267"/>
                        <a:pt x="96094" y="58399"/>
                        <a:pt x="96094" y="61561"/>
                      </a:cubicBezTo>
                      <a:cubicBezTo>
                        <a:pt x="96094" y="62264"/>
                        <a:pt x="95955" y="62459"/>
                        <a:pt x="95955" y="63162"/>
                      </a:cubicBezTo>
                      <a:cubicBezTo>
                        <a:pt x="95955" y="64294"/>
                        <a:pt x="96759" y="64528"/>
                        <a:pt x="97562" y="64957"/>
                      </a:cubicBezTo>
                      <a:cubicBezTo>
                        <a:pt x="98836" y="65660"/>
                        <a:pt x="99501" y="66558"/>
                        <a:pt x="100775" y="67260"/>
                      </a:cubicBezTo>
                      <a:cubicBezTo>
                        <a:pt x="119972" y="80884"/>
                        <a:pt x="119972" y="80884"/>
                        <a:pt x="119972" y="80884"/>
                      </a:cubicBezTo>
                      <a:lnTo>
                        <a:pt x="119972" y="80884"/>
                      </a:lnTo>
                      <a:cubicBezTo>
                        <a:pt x="119972" y="81353"/>
                        <a:pt x="119667" y="82016"/>
                        <a:pt x="119168" y="82016"/>
                      </a:cubicBezTo>
                      <a:cubicBezTo>
                        <a:pt x="118365" y="82016"/>
                        <a:pt x="118033" y="81119"/>
                        <a:pt x="117867" y="80221"/>
                      </a:cubicBezTo>
                      <a:cubicBezTo>
                        <a:pt x="117562" y="80416"/>
                        <a:pt x="117396" y="80650"/>
                        <a:pt x="117063" y="80650"/>
                      </a:cubicBezTo>
                      <a:cubicBezTo>
                        <a:pt x="115955" y="79284"/>
                        <a:pt x="116094" y="79518"/>
                        <a:pt x="117063" y="82251"/>
                      </a:cubicBezTo>
                      <a:cubicBezTo>
                        <a:pt x="117063" y="85217"/>
                        <a:pt x="114819" y="85647"/>
                        <a:pt x="113047" y="86779"/>
                      </a:cubicBezTo>
                      <a:cubicBezTo>
                        <a:pt x="112548" y="86779"/>
                        <a:pt x="112548" y="86779"/>
                        <a:pt x="112548" y="86779"/>
                      </a:cubicBezTo>
                      <a:cubicBezTo>
                        <a:pt x="111745" y="87013"/>
                        <a:pt x="111274" y="87247"/>
                        <a:pt x="110304" y="87247"/>
                      </a:cubicBezTo>
                      <a:cubicBezTo>
                        <a:pt x="109667" y="87247"/>
                        <a:pt x="109335" y="86779"/>
                        <a:pt x="108698" y="86779"/>
                      </a:cubicBezTo>
                      <a:cubicBezTo>
                        <a:pt x="108365" y="86779"/>
                        <a:pt x="108199" y="87247"/>
                        <a:pt x="107867" y="87247"/>
                      </a:cubicBezTo>
                      <a:cubicBezTo>
                        <a:pt x="107396" y="87247"/>
                        <a:pt x="107396" y="86779"/>
                        <a:pt x="106925" y="86779"/>
                      </a:cubicBezTo>
                      <a:cubicBezTo>
                        <a:pt x="104986" y="86779"/>
                        <a:pt x="103850" y="87911"/>
                        <a:pt x="101745" y="87911"/>
                      </a:cubicBezTo>
                      <a:cubicBezTo>
                        <a:pt x="101108" y="87911"/>
                        <a:pt x="100609" y="87911"/>
                        <a:pt x="100304" y="87247"/>
                      </a:cubicBezTo>
                      <a:cubicBezTo>
                        <a:pt x="99806" y="88145"/>
                        <a:pt x="99002" y="87911"/>
                        <a:pt x="98033" y="88145"/>
                      </a:cubicBezTo>
                      <a:cubicBezTo>
                        <a:pt x="97229" y="88379"/>
                        <a:pt x="96759" y="88848"/>
                        <a:pt x="95955" y="88848"/>
                      </a:cubicBezTo>
                      <a:cubicBezTo>
                        <a:pt x="95623" y="88848"/>
                        <a:pt x="95623" y="88145"/>
                        <a:pt x="95457" y="87716"/>
                      </a:cubicBezTo>
                      <a:cubicBezTo>
                        <a:pt x="94986" y="89277"/>
                        <a:pt x="93684" y="89512"/>
                        <a:pt x="92409" y="89512"/>
                      </a:cubicBezTo>
                      <a:cubicBezTo>
                        <a:pt x="91911" y="89512"/>
                        <a:pt x="91745" y="88379"/>
                        <a:pt x="91274" y="88379"/>
                      </a:cubicBezTo>
                      <a:cubicBezTo>
                        <a:pt x="90304" y="88379"/>
                        <a:pt x="89806" y="88614"/>
                        <a:pt x="88864" y="88848"/>
                      </a:cubicBezTo>
                      <a:cubicBezTo>
                        <a:pt x="88864" y="89082"/>
                        <a:pt x="88864" y="89277"/>
                        <a:pt x="88864" y="89512"/>
                      </a:cubicBezTo>
                      <a:cubicBezTo>
                        <a:pt x="88864" y="90409"/>
                        <a:pt x="89002" y="91112"/>
                        <a:pt x="89335" y="91815"/>
                      </a:cubicBezTo>
                      <a:cubicBezTo>
                        <a:pt x="88199" y="92713"/>
                        <a:pt x="86592" y="92713"/>
                        <a:pt x="86592" y="94508"/>
                      </a:cubicBezTo>
                      <a:cubicBezTo>
                        <a:pt x="86592" y="94743"/>
                        <a:pt x="86592" y="94743"/>
                        <a:pt x="86592" y="94977"/>
                      </a:cubicBezTo>
                      <a:cubicBezTo>
                        <a:pt x="87396" y="94274"/>
                        <a:pt x="87728" y="93845"/>
                        <a:pt x="88698" y="93610"/>
                      </a:cubicBezTo>
                      <a:cubicBezTo>
                        <a:pt x="87063" y="95875"/>
                        <a:pt x="86592" y="97475"/>
                        <a:pt x="84986" y="99739"/>
                      </a:cubicBezTo>
                      <a:cubicBezTo>
                        <a:pt x="83518" y="101808"/>
                        <a:pt x="82714" y="102940"/>
                        <a:pt x="81108" y="104736"/>
                      </a:cubicBezTo>
                      <a:cubicBezTo>
                        <a:pt x="80304" y="105673"/>
                        <a:pt x="79972" y="106337"/>
                        <a:pt x="79002" y="106805"/>
                      </a:cubicBezTo>
                      <a:cubicBezTo>
                        <a:pt x="77562" y="107469"/>
                        <a:pt x="76592" y="107000"/>
                        <a:pt x="75318" y="107703"/>
                      </a:cubicBezTo>
                      <a:cubicBezTo>
                        <a:pt x="73684" y="108601"/>
                        <a:pt x="72714" y="109499"/>
                        <a:pt x="71108" y="109499"/>
                      </a:cubicBezTo>
                      <a:cubicBezTo>
                        <a:pt x="70637" y="109499"/>
                        <a:pt x="70304" y="109499"/>
                        <a:pt x="69833" y="109499"/>
                      </a:cubicBezTo>
                      <a:cubicBezTo>
                        <a:pt x="69972" y="110670"/>
                        <a:pt x="70304" y="111333"/>
                        <a:pt x="70803" y="112465"/>
                      </a:cubicBezTo>
                      <a:cubicBezTo>
                        <a:pt x="70941" y="113168"/>
                        <a:pt x="71108" y="114066"/>
                        <a:pt x="71606" y="114066"/>
                      </a:cubicBezTo>
                      <a:cubicBezTo>
                        <a:pt x="72243" y="114066"/>
                        <a:pt x="72714" y="113597"/>
                        <a:pt x="73213" y="113168"/>
                      </a:cubicBezTo>
                      <a:cubicBezTo>
                        <a:pt x="73213" y="113363"/>
                        <a:pt x="73213" y="113597"/>
                        <a:pt x="73213" y="113832"/>
                      </a:cubicBezTo>
                      <a:cubicBezTo>
                        <a:pt x="73213" y="116330"/>
                        <a:pt x="73047" y="117696"/>
                        <a:pt x="72880" y="119960"/>
                      </a:cubicBezTo>
                      <a:cubicBezTo>
                        <a:pt x="71745" y="119531"/>
                        <a:pt x="71745" y="117931"/>
                        <a:pt x="71274" y="116330"/>
                      </a:cubicBezTo>
                      <a:cubicBezTo>
                        <a:pt x="70803" y="114964"/>
                        <a:pt x="70138" y="114300"/>
                        <a:pt x="70138" y="112700"/>
                      </a:cubicBezTo>
                      <a:cubicBezTo>
                        <a:pt x="69168" y="112465"/>
                        <a:pt x="68698" y="111802"/>
                        <a:pt x="67728" y="111802"/>
                      </a:cubicBezTo>
                      <a:cubicBezTo>
                        <a:pt x="66925" y="111802"/>
                        <a:pt x="67091" y="113363"/>
                        <a:pt x="66925" y="114534"/>
                      </a:cubicBezTo>
                      <a:cubicBezTo>
                        <a:pt x="66121" y="113363"/>
                        <a:pt x="66121" y="112465"/>
                        <a:pt x="65623" y="111099"/>
                      </a:cubicBezTo>
                      <a:cubicBezTo>
                        <a:pt x="65318" y="110670"/>
                        <a:pt x="64819" y="110435"/>
                        <a:pt x="64819" y="109733"/>
                      </a:cubicBezTo>
                      <a:cubicBezTo>
                        <a:pt x="64819" y="109303"/>
                        <a:pt x="65152" y="109303"/>
                        <a:pt x="65318" y="109069"/>
                      </a:cubicBezTo>
                      <a:cubicBezTo>
                        <a:pt x="65152" y="108366"/>
                        <a:pt x="65318" y="107469"/>
                        <a:pt x="64819" y="107469"/>
                      </a:cubicBezTo>
                      <a:cubicBezTo>
                        <a:pt x="64016" y="107469"/>
                        <a:pt x="63684" y="108366"/>
                        <a:pt x="63047" y="108601"/>
                      </a:cubicBezTo>
                      <a:cubicBezTo>
                        <a:pt x="62576" y="108835"/>
                        <a:pt x="62409" y="108835"/>
                        <a:pt x="61911" y="108835"/>
                      </a:cubicBezTo>
                      <a:cubicBezTo>
                        <a:pt x="61108" y="108835"/>
                        <a:pt x="61108" y="107703"/>
                        <a:pt x="60637" y="106571"/>
                      </a:cubicBezTo>
                      <a:cubicBezTo>
                        <a:pt x="59972" y="105673"/>
                        <a:pt x="59168" y="105204"/>
                        <a:pt x="59168" y="103838"/>
                      </a:cubicBezTo>
                      <a:cubicBezTo>
                        <a:pt x="59168" y="103370"/>
                        <a:pt x="59501" y="102940"/>
                        <a:pt x="59501" y="102472"/>
                      </a:cubicBezTo>
                      <a:cubicBezTo>
                        <a:pt x="59501" y="102238"/>
                        <a:pt x="59335" y="102238"/>
                        <a:pt x="59335" y="102003"/>
                      </a:cubicBezTo>
                      <a:cubicBezTo>
                        <a:pt x="59168" y="102003"/>
                        <a:pt x="59168" y="102003"/>
                        <a:pt x="59168" y="102003"/>
                      </a:cubicBezTo>
                      <a:cubicBezTo>
                        <a:pt x="58698" y="102003"/>
                        <a:pt x="58531" y="102238"/>
                        <a:pt x="58060" y="102238"/>
                      </a:cubicBezTo>
                      <a:cubicBezTo>
                        <a:pt x="56592" y="102003"/>
                        <a:pt x="56592" y="102003"/>
                        <a:pt x="56592" y="102003"/>
                      </a:cubicBezTo>
                      <a:cubicBezTo>
                        <a:pt x="55623" y="102003"/>
                        <a:pt x="54986" y="102003"/>
                        <a:pt x="54182" y="102940"/>
                      </a:cubicBezTo>
                      <a:cubicBezTo>
                        <a:pt x="53545" y="103370"/>
                        <a:pt x="53379" y="104307"/>
                        <a:pt x="52742" y="104307"/>
                      </a:cubicBezTo>
                      <a:cubicBezTo>
                        <a:pt x="51745" y="104307"/>
                        <a:pt x="51274" y="103135"/>
                        <a:pt x="51274" y="102003"/>
                      </a:cubicBezTo>
                      <a:cubicBezTo>
                        <a:pt x="51274" y="100637"/>
                        <a:pt x="52576" y="101106"/>
                        <a:pt x="53213" y="100208"/>
                      </a:cubicBezTo>
                      <a:cubicBezTo>
                        <a:pt x="54349" y="98607"/>
                        <a:pt x="55152" y="97475"/>
                        <a:pt x="55152" y="95211"/>
                      </a:cubicBezTo>
                      <a:cubicBezTo>
                        <a:pt x="55152" y="93376"/>
                        <a:pt x="54653" y="92478"/>
                        <a:pt x="53850" y="91112"/>
                      </a:cubicBezTo>
                      <a:cubicBezTo>
                        <a:pt x="53379" y="90214"/>
                        <a:pt x="53379" y="89082"/>
                        <a:pt x="52576" y="89082"/>
                      </a:cubicBezTo>
                      <a:cubicBezTo>
                        <a:pt x="51911" y="89082"/>
                        <a:pt x="51745" y="89980"/>
                        <a:pt x="51274" y="90644"/>
                      </a:cubicBezTo>
                      <a:cubicBezTo>
                        <a:pt x="50304" y="91581"/>
                        <a:pt x="49501" y="91815"/>
                        <a:pt x="48365" y="92947"/>
                      </a:cubicBezTo>
                      <a:cubicBezTo>
                        <a:pt x="47728" y="93376"/>
                        <a:pt x="47229" y="93845"/>
                        <a:pt x="46759" y="94508"/>
                      </a:cubicBezTo>
                      <a:cubicBezTo>
                        <a:pt x="46426" y="95211"/>
                        <a:pt x="45789" y="95211"/>
                        <a:pt x="45789" y="95875"/>
                      </a:cubicBezTo>
                      <a:cubicBezTo>
                        <a:pt x="45789" y="96772"/>
                        <a:pt x="46592" y="97241"/>
                        <a:pt x="47229" y="97241"/>
                      </a:cubicBezTo>
                      <a:cubicBezTo>
                        <a:pt x="48227" y="97241"/>
                        <a:pt x="48698" y="96343"/>
                        <a:pt x="49501" y="95640"/>
                      </a:cubicBezTo>
                      <a:cubicBezTo>
                        <a:pt x="49667" y="95875"/>
                        <a:pt x="49833" y="96109"/>
                        <a:pt x="49833" y="96343"/>
                      </a:cubicBezTo>
                      <a:cubicBezTo>
                        <a:pt x="49833" y="98178"/>
                        <a:pt x="48531" y="98373"/>
                        <a:pt x="47396" y="99076"/>
                      </a:cubicBezTo>
                      <a:cubicBezTo>
                        <a:pt x="45484" y="100637"/>
                        <a:pt x="44349" y="101808"/>
                        <a:pt x="42243" y="103135"/>
                      </a:cubicBezTo>
                      <a:cubicBezTo>
                        <a:pt x="40000" y="104736"/>
                        <a:pt x="39501" y="107000"/>
                        <a:pt x="37562" y="109069"/>
                      </a:cubicBezTo>
                      <a:cubicBezTo>
                        <a:pt x="37091" y="109499"/>
                        <a:pt x="36592" y="109499"/>
                        <a:pt x="36121" y="109967"/>
                      </a:cubicBezTo>
                      <a:cubicBezTo>
                        <a:pt x="35484" y="110904"/>
                        <a:pt x="35623" y="112934"/>
                        <a:pt x="34653" y="112934"/>
                      </a:cubicBezTo>
                      <a:cubicBezTo>
                        <a:pt x="33047" y="112934"/>
                        <a:pt x="32576" y="110435"/>
                        <a:pt x="31108" y="110435"/>
                      </a:cubicBezTo>
                      <a:cubicBezTo>
                        <a:pt x="30969" y="110435"/>
                        <a:pt x="30803" y="110904"/>
                        <a:pt x="30637" y="110904"/>
                      </a:cubicBezTo>
                      <a:cubicBezTo>
                        <a:pt x="29335" y="110904"/>
                        <a:pt x="29030" y="109069"/>
                        <a:pt x="27728" y="108171"/>
                      </a:cubicBezTo>
                      <a:cubicBezTo>
                        <a:pt x="26592" y="107469"/>
                        <a:pt x="25623" y="107703"/>
                        <a:pt x="24515" y="106571"/>
                      </a:cubicBezTo>
                      <a:cubicBezTo>
                        <a:pt x="22409" y="104307"/>
                        <a:pt x="21606" y="101340"/>
                        <a:pt x="18864" y="101340"/>
                      </a:cubicBezTo>
                      <a:cubicBezTo>
                        <a:pt x="17894" y="101340"/>
                        <a:pt x="17423" y="102238"/>
                        <a:pt x="16288" y="102238"/>
                      </a:cubicBezTo>
                      <a:cubicBezTo>
                        <a:pt x="15789" y="102238"/>
                        <a:pt x="15623" y="101574"/>
                        <a:pt x="15152" y="101106"/>
                      </a:cubicBezTo>
                      <a:cubicBezTo>
                        <a:pt x="13878" y="99739"/>
                        <a:pt x="12908" y="98841"/>
                        <a:pt x="11108" y="98841"/>
                      </a:cubicBezTo>
                      <a:cubicBezTo>
                        <a:pt x="10637" y="98841"/>
                        <a:pt x="10470" y="99310"/>
                        <a:pt x="10000" y="99505"/>
                      </a:cubicBezTo>
                      <a:cubicBezTo>
                        <a:pt x="9362" y="99739"/>
                        <a:pt x="8393" y="99505"/>
                        <a:pt x="8393" y="100442"/>
                      </a:cubicBezTo>
                      <a:cubicBezTo>
                        <a:pt x="8393" y="100871"/>
                        <a:pt x="8531" y="101106"/>
                        <a:pt x="8531" y="101574"/>
                      </a:cubicBezTo>
                      <a:cubicBezTo>
                        <a:pt x="8531" y="102238"/>
                        <a:pt x="8531" y="102238"/>
                        <a:pt x="8531" y="102238"/>
                      </a:cubicBezTo>
                      <a:cubicBezTo>
                        <a:pt x="8060" y="102238"/>
                        <a:pt x="8060" y="102238"/>
                        <a:pt x="8060" y="102238"/>
                      </a:cubicBezTo>
                      <a:cubicBezTo>
                        <a:pt x="6454" y="101340"/>
                        <a:pt x="5955" y="99973"/>
                        <a:pt x="4681" y="98178"/>
                      </a:cubicBezTo>
                      <a:cubicBezTo>
                        <a:pt x="3213" y="95875"/>
                        <a:pt x="1939" y="94743"/>
                        <a:pt x="0" y="94274"/>
                      </a:cubicBezTo>
                      <a:close/>
                    </a:path>
                  </a:pathLst>
                </a:custGeom>
                <a:grpFill/>
                <a:ln w="19050" cap="flat" cmpd="sng">
                  <a:solidFill>
                    <a:srgbClr val="F0EDEC"/>
                  </a:solidFill>
                  <a:prstDash val="solid"/>
                  <a:bevel/>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106" name="Shape 4823">
                  <a:extLst>
                    <a:ext uri="{FF2B5EF4-FFF2-40B4-BE49-F238E27FC236}">
                      <a16:creationId xmlns:a16="http://schemas.microsoft.com/office/drawing/2014/main" id="{14DEF2CE-08B4-6677-EC63-81BAA3568019}"/>
                    </a:ext>
                  </a:extLst>
                </p:cNvPr>
                <p:cNvSpPr/>
                <p:nvPr/>
              </p:nvSpPr>
              <p:spPr>
                <a:xfrm>
                  <a:off x="7028443" y="3425057"/>
                  <a:ext cx="1518948" cy="1346829"/>
                </a:xfrm>
                <a:custGeom>
                  <a:avLst/>
                  <a:gdLst/>
                  <a:ahLst/>
                  <a:cxnLst/>
                  <a:rect l="0" t="0" r="0" b="0"/>
                  <a:pathLst>
                    <a:path w="120000" h="120000" extrusionOk="0">
                      <a:moveTo>
                        <a:pt x="85544" y="119977"/>
                      </a:moveTo>
                      <a:lnTo>
                        <a:pt x="85544" y="119977"/>
                      </a:lnTo>
                      <a:cubicBezTo>
                        <a:pt x="85663" y="119843"/>
                        <a:pt x="85663" y="119709"/>
                        <a:pt x="85663" y="119598"/>
                      </a:cubicBezTo>
                      <a:cubicBezTo>
                        <a:pt x="85663" y="118549"/>
                        <a:pt x="85663" y="118549"/>
                        <a:pt x="85663" y="118549"/>
                      </a:cubicBezTo>
                      <a:cubicBezTo>
                        <a:pt x="85663" y="117635"/>
                        <a:pt x="85900" y="117122"/>
                        <a:pt x="85900" y="116341"/>
                      </a:cubicBezTo>
                      <a:cubicBezTo>
                        <a:pt x="85900" y="115560"/>
                        <a:pt x="85782" y="115181"/>
                        <a:pt x="85782" y="114511"/>
                      </a:cubicBezTo>
                      <a:cubicBezTo>
                        <a:pt x="85327" y="114511"/>
                        <a:pt x="85327" y="114511"/>
                        <a:pt x="85327" y="114511"/>
                      </a:cubicBezTo>
                      <a:cubicBezTo>
                        <a:pt x="85089" y="114511"/>
                        <a:pt x="85089" y="114645"/>
                        <a:pt x="84852" y="114779"/>
                      </a:cubicBezTo>
                      <a:cubicBezTo>
                        <a:pt x="84852" y="114266"/>
                        <a:pt x="84852" y="114266"/>
                        <a:pt x="84852" y="114266"/>
                      </a:cubicBezTo>
                      <a:cubicBezTo>
                        <a:pt x="85208" y="112972"/>
                        <a:pt x="85208" y="112972"/>
                        <a:pt x="85208" y="112972"/>
                      </a:cubicBezTo>
                      <a:cubicBezTo>
                        <a:pt x="85089" y="112704"/>
                        <a:pt x="84971" y="112571"/>
                        <a:pt x="84971" y="112325"/>
                      </a:cubicBezTo>
                      <a:cubicBezTo>
                        <a:pt x="84971" y="111277"/>
                        <a:pt x="85900" y="110764"/>
                        <a:pt x="85900" y="109581"/>
                      </a:cubicBezTo>
                      <a:cubicBezTo>
                        <a:pt x="85900" y="109447"/>
                        <a:pt x="85782" y="109447"/>
                        <a:pt x="85782" y="109447"/>
                      </a:cubicBezTo>
                      <a:cubicBezTo>
                        <a:pt x="85782" y="108287"/>
                        <a:pt x="86573" y="107774"/>
                        <a:pt x="86573" y="106726"/>
                      </a:cubicBezTo>
                      <a:cubicBezTo>
                        <a:pt x="86573" y="104919"/>
                        <a:pt x="86573" y="104919"/>
                        <a:pt x="86573" y="104919"/>
                      </a:cubicBezTo>
                      <a:cubicBezTo>
                        <a:pt x="86573" y="104138"/>
                        <a:pt x="87265" y="103736"/>
                        <a:pt x="87265" y="102955"/>
                      </a:cubicBezTo>
                      <a:cubicBezTo>
                        <a:pt x="87265" y="101929"/>
                        <a:pt x="86810" y="101528"/>
                        <a:pt x="86810" y="100501"/>
                      </a:cubicBezTo>
                      <a:cubicBezTo>
                        <a:pt x="86810" y="99854"/>
                        <a:pt x="87502" y="99721"/>
                        <a:pt x="87502" y="99074"/>
                      </a:cubicBezTo>
                      <a:cubicBezTo>
                        <a:pt x="87502" y="98940"/>
                        <a:pt x="87265" y="99074"/>
                        <a:pt x="87265" y="98940"/>
                      </a:cubicBezTo>
                      <a:cubicBezTo>
                        <a:pt x="87265" y="97780"/>
                        <a:pt x="88076" y="97244"/>
                        <a:pt x="88076" y="96084"/>
                      </a:cubicBezTo>
                      <a:cubicBezTo>
                        <a:pt x="88432" y="96218"/>
                        <a:pt x="88650" y="95817"/>
                        <a:pt x="88768" y="95303"/>
                      </a:cubicBezTo>
                      <a:cubicBezTo>
                        <a:pt x="89006" y="94790"/>
                        <a:pt x="89461" y="94523"/>
                        <a:pt x="89461" y="93876"/>
                      </a:cubicBezTo>
                      <a:cubicBezTo>
                        <a:pt x="89461" y="92582"/>
                        <a:pt x="90153" y="92046"/>
                        <a:pt x="90390" y="90886"/>
                      </a:cubicBezTo>
                      <a:cubicBezTo>
                        <a:pt x="90489" y="90239"/>
                        <a:pt x="90726" y="89592"/>
                        <a:pt x="91082" y="89057"/>
                      </a:cubicBezTo>
                      <a:lnTo>
                        <a:pt x="91082" y="89057"/>
                      </a:lnTo>
                      <a:cubicBezTo>
                        <a:pt x="90964" y="88945"/>
                        <a:pt x="90845" y="88945"/>
                        <a:pt x="90845" y="88678"/>
                      </a:cubicBezTo>
                      <a:cubicBezTo>
                        <a:pt x="90845" y="88298"/>
                        <a:pt x="91656" y="87763"/>
                        <a:pt x="91992" y="88544"/>
                      </a:cubicBezTo>
                      <a:lnTo>
                        <a:pt x="91992" y="88544"/>
                      </a:lnTo>
                      <a:cubicBezTo>
                        <a:pt x="92111" y="88544"/>
                        <a:pt x="92111" y="88544"/>
                        <a:pt x="92230" y="88544"/>
                      </a:cubicBezTo>
                      <a:cubicBezTo>
                        <a:pt x="92348" y="88544"/>
                        <a:pt x="92447" y="88678"/>
                        <a:pt x="92566" y="88678"/>
                      </a:cubicBezTo>
                      <a:cubicBezTo>
                        <a:pt x="92685" y="88678"/>
                        <a:pt x="92803" y="88544"/>
                        <a:pt x="92803" y="88544"/>
                      </a:cubicBezTo>
                      <a:cubicBezTo>
                        <a:pt x="92566" y="88031"/>
                        <a:pt x="92447" y="87629"/>
                        <a:pt x="92447" y="86871"/>
                      </a:cubicBezTo>
                      <a:cubicBezTo>
                        <a:pt x="92447" y="86603"/>
                        <a:pt x="92803" y="86469"/>
                        <a:pt x="93021" y="86469"/>
                      </a:cubicBezTo>
                      <a:cubicBezTo>
                        <a:pt x="93614" y="86871"/>
                        <a:pt x="93713" y="87897"/>
                        <a:pt x="93139" y="85175"/>
                      </a:cubicBezTo>
                      <a:cubicBezTo>
                        <a:pt x="93021" y="85041"/>
                        <a:pt x="93021" y="84774"/>
                        <a:pt x="92922" y="84528"/>
                      </a:cubicBezTo>
                      <a:cubicBezTo>
                        <a:pt x="93713" y="83747"/>
                        <a:pt x="94188" y="82967"/>
                        <a:pt x="94188" y="81784"/>
                      </a:cubicBezTo>
                      <a:cubicBezTo>
                        <a:pt x="94188" y="80490"/>
                        <a:pt x="94188" y="80490"/>
                        <a:pt x="94188" y="80490"/>
                      </a:cubicBezTo>
                      <a:cubicBezTo>
                        <a:pt x="94188" y="80245"/>
                        <a:pt x="93832" y="80111"/>
                        <a:pt x="93832" y="79843"/>
                      </a:cubicBezTo>
                      <a:cubicBezTo>
                        <a:pt x="93832" y="79196"/>
                        <a:pt x="94306" y="78951"/>
                        <a:pt x="94524" y="78416"/>
                      </a:cubicBezTo>
                      <a:cubicBezTo>
                        <a:pt x="94999" y="77255"/>
                        <a:pt x="95572" y="76609"/>
                        <a:pt x="96245" y="75560"/>
                      </a:cubicBezTo>
                      <a:cubicBezTo>
                        <a:pt x="97629" y="73351"/>
                        <a:pt x="98322" y="71678"/>
                        <a:pt x="98322" y="68934"/>
                      </a:cubicBezTo>
                      <a:cubicBezTo>
                        <a:pt x="98322" y="68689"/>
                        <a:pt x="98223" y="68421"/>
                        <a:pt x="97985" y="68421"/>
                      </a:cubicBezTo>
                      <a:cubicBezTo>
                        <a:pt x="97530" y="68421"/>
                        <a:pt x="97412" y="68800"/>
                        <a:pt x="96937" y="68934"/>
                      </a:cubicBezTo>
                      <a:cubicBezTo>
                        <a:pt x="96937" y="68421"/>
                        <a:pt x="96937" y="68153"/>
                        <a:pt x="96937" y="67774"/>
                      </a:cubicBezTo>
                      <a:cubicBezTo>
                        <a:pt x="96937" y="67239"/>
                        <a:pt x="96601" y="66993"/>
                        <a:pt x="96601" y="66592"/>
                      </a:cubicBezTo>
                      <a:cubicBezTo>
                        <a:pt x="96601" y="66480"/>
                        <a:pt x="96719" y="66480"/>
                        <a:pt x="96719" y="66346"/>
                      </a:cubicBezTo>
                      <a:cubicBezTo>
                        <a:pt x="96937" y="66480"/>
                        <a:pt x="97056" y="66726"/>
                        <a:pt x="97293" y="66726"/>
                      </a:cubicBezTo>
                      <a:cubicBezTo>
                        <a:pt x="97530" y="66726"/>
                        <a:pt x="97629" y="66346"/>
                        <a:pt x="97867" y="66346"/>
                      </a:cubicBezTo>
                      <a:cubicBezTo>
                        <a:pt x="98104" y="66346"/>
                        <a:pt x="98223" y="66726"/>
                        <a:pt x="98559" y="66726"/>
                      </a:cubicBezTo>
                      <a:cubicBezTo>
                        <a:pt x="99014" y="66726"/>
                        <a:pt x="99587" y="66480"/>
                        <a:pt x="99587" y="65811"/>
                      </a:cubicBezTo>
                      <a:cubicBezTo>
                        <a:pt x="99587" y="65566"/>
                        <a:pt x="99469" y="65566"/>
                        <a:pt x="99469" y="65298"/>
                      </a:cubicBezTo>
                      <a:cubicBezTo>
                        <a:pt x="99469" y="64272"/>
                        <a:pt x="100517" y="64138"/>
                        <a:pt x="100517" y="63089"/>
                      </a:cubicBezTo>
                      <a:cubicBezTo>
                        <a:pt x="100517" y="61528"/>
                        <a:pt x="100517" y="61528"/>
                        <a:pt x="100517" y="61528"/>
                      </a:cubicBezTo>
                      <a:cubicBezTo>
                        <a:pt x="100517" y="61148"/>
                        <a:pt x="100754" y="61015"/>
                        <a:pt x="100972" y="61015"/>
                      </a:cubicBezTo>
                      <a:cubicBezTo>
                        <a:pt x="101328" y="61015"/>
                        <a:pt x="101328" y="61015"/>
                        <a:pt x="101328" y="61015"/>
                      </a:cubicBezTo>
                      <a:cubicBezTo>
                        <a:pt x="101328" y="61528"/>
                        <a:pt x="101209" y="61929"/>
                        <a:pt x="101328" y="62442"/>
                      </a:cubicBezTo>
                      <a:cubicBezTo>
                        <a:pt x="101664" y="61662"/>
                        <a:pt x="101664" y="61148"/>
                        <a:pt x="102119" y="60368"/>
                      </a:cubicBezTo>
                      <a:cubicBezTo>
                        <a:pt x="102811" y="59074"/>
                        <a:pt x="103860" y="58940"/>
                        <a:pt x="104552" y="57646"/>
                      </a:cubicBezTo>
                      <a:cubicBezTo>
                        <a:pt x="104671" y="57244"/>
                        <a:pt x="104552" y="56999"/>
                        <a:pt x="104770" y="56597"/>
                      </a:cubicBezTo>
                      <a:cubicBezTo>
                        <a:pt x="105244" y="55683"/>
                        <a:pt x="106154" y="56084"/>
                        <a:pt x="107084" y="55683"/>
                      </a:cubicBezTo>
                      <a:cubicBezTo>
                        <a:pt x="107895" y="55303"/>
                        <a:pt x="108112" y="54523"/>
                        <a:pt x="108923" y="54010"/>
                      </a:cubicBezTo>
                      <a:cubicBezTo>
                        <a:pt x="109259" y="53742"/>
                        <a:pt x="109734" y="53496"/>
                        <a:pt x="109734" y="52961"/>
                      </a:cubicBezTo>
                      <a:cubicBezTo>
                        <a:pt x="109734" y="52314"/>
                        <a:pt x="109615" y="51399"/>
                        <a:pt x="109042" y="51399"/>
                      </a:cubicBezTo>
                      <a:cubicBezTo>
                        <a:pt x="108923" y="51399"/>
                        <a:pt x="108923" y="51533"/>
                        <a:pt x="108805" y="51533"/>
                      </a:cubicBezTo>
                      <a:cubicBezTo>
                        <a:pt x="108805" y="51020"/>
                        <a:pt x="108567" y="50752"/>
                        <a:pt x="108567" y="50105"/>
                      </a:cubicBezTo>
                      <a:cubicBezTo>
                        <a:pt x="108567" y="49459"/>
                        <a:pt x="109615" y="49726"/>
                        <a:pt x="109853" y="49191"/>
                      </a:cubicBezTo>
                      <a:cubicBezTo>
                        <a:pt x="110070" y="48678"/>
                        <a:pt x="109952" y="48410"/>
                        <a:pt x="110189" y="48031"/>
                      </a:cubicBezTo>
                      <a:cubicBezTo>
                        <a:pt x="110763" y="46871"/>
                        <a:pt x="111692" y="46603"/>
                        <a:pt x="112147" y="45309"/>
                      </a:cubicBezTo>
                      <a:cubicBezTo>
                        <a:pt x="112483" y="44127"/>
                        <a:pt x="112721" y="43480"/>
                        <a:pt x="112839" y="42186"/>
                      </a:cubicBezTo>
                      <a:cubicBezTo>
                        <a:pt x="112958" y="41918"/>
                        <a:pt x="113176" y="41807"/>
                        <a:pt x="113413" y="41539"/>
                      </a:cubicBezTo>
                      <a:cubicBezTo>
                        <a:pt x="113868" y="40758"/>
                        <a:pt x="113987" y="40245"/>
                        <a:pt x="114105" y="39330"/>
                      </a:cubicBezTo>
                      <a:cubicBezTo>
                        <a:pt x="114343" y="37769"/>
                        <a:pt x="115134" y="36854"/>
                        <a:pt x="115134" y="35315"/>
                      </a:cubicBezTo>
                      <a:cubicBezTo>
                        <a:pt x="115134" y="34779"/>
                        <a:pt x="115134" y="34534"/>
                        <a:pt x="115134" y="34132"/>
                      </a:cubicBezTo>
                      <a:cubicBezTo>
                        <a:pt x="114343" y="33998"/>
                        <a:pt x="114560" y="32972"/>
                        <a:pt x="114560" y="32058"/>
                      </a:cubicBezTo>
                      <a:cubicBezTo>
                        <a:pt x="114560" y="31143"/>
                        <a:pt x="114916" y="30630"/>
                        <a:pt x="115015" y="29715"/>
                      </a:cubicBezTo>
                      <a:cubicBezTo>
                        <a:pt x="115490" y="28042"/>
                        <a:pt x="115490" y="27127"/>
                        <a:pt x="115945" y="25432"/>
                      </a:cubicBezTo>
                      <a:cubicBezTo>
                        <a:pt x="116063" y="24785"/>
                        <a:pt x="116637" y="24517"/>
                        <a:pt x="116637" y="23625"/>
                      </a:cubicBezTo>
                      <a:cubicBezTo>
                        <a:pt x="116637" y="23357"/>
                        <a:pt x="116637" y="23223"/>
                        <a:pt x="116637" y="22955"/>
                      </a:cubicBezTo>
                      <a:cubicBezTo>
                        <a:pt x="116637" y="22308"/>
                        <a:pt x="117211" y="22063"/>
                        <a:pt x="117211" y="21416"/>
                      </a:cubicBezTo>
                      <a:cubicBezTo>
                        <a:pt x="117211" y="21148"/>
                        <a:pt x="116973" y="21015"/>
                        <a:pt x="116973" y="20881"/>
                      </a:cubicBezTo>
                      <a:cubicBezTo>
                        <a:pt x="116973" y="19185"/>
                        <a:pt x="117903" y="18427"/>
                        <a:pt x="117903" y="16865"/>
                      </a:cubicBezTo>
                      <a:cubicBezTo>
                        <a:pt x="117903" y="16084"/>
                        <a:pt x="117329" y="15683"/>
                        <a:pt x="116637" y="15683"/>
                      </a:cubicBezTo>
                      <a:cubicBezTo>
                        <a:pt x="116400" y="15683"/>
                        <a:pt x="116182" y="15817"/>
                        <a:pt x="115945" y="15950"/>
                      </a:cubicBezTo>
                      <a:cubicBezTo>
                        <a:pt x="116063" y="15683"/>
                        <a:pt x="116063" y="15683"/>
                        <a:pt x="116063" y="15683"/>
                      </a:cubicBezTo>
                      <a:cubicBezTo>
                        <a:pt x="116400" y="14790"/>
                        <a:pt x="117448" y="14902"/>
                        <a:pt x="118022" y="14143"/>
                      </a:cubicBezTo>
                      <a:cubicBezTo>
                        <a:pt x="118833" y="12961"/>
                        <a:pt x="118358" y="11801"/>
                        <a:pt x="118833" y="10373"/>
                      </a:cubicBezTo>
                      <a:cubicBezTo>
                        <a:pt x="119169" y="9325"/>
                        <a:pt x="119980" y="8812"/>
                        <a:pt x="119980" y="7763"/>
                      </a:cubicBezTo>
                      <a:cubicBezTo>
                        <a:pt x="119980" y="6224"/>
                        <a:pt x="119525" y="5309"/>
                        <a:pt x="119525" y="3881"/>
                      </a:cubicBezTo>
                      <a:cubicBezTo>
                        <a:pt x="119525" y="2967"/>
                        <a:pt x="119742" y="2453"/>
                        <a:pt x="119742" y="1539"/>
                      </a:cubicBezTo>
                      <a:cubicBezTo>
                        <a:pt x="119742" y="1026"/>
                        <a:pt x="119624" y="490"/>
                        <a:pt x="119525" y="0"/>
                      </a:cubicBezTo>
                      <a:lnTo>
                        <a:pt x="119525" y="0"/>
                      </a:lnTo>
                      <a:cubicBezTo>
                        <a:pt x="118833" y="490"/>
                        <a:pt x="118477" y="758"/>
                        <a:pt x="117784" y="1026"/>
                      </a:cubicBezTo>
                      <a:cubicBezTo>
                        <a:pt x="117329" y="1137"/>
                        <a:pt x="116874" y="892"/>
                        <a:pt x="116518" y="1137"/>
                      </a:cubicBezTo>
                      <a:cubicBezTo>
                        <a:pt x="115945" y="1405"/>
                        <a:pt x="115945" y="2453"/>
                        <a:pt x="115371" y="2453"/>
                      </a:cubicBezTo>
                      <a:cubicBezTo>
                        <a:pt x="115015" y="2453"/>
                        <a:pt x="114916" y="2186"/>
                        <a:pt x="114560" y="2186"/>
                      </a:cubicBezTo>
                      <a:cubicBezTo>
                        <a:pt x="113868" y="2052"/>
                        <a:pt x="113294" y="2320"/>
                        <a:pt x="112602" y="2320"/>
                      </a:cubicBezTo>
                      <a:cubicBezTo>
                        <a:pt x="111455" y="2320"/>
                        <a:pt x="111000" y="1271"/>
                        <a:pt x="109853" y="1271"/>
                      </a:cubicBezTo>
                      <a:cubicBezTo>
                        <a:pt x="108923" y="1271"/>
                        <a:pt x="108805" y="2320"/>
                        <a:pt x="108112" y="2967"/>
                      </a:cubicBezTo>
                      <a:cubicBezTo>
                        <a:pt x="107776" y="3234"/>
                        <a:pt x="107420" y="2967"/>
                        <a:pt x="106965" y="3234"/>
                      </a:cubicBezTo>
                      <a:cubicBezTo>
                        <a:pt x="105917" y="3614"/>
                        <a:pt x="105581" y="4394"/>
                        <a:pt x="104552" y="4774"/>
                      </a:cubicBezTo>
                      <a:cubicBezTo>
                        <a:pt x="104770" y="5443"/>
                        <a:pt x="104888" y="5822"/>
                        <a:pt x="105244" y="6224"/>
                      </a:cubicBezTo>
                      <a:cubicBezTo>
                        <a:pt x="105343" y="6335"/>
                        <a:pt x="105699" y="6335"/>
                        <a:pt x="105699" y="6603"/>
                      </a:cubicBezTo>
                      <a:cubicBezTo>
                        <a:pt x="105699" y="8031"/>
                        <a:pt x="104770" y="9325"/>
                        <a:pt x="103504" y="9325"/>
                      </a:cubicBezTo>
                      <a:cubicBezTo>
                        <a:pt x="103504" y="9592"/>
                        <a:pt x="103504" y="9726"/>
                        <a:pt x="103385" y="9972"/>
                      </a:cubicBezTo>
                      <a:cubicBezTo>
                        <a:pt x="102811" y="9972"/>
                        <a:pt x="102594" y="9079"/>
                        <a:pt x="102020" y="9079"/>
                      </a:cubicBezTo>
                      <a:cubicBezTo>
                        <a:pt x="100754" y="9079"/>
                        <a:pt x="100280" y="10373"/>
                        <a:pt x="99706" y="11667"/>
                      </a:cubicBezTo>
                      <a:cubicBezTo>
                        <a:pt x="99469" y="12046"/>
                        <a:pt x="99587" y="12582"/>
                        <a:pt x="99251" y="12582"/>
                      </a:cubicBezTo>
                      <a:cubicBezTo>
                        <a:pt x="97629" y="12582"/>
                        <a:pt x="98559" y="9459"/>
                        <a:pt x="97174" y="8678"/>
                      </a:cubicBezTo>
                      <a:cubicBezTo>
                        <a:pt x="95909" y="8031"/>
                        <a:pt x="95454" y="7250"/>
                        <a:pt x="94306" y="6469"/>
                      </a:cubicBezTo>
                      <a:cubicBezTo>
                        <a:pt x="93950" y="6224"/>
                        <a:pt x="93950" y="5688"/>
                        <a:pt x="93495" y="5688"/>
                      </a:cubicBezTo>
                      <a:cubicBezTo>
                        <a:pt x="93021" y="5688"/>
                        <a:pt x="92803" y="6090"/>
                        <a:pt x="92230" y="6090"/>
                      </a:cubicBezTo>
                      <a:cubicBezTo>
                        <a:pt x="91181" y="6090"/>
                        <a:pt x="91181" y="6090"/>
                        <a:pt x="91181" y="6090"/>
                      </a:cubicBezTo>
                      <a:cubicBezTo>
                        <a:pt x="91082" y="6090"/>
                        <a:pt x="90964" y="6224"/>
                        <a:pt x="90726" y="6224"/>
                      </a:cubicBezTo>
                      <a:cubicBezTo>
                        <a:pt x="89797" y="6224"/>
                        <a:pt x="89698" y="4774"/>
                        <a:pt x="88768" y="4774"/>
                      </a:cubicBezTo>
                      <a:cubicBezTo>
                        <a:pt x="87265" y="4774"/>
                        <a:pt x="86573" y="5822"/>
                        <a:pt x="85089" y="5822"/>
                      </a:cubicBezTo>
                      <a:cubicBezTo>
                        <a:pt x="84733" y="5822"/>
                        <a:pt x="84634" y="5688"/>
                        <a:pt x="84278" y="5688"/>
                      </a:cubicBezTo>
                      <a:cubicBezTo>
                        <a:pt x="83250" y="5688"/>
                        <a:pt x="83250" y="5688"/>
                        <a:pt x="83250" y="5688"/>
                      </a:cubicBezTo>
                      <a:cubicBezTo>
                        <a:pt x="82558" y="5688"/>
                        <a:pt x="82202" y="5175"/>
                        <a:pt x="81509" y="5175"/>
                      </a:cubicBezTo>
                      <a:cubicBezTo>
                        <a:pt x="80599" y="5175"/>
                        <a:pt x="80243" y="6224"/>
                        <a:pt x="79452" y="6871"/>
                      </a:cubicBezTo>
                      <a:cubicBezTo>
                        <a:pt x="78523" y="7629"/>
                        <a:pt x="77712" y="7629"/>
                        <a:pt x="77019" y="8678"/>
                      </a:cubicBezTo>
                      <a:cubicBezTo>
                        <a:pt x="76683" y="9079"/>
                        <a:pt x="76901" y="9860"/>
                        <a:pt x="76446" y="9972"/>
                      </a:cubicBezTo>
                      <a:cubicBezTo>
                        <a:pt x="217" y="10239"/>
                        <a:pt x="217" y="10239"/>
                        <a:pt x="217" y="10239"/>
                      </a:cubicBezTo>
                      <a:lnTo>
                        <a:pt x="217" y="10239"/>
                      </a:lnTo>
                      <a:cubicBezTo>
                        <a:pt x="0" y="73865"/>
                        <a:pt x="0" y="73865"/>
                        <a:pt x="0" y="73865"/>
                      </a:cubicBezTo>
                      <a:lnTo>
                        <a:pt x="0" y="73865"/>
                      </a:lnTo>
                      <a:cubicBezTo>
                        <a:pt x="454" y="73753"/>
                        <a:pt x="454" y="73753"/>
                        <a:pt x="454" y="73753"/>
                      </a:cubicBezTo>
                      <a:cubicBezTo>
                        <a:pt x="1265" y="74266"/>
                        <a:pt x="1839" y="74132"/>
                        <a:pt x="2749" y="74511"/>
                      </a:cubicBezTo>
                      <a:cubicBezTo>
                        <a:pt x="3916" y="75047"/>
                        <a:pt x="4252" y="76073"/>
                        <a:pt x="5518" y="76073"/>
                      </a:cubicBezTo>
                      <a:cubicBezTo>
                        <a:pt x="6210" y="76073"/>
                        <a:pt x="6091" y="74645"/>
                        <a:pt x="6784" y="74645"/>
                      </a:cubicBezTo>
                      <a:cubicBezTo>
                        <a:pt x="7476" y="74645"/>
                        <a:pt x="7931" y="75047"/>
                        <a:pt x="8623" y="75047"/>
                      </a:cubicBezTo>
                      <a:cubicBezTo>
                        <a:pt x="9098" y="75047"/>
                        <a:pt x="9315" y="74913"/>
                        <a:pt x="9790" y="74913"/>
                      </a:cubicBezTo>
                      <a:cubicBezTo>
                        <a:pt x="10700" y="74913"/>
                        <a:pt x="11155" y="75828"/>
                        <a:pt x="11729" y="76720"/>
                      </a:cubicBezTo>
                      <a:cubicBezTo>
                        <a:pt x="11847" y="76988"/>
                        <a:pt x="11966" y="77255"/>
                        <a:pt x="12203" y="77501"/>
                      </a:cubicBezTo>
                      <a:cubicBezTo>
                        <a:pt x="12658" y="77902"/>
                        <a:pt x="13588" y="77501"/>
                        <a:pt x="13588" y="78148"/>
                      </a:cubicBezTo>
                      <a:cubicBezTo>
                        <a:pt x="13588" y="78683"/>
                        <a:pt x="13350" y="79063"/>
                        <a:pt x="13350" y="79709"/>
                      </a:cubicBezTo>
                      <a:cubicBezTo>
                        <a:pt x="13350" y="80356"/>
                        <a:pt x="13805" y="80624"/>
                        <a:pt x="14043" y="81137"/>
                      </a:cubicBezTo>
                      <a:cubicBezTo>
                        <a:pt x="14498" y="82320"/>
                        <a:pt x="14616" y="83614"/>
                        <a:pt x="15645" y="83614"/>
                      </a:cubicBezTo>
                      <a:cubicBezTo>
                        <a:pt x="16337" y="83614"/>
                        <a:pt x="16456" y="82587"/>
                        <a:pt x="16456" y="81784"/>
                      </a:cubicBezTo>
                      <a:cubicBezTo>
                        <a:pt x="16574" y="81137"/>
                        <a:pt x="17148" y="81026"/>
                        <a:pt x="17267" y="80356"/>
                      </a:cubicBezTo>
                      <a:cubicBezTo>
                        <a:pt x="17722" y="81918"/>
                        <a:pt x="19106" y="82052"/>
                        <a:pt x="20372" y="82453"/>
                      </a:cubicBezTo>
                      <a:cubicBezTo>
                        <a:pt x="21401" y="82699"/>
                        <a:pt x="21757" y="83346"/>
                        <a:pt x="22686" y="83747"/>
                      </a:cubicBezTo>
                      <a:cubicBezTo>
                        <a:pt x="22567" y="84394"/>
                        <a:pt x="22211" y="84662"/>
                        <a:pt x="22211" y="85309"/>
                      </a:cubicBezTo>
                      <a:cubicBezTo>
                        <a:pt x="22211" y="86603"/>
                        <a:pt x="22211" y="87629"/>
                        <a:pt x="23022" y="88544"/>
                      </a:cubicBezTo>
                      <a:cubicBezTo>
                        <a:pt x="23596" y="89191"/>
                        <a:pt x="24743" y="89057"/>
                        <a:pt x="24743" y="89972"/>
                      </a:cubicBezTo>
                      <a:cubicBezTo>
                        <a:pt x="24743" y="90886"/>
                        <a:pt x="24743" y="90886"/>
                        <a:pt x="24743" y="90886"/>
                      </a:cubicBezTo>
                      <a:cubicBezTo>
                        <a:pt x="24743" y="91533"/>
                        <a:pt x="25554" y="91399"/>
                        <a:pt x="26009" y="91533"/>
                      </a:cubicBezTo>
                      <a:cubicBezTo>
                        <a:pt x="26820" y="91801"/>
                        <a:pt x="27156" y="92448"/>
                        <a:pt x="27849" y="92961"/>
                      </a:cubicBezTo>
                      <a:cubicBezTo>
                        <a:pt x="29134" y="93876"/>
                        <a:pt x="30044" y="94255"/>
                        <a:pt x="30736" y="95683"/>
                      </a:cubicBezTo>
                      <a:cubicBezTo>
                        <a:pt x="30974" y="96218"/>
                        <a:pt x="31429" y="96218"/>
                        <a:pt x="31765" y="96597"/>
                      </a:cubicBezTo>
                      <a:cubicBezTo>
                        <a:pt x="32457" y="97891"/>
                        <a:pt x="32813" y="98806"/>
                        <a:pt x="33960" y="99721"/>
                      </a:cubicBezTo>
                      <a:cubicBezTo>
                        <a:pt x="34771" y="100501"/>
                        <a:pt x="35226" y="101416"/>
                        <a:pt x="36373" y="101416"/>
                      </a:cubicBezTo>
                      <a:cubicBezTo>
                        <a:pt x="36611" y="101416"/>
                        <a:pt x="36611" y="101148"/>
                        <a:pt x="36828" y="101015"/>
                      </a:cubicBezTo>
                      <a:cubicBezTo>
                        <a:pt x="37303" y="100881"/>
                        <a:pt x="37639" y="101015"/>
                        <a:pt x="38114" y="100881"/>
                      </a:cubicBezTo>
                      <a:cubicBezTo>
                        <a:pt x="37995" y="100368"/>
                        <a:pt x="37758" y="100234"/>
                        <a:pt x="37758" y="99721"/>
                      </a:cubicBezTo>
                      <a:cubicBezTo>
                        <a:pt x="37758" y="98672"/>
                        <a:pt x="38687" y="97891"/>
                        <a:pt x="39597" y="97891"/>
                      </a:cubicBezTo>
                      <a:cubicBezTo>
                        <a:pt x="40408" y="97891"/>
                        <a:pt x="40863" y="98159"/>
                        <a:pt x="41674" y="98159"/>
                      </a:cubicBezTo>
                      <a:cubicBezTo>
                        <a:pt x="42248" y="98159"/>
                        <a:pt x="42366" y="97646"/>
                        <a:pt x="42821" y="97646"/>
                      </a:cubicBezTo>
                      <a:cubicBezTo>
                        <a:pt x="44443" y="97646"/>
                        <a:pt x="44779" y="99721"/>
                        <a:pt x="46283" y="99721"/>
                      </a:cubicBezTo>
                      <a:cubicBezTo>
                        <a:pt x="46520" y="99721"/>
                        <a:pt x="46520" y="99453"/>
                        <a:pt x="46738" y="99453"/>
                      </a:cubicBezTo>
                      <a:cubicBezTo>
                        <a:pt x="47212" y="99453"/>
                        <a:pt x="47311" y="99854"/>
                        <a:pt x="47885" y="99854"/>
                      </a:cubicBezTo>
                      <a:cubicBezTo>
                        <a:pt x="48122" y="99854"/>
                        <a:pt x="48241" y="99721"/>
                        <a:pt x="48577" y="99721"/>
                      </a:cubicBezTo>
                      <a:cubicBezTo>
                        <a:pt x="48933" y="99721"/>
                        <a:pt x="49052" y="100100"/>
                        <a:pt x="49269" y="100234"/>
                      </a:cubicBezTo>
                      <a:cubicBezTo>
                        <a:pt x="49962" y="100501"/>
                        <a:pt x="50535" y="100368"/>
                        <a:pt x="51227" y="100368"/>
                      </a:cubicBezTo>
                      <a:cubicBezTo>
                        <a:pt x="51702" y="100368"/>
                        <a:pt x="51702" y="100368"/>
                        <a:pt x="51702" y="100368"/>
                      </a:cubicBezTo>
                      <a:cubicBezTo>
                        <a:pt x="51702" y="99854"/>
                        <a:pt x="51702" y="99854"/>
                        <a:pt x="51702" y="99854"/>
                      </a:cubicBezTo>
                      <a:cubicBezTo>
                        <a:pt x="51801" y="99721"/>
                        <a:pt x="51920" y="99587"/>
                        <a:pt x="52038" y="99587"/>
                      </a:cubicBezTo>
                      <a:cubicBezTo>
                        <a:pt x="52276" y="99587"/>
                        <a:pt x="52375" y="99721"/>
                        <a:pt x="52612" y="99721"/>
                      </a:cubicBezTo>
                      <a:cubicBezTo>
                        <a:pt x="52849" y="99721"/>
                        <a:pt x="52968" y="99721"/>
                        <a:pt x="53186" y="99721"/>
                      </a:cubicBezTo>
                      <a:cubicBezTo>
                        <a:pt x="53660" y="99721"/>
                        <a:pt x="53878" y="100234"/>
                        <a:pt x="54333" y="100368"/>
                      </a:cubicBezTo>
                      <a:cubicBezTo>
                        <a:pt x="55500" y="100881"/>
                        <a:pt x="56192" y="101416"/>
                        <a:pt x="57458" y="101416"/>
                      </a:cubicBezTo>
                      <a:cubicBezTo>
                        <a:pt x="58031" y="101416"/>
                        <a:pt x="57913" y="100234"/>
                        <a:pt x="58486" y="100100"/>
                      </a:cubicBezTo>
                      <a:cubicBezTo>
                        <a:pt x="60207" y="99587"/>
                        <a:pt x="61137" y="99074"/>
                        <a:pt x="62858" y="99074"/>
                      </a:cubicBezTo>
                      <a:cubicBezTo>
                        <a:pt x="64361" y="99074"/>
                        <a:pt x="65271" y="99319"/>
                        <a:pt x="66438" y="100368"/>
                      </a:cubicBezTo>
                      <a:cubicBezTo>
                        <a:pt x="67347" y="101015"/>
                        <a:pt x="67229" y="102175"/>
                        <a:pt x="67229" y="103491"/>
                      </a:cubicBezTo>
                      <a:cubicBezTo>
                        <a:pt x="67229" y="104651"/>
                        <a:pt x="67229" y="104651"/>
                        <a:pt x="67229" y="104651"/>
                      </a:cubicBezTo>
                      <a:cubicBezTo>
                        <a:pt x="67229" y="106480"/>
                        <a:pt x="68495" y="107127"/>
                        <a:pt x="68495" y="108934"/>
                      </a:cubicBezTo>
                      <a:cubicBezTo>
                        <a:pt x="68495" y="109336"/>
                        <a:pt x="68396" y="109447"/>
                        <a:pt x="68396" y="109849"/>
                      </a:cubicBezTo>
                      <a:cubicBezTo>
                        <a:pt x="68396" y="110496"/>
                        <a:pt x="68969" y="110630"/>
                        <a:pt x="69543" y="110875"/>
                      </a:cubicBezTo>
                      <a:cubicBezTo>
                        <a:pt x="70453" y="111277"/>
                        <a:pt x="70927" y="111790"/>
                        <a:pt x="71837" y="112191"/>
                      </a:cubicBezTo>
                      <a:cubicBezTo>
                        <a:pt x="85544" y="119977"/>
                        <a:pt x="85544" y="119977"/>
                        <a:pt x="85544" y="119977"/>
                      </a:cubicBezTo>
                      <a:close/>
                      <a:moveTo>
                        <a:pt x="76327" y="88945"/>
                      </a:moveTo>
                      <a:lnTo>
                        <a:pt x="76327" y="88945"/>
                      </a:lnTo>
                      <a:cubicBezTo>
                        <a:pt x="76802" y="88544"/>
                        <a:pt x="77138" y="88165"/>
                        <a:pt x="77712" y="88165"/>
                      </a:cubicBezTo>
                      <a:cubicBezTo>
                        <a:pt x="78978" y="88165"/>
                        <a:pt x="78879" y="90105"/>
                        <a:pt x="80026" y="90752"/>
                      </a:cubicBezTo>
                      <a:cubicBezTo>
                        <a:pt x="79334" y="91399"/>
                        <a:pt x="78523" y="90886"/>
                        <a:pt x="77830" y="91533"/>
                      </a:cubicBezTo>
                      <a:cubicBezTo>
                        <a:pt x="77494" y="91801"/>
                        <a:pt x="77593" y="92448"/>
                        <a:pt x="77494" y="92961"/>
                      </a:cubicBezTo>
                      <a:cubicBezTo>
                        <a:pt x="77375" y="93608"/>
                        <a:pt x="77138" y="94143"/>
                        <a:pt x="77138" y="94790"/>
                      </a:cubicBezTo>
                      <a:cubicBezTo>
                        <a:pt x="77138" y="95683"/>
                        <a:pt x="77375" y="96084"/>
                        <a:pt x="77375" y="96999"/>
                      </a:cubicBezTo>
                      <a:cubicBezTo>
                        <a:pt x="77375" y="97378"/>
                        <a:pt x="77257" y="97646"/>
                        <a:pt x="77257" y="98025"/>
                      </a:cubicBezTo>
                      <a:cubicBezTo>
                        <a:pt x="77257" y="98427"/>
                        <a:pt x="77494" y="98940"/>
                        <a:pt x="77138" y="98940"/>
                      </a:cubicBezTo>
                      <a:cubicBezTo>
                        <a:pt x="76110" y="98940"/>
                        <a:pt x="75754" y="97891"/>
                        <a:pt x="75180" y="96999"/>
                      </a:cubicBezTo>
                      <a:cubicBezTo>
                        <a:pt x="74488" y="95950"/>
                        <a:pt x="73795" y="95437"/>
                        <a:pt x="73795" y="94143"/>
                      </a:cubicBezTo>
                      <a:cubicBezTo>
                        <a:pt x="73795" y="93095"/>
                        <a:pt x="74488" y="92693"/>
                        <a:pt x="74488" y="91667"/>
                      </a:cubicBezTo>
                      <a:cubicBezTo>
                        <a:pt x="74488" y="90752"/>
                        <a:pt x="74488" y="90752"/>
                        <a:pt x="74488" y="90752"/>
                      </a:cubicBezTo>
                      <a:cubicBezTo>
                        <a:pt x="74488" y="89726"/>
                        <a:pt x="76110" y="90105"/>
                        <a:pt x="76327" y="88945"/>
                      </a:cubicBezTo>
                      <a:close/>
                    </a:path>
                  </a:pathLst>
                </a:custGeom>
                <a:grpFill/>
                <a:ln w="19050">
                  <a:solidFill>
                    <a:srgbClr val="F0EDEC"/>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grpSp>
        <p:sp>
          <p:nvSpPr>
            <p:cNvPr id="107" name="Shape 4824">
              <a:extLst>
                <a:ext uri="{FF2B5EF4-FFF2-40B4-BE49-F238E27FC236}">
                  <a16:creationId xmlns:a16="http://schemas.microsoft.com/office/drawing/2014/main" id="{FF744613-45B6-DA9E-8B6F-69558E4AACC8}"/>
                </a:ext>
              </a:extLst>
            </p:cNvPr>
            <p:cNvSpPr/>
            <p:nvPr/>
          </p:nvSpPr>
          <p:spPr>
            <a:xfrm>
              <a:off x="8429651" y="4183801"/>
              <a:ext cx="429096" cy="517945"/>
            </a:xfrm>
            <a:custGeom>
              <a:avLst/>
              <a:gdLst/>
              <a:ahLst/>
              <a:cxnLst/>
              <a:rect l="0" t="0" r="0" b="0"/>
              <a:pathLst>
                <a:path w="120000" h="120000" extrusionOk="0">
                  <a:moveTo>
                    <a:pt x="108888" y="81740"/>
                  </a:moveTo>
                  <a:lnTo>
                    <a:pt x="108888" y="81740"/>
                  </a:lnTo>
                  <a:cubicBezTo>
                    <a:pt x="108888" y="84466"/>
                    <a:pt x="107913" y="86314"/>
                    <a:pt x="105420" y="88486"/>
                  </a:cubicBezTo>
                  <a:cubicBezTo>
                    <a:pt x="106991" y="91721"/>
                    <a:pt x="106991" y="91721"/>
                    <a:pt x="106991" y="91721"/>
                  </a:cubicBezTo>
                  <a:cubicBezTo>
                    <a:pt x="106666" y="93846"/>
                    <a:pt x="104444" y="94955"/>
                    <a:pt x="104444" y="97081"/>
                  </a:cubicBezTo>
                  <a:cubicBezTo>
                    <a:pt x="104444" y="98698"/>
                    <a:pt x="108238" y="97912"/>
                    <a:pt x="108238" y="99530"/>
                  </a:cubicBezTo>
                  <a:cubicBezTo>
                    <a:pt x="108238" y="100592"/>
                    <a:pt x="107317" y="100870"/>
                    <a:pt x="106666" y="101655"/>
                  </a:cubicBezTo>
                  <a:cubicBezTo>
                    <a:pt x="107317" y="105444"/>
                    <a:pt x="107317" y="105444"/>
                    <a:pt x="107317" y="105444"/>
                  </a:cubicBezTo>
                  <a:cubicBezTo>
                    <a:pt x="107317" y="105953"/>
                    <a:pt x="106991" y="106230"/>
                    <a:pt x="106666" y="106507"/>
                  </a:cubicBezTo>
                  <a:cubicBezTo>
                    <a:pt x="105745" y="105953"/>
                    <a:pt x="105420" y="105167"/>
                    <a:pt x="105094" y="104335"/>
                  </a:cubicBezTo>
                  <a:cubicBezTo>
                    <a:pt x="104444" y="105444"/>
                    <a:pt x="104119" y="106784"/>
                    <a:pt x="102872" y="106784"/>
                  </a:cubicBezTo>
                  <a:cubicBezTo>
                    <a:pt x="102276" y="106784"/>
                    <a:pt x="101300" y="106230"/>
                    <a:pt x="101300" y="105721"/>
                  </a:cubicBezTo>
                  <a:cubicBezTo>
                    <a:pt x="101300" y="104613"/>
                    <a:pt x="101300" y="104335"/>
                    <a:pt x="101300" y="103273"/>
                  </a:cubicBezTo>
                  <a:cubicBezTo>
                    <a:pt x="100379" y="103273"/>
                    <a:pt x="99728" y="103273"/>
                    <a:pt x="98807" y="102718"/>
                  </a:cubicBezTo>
                  <a:cubicBezTo>
                    <a:pt x="99403" y="102210"/>
                    <a:pt x="99403" y="101655"/>
                    <a:pt x="99403" y="100870"/>
                  </a:cubicBezTo>
                  <a:cubicBezTo>
                    <a:pt x="100054" y="100870"/>
                    <a:pt x="100054" y="100870"/>
                    <a:pt x="100054" y="100870"/>
                  </a:cubicBezTo>
                  <a:cubicBezTo>
                    <a:pt x="100975" y="101655"/>
                    <a:pt x="101300" y="102995"/>
                    <a:pt x="102872" y="102995"/>
                  </a:cubicBezTo>
                  <a:cubicBezTo>
                    <a:pt x="103848" y="102995"/>
                    <a:pt x="105094" y="102718"/>
                    <a:pt x="105094" y="101932"/>
                  </a:cubicBezTo>
                  <a:cubicBezTo>
                    <a:pt x="105094" y="98421"/>
                    <a:pt x="100975" y="96018"/>
                    <a:pt x="96910" y="96018"/>
                  </a:cubicBezTo>
                  <a:cubicBezTo>
                    <a:pt x="94688" y="96018"/>
                    <a:pt x="94688" y="105167"/>
                    <a:pt x="94688" y="100315"/>
                  </a:cubicBezTo>
                  <a:cubicBezTo>
                    <a:pt x="94688" y="99761"/>
                    <a:pt x="94363" y="98698"/>
                    <a:pt x="93441" y="98698"/>
                  </a:cubicBezTo>
                  <a:cubicBezTo>
                    <a:pt x="91544" y="98698"/>
                    <a:pt x="90243" y="100038"/>
                    <a:pt x="90243" y="101655"/>
                  </a:cubicBezTo>
                  <a:cubicBezTo>
                    <a:pt x="90243" y="102718"/>
                    <a:pt x="90243" y="102718"/>
                    <a:pt x="90243" y="102718"/>
                  </a:cubicBezTo>
                  <a:cubicBezTo>
                    <a:pt x="89647" y="102487"/>
                    <a:pt x="89322" y="102487"/>
                    <a:pt x="88672" y="102210"/>
                  </a:cubicBezTo>
                  <a:cubicBezTo>
                    <a:pt x="88997" y="103550"/>
                    <a:pt x="89647" y="104335"/>
                    <a:pt x="89647" y="105721"/>
                  </a:cubicBezTo>
                  <a:cubicBezTo>
                    <a:pt x="89647" y="107293"/>
                    <a:pt x="89972" y="109464"/>
                    <a:pt x="88075" y="109464"/>
                  </a:cubicBezTo>
                  <a:cubicBezTo>
                    <a:pt x="86449" y="109464"/>
                    <a:pt x="85203" y="108910"/>
                    <a:pt x="84607" y="107570"/>
                  </a:cubicBezTo>
                  <a:cubicBezTo>
                    <a:pt x="84607" y="107061"/>
                    <a:pt x="84607" y="107061"/>
                    <a:pt x="84607" y="107061"/>
                  </a:cubicBezTo>
                  <a:cubicBezTo>
                    <a:pt x="83306" y="107293"/>
                    <a:pt x="82384" y="106784"/>
                    <a:pt x="81138" y="106507"/>
                  </a:cubicBezTo>
                  <a:cubicBezTo>
                    <a:pt x="82384" y="107847"/>
                    <a:pt x="83306" y="108679"/>
                    <a:pt x="83306" y="110250"/>
                  </a:cubicBezTo>
                  <a:cubicBezTo>
                    <a:pt x="83306" y="110804"/>
                    <a:pt x="82981" y="111082"/>
                    <a:pt x="82384" y="111359"/>
                  </a:cubicBezTo>
                  <a:cubicBezTo>
                    <a:pt x="82384" y="111636"/>
                    <a:pt x="82981" y="111867"/>
                    <a:pt x="82981" y="112144"/>
                  </a:cubicBezTo>
                  <a:cubicBezTo>
                    <a:pt x="82981" y="113484"/>
                    <a:pt x="81409" y="114039"/>
                    <a:pt x="80162" y="115102"/>
                  </a:cubicBezTo>
                  <a:cubicBezTo>
                    <a:pt x="78915" y="116719"/>
                    <a:pt x="79837" y="119953"/>
                    <a:pt x="77344" y="119953"/>
                  </a:cubicBezTo>
                  <a:cubicBezTo>
                    <a:pt x="74146" y="119953"/>
                    <a:pt x="73224" y="117273"/>
                    <a:pt x="70081" y="117273"/>
                  </a:cubicBezTo>
                  <a:cubicBezTo>
                    <a:pt x="67859" y="117273"/>
                    <a:pt x="66937" y="117273"/>
                    <a:pt x="64715" y="117273"/>
                  </a:cubicBezTo>
                  <a:cubicBezTo>
                    <a:pt x="63739" y="117273"/>
                    <a:pt x="63468" y="116719"/>
                    <a:pt x="62493" y="116719"/>
                  </a:cubicBezTo>
                  <a:cubicBezTo>
                    <a:pt x="60921" y="116719"/>
                    <a:pt x="60596" y="118613"/>
                    <a:pt x="58699" y="118613"/>
                  </a:cubicBezTo>
                  <a:cubicBezTo>
                    <a:pt x="56205" y="118613"/>
                    <a:pt x="57452" y="115379"/>
                    <a:pt x="55880" y="113484"/>
                  </a:cubicBezTo>
                  <a:cubicBezTo>
                    <a:pt x="54308" y="111636"/>
                    <a:pt x="53008" y="110250"/>
                    <a:pt x="51111" y="108402"/>
                  </a:cubicBezTo>
                  <a:cubicBezTo>
                    <a:pt x="49268" y="104613"/>
                    <a:pt x="45799" y="103827"/>
                    <a:pt x="43577" y="100038"/>
                  </a:cubicBezTo>
                  <a:cubicBezTo>
                    <a:pt x="41680" y="97081"/>
                    <a:pt x="41680" y="95186"/>
                    <a:pt x="40704" y="92229"/>
                  </a:cubicBezTo>
                  <a:cubicBezTo>
                    <a:pt x="40108" y="90889"/>
                    <a:pt x="39132" y="90381"/>
                    <a:pt x="38536" y="89041"/>
                  </a:cubicBezTo>
                  <a:cubicBezTo>
                    <a:pt x="37886" y="87654"/>
                    <a:pt x="38536" y="86869"/>
                    <a:pt x="38211" y="85252"/>
                  </a:cubicBezTo>
                  <a:cubicBezTo>
                    <a:pt x="37886" y="82572"/>
                    <a:pt x="36314" y="81232"/>
                    <a:pt x="35989" y="78552"/>
                  </a:cubicBezTo>
                  <a:cubicBezTo>
                    <a:pt x="36314" y="78783"/>
                    <a:pt x="36314" y="78783"/>
                    <a:pt x="36314" y="78783"/>
                  </a:cubicBezTo>
                  <a:cubicBezTo>
                    <a:pt x="37560" y="80677"/>
                    <a:pt x="39132" y="81232"/>
                    <a:pt x="41029" y="82572"/>
                  </a:cubicBezTo>
                  <a:cubicBezTo>
                    <a:pt x="42601" y="83634"/>
                    <a:pt x="41355" y="86869"/>
                    <a:pt x="42276" y="84466"/>
                  </a:cubicBezTo>
                  <a:cubicBezTo>
                    <a:pt x="43252" y="84697"/>
                    <a:pt x="43577" y="84974"/>
                    <a:pt x="44498" y="85529"/>
                  </a:cubicBezTo>
                  <a:cubicBezTo>
                    <a:pt x="44498" y="84466"/>
                    <a:pt x="44498" y="84466"/>
                    <a:pt x="44498" y="84466"/>
                  </a:cubicBezTo>
                  <a:cubicBezTo>
                    <a:pt x="44498" y="81740"/>
                    <a:pt x="41680" y="80677"/>
                    <a:pt x="40433" y="78274"/>
                  </a:cubicBezTo>
                  <a:cubicBezTo>
                    <a:pt x="39783" y="76657"/>
                    <a:pt x="39132" y="75040"/>
                    <a:pt x="37235" y="75040"/>
                  </a:cubicBezTo>
                  <a:cubicBezTo>
                    <a:pt x="37235" y="68294"/>
                    <a:pt x="31598" y="65614"/>
                    <a:pt x="28130" y="59422"/>
                  </a:cubicBezTo>
                  <a:cubicBezTo>
                    <a:pt x="26504" y="57019"/>
                    <a:pt x="24336" y="56187"/>
                    <a:pt x="24336" y="53507"/>
                  </a:cubicBezTo>
                  <a:cubicBezTo>
                    <a:pt x="24336" y="53230"/>
                    <a:pt x="24932" y="53230"/>
                    <a:pt x="24932" y="52999"/>
                  </a:cubicBezTo>
                  <a:cubicBezTo>
                    <a:pt x="24932" y="48933"/>
                    <a:pt x="22764" y="46530"/>
                    <a:pt x="21463" y="42464"/>
                  </a:cubicBezTo>
                  <a:cubicBezTo>
                    <a:pt x="21463" y="41956"/>
                    <a:pt x="20542" y="41956"/>
                    <a:pt x="20542" y="41124"/>
                  </a:cubicBezTo>
                  <a:cubicBezTo>
                    <a:pt x="20542" y="38721"/>
                    <a:pt x="22764" y="37936"/>
                    <a:pt x="23035" y="35487"/>
                  </a:cubicBezTo>
                  <a:cubicBezTo>
                    <a:pt x="22439" y="32252"/>
                    <a:pt x="22439" y="32252"/>
                    <a:pt x="22439" y="32252"/>
                  </a:cubicBezTo>
                  <a:cubicBezTo>
                    <a:pt x="23035" y="32252"/>
                    <a:pt x="23035" y="32252"/>
                    <a:pt x="23035" y="32252"/>
                  </a:cubicBezTo>
                  <a:cubicBezTo>
                    <a:pt x="23360" y="32529"/>
                    <a:pt x="23685" y="32807"/>
                    <a:pt x="24010" y="33084"/>
                  </a:cubicBezTo>
                  <a:cubicBezTo>
                    <a:pt x="25907" y="33869"/>
                    <a:pt x="27154" y="33869"/>
                    <a:pt x="29051" y="34147"/>
                  </a:cubicBezTo>
                  <a:cubicBezTo>
                    <a:pt x="30623" y="34701"/>
                    <a:pt x="30948" y="35764"/>
                    <a:pt x="32520" y="35764"/>
                  </a:cubicBezTo>
                  <a:cubicBezTo>
                    <a:pt x="33441" y="35764"/>
                    <a:pt x="33766" y="35209"/>
                    <a:pt x="34742" y="35209"/>
                  </a:cubicBezTo>
                  <a:cubicBezTo>
                    <a:pt x="37886" y="35209"/>
                    <a:pt x="39132" y="36827"/>
                    <a:pt x="42005" y="37658"/>
                  </a:cubicBezTo>
                  <a:cubicBezTo>
                    <a:pt x="47642" y="39784"/>
                    <a:pt x="50840" y="41124"/>
                    <a:pt x="56476" y="43296"/>
                  </a:cubicBezTo>
                  <a:cubicBezTo>
                    <a:pt x="59349" y="44081"/>
                    <a:pt x="61246" y="45467"/>
                    <a:pt x="64390" y="45467"/>
                  </a:cubicBezTo>
                  <a:cubicBezTo>
                    <a:pt x="67208" y="45467"/>
                    <a:pt x="67208" y="45467"/>
                    <a:pt x="67208" y="45467"/>
                  </a:cubicBezTo>
                  <a:cubicBezTo>
                    <a:pt x="69105" y="45467"/>
                    <a:pt x="69756" y="46807"/>
                    <a:pt x="71653" y="47593"/>
                  </a:cubicBezTo>
                  <a:cubicBezTo>
                    <a:pt x="71978" y="45698"/>
                    <a:pt x="71978" y="43296"/>
                    <a:pt x="74146" y="43296"/>
                  </a:cubicBezTo>
                  <a:cubicBezTo>
                    <a:pt x="75772" y="43296"/>
                    <a:pt x="76693" y="44358"/>
                    <a:pt x="77940" y="45190"/>
                  </a:cubicBezTo>
                  <a:cubicBezTo>
                    <a:pt x="79837" y="46530"/>
                    <a:pt x="80487" y="47593"/>
                    <a:pt x="82059" y="49210"/>
                  </a:cubicBezTo>
                  <a:cubicBezTo>
                    <a:pt x="82710" y="50550"/>
                    <a:pt x="79241" y="43296"/>
                    <a:pt x="79241" y="42233"/>
                  </a:cubicBezTo>
                  <a:cubicBezTo>
                    <a:pt x="79241" y="41124"/>
                    <a:pt x="79241" y="41124"/>
                    <a:pt x="79241" y="41124"/>
                  </a:cubicBezTo>
                  <a:cubicBezTo>
                    <a:pt x="79512" y="41124"/>
                    <a:pt x="79837" y="41124"/>
                    <a:pt x="79837" y="41124"/>
                  </a:cubicBezTo>
                  <a:cubicBezTo>
                    <a:pt x="81734" y="41124"/>
                    <a:pt x="82710" y="42233"/>
                    <a:pt x="84607" y="42233"/>
                  </a:cubicBezTo>
                  <a:cubicBezTo>
                    <a:pt x="86449" y="42233"/>
                    <a:pt x="87100" y="40338"/>
                    <a:pt x="88672" y="40338"/>
                  </a:cubicBezTo>
                  <a:cubicBezTo>
                    <a:pt x="89972" y="40338"/>
                    <a:pt x="90569" y="41956"/>
                    <a:pt x="91815" y="41956"/>
                  </a:cubicBezTo>
                  <a:cubicBezTo>
                    <a:pt x="95284" y="41956"/>
                    <a:pt x="96910" y="39276"/>
                    <a:pt x="98482" y="36549"/>
                  </a:cubicBezTo>
                  <a:cubicBezTo>
                    <a:pt x="100379" y="37381"/>
                    <a:pt x="100975" y="38444"/>
                    <a:pt x="103197" y="38444"/>
                  </a:cubicBezTo>
                  <a:cubicBezTo>
                    <a:pt x="105745" y="38444"/>
                    <a:pt x="107642" y="36827"/>
                    <a:pt x="107642" y="34701"/>
                  </a:cubicBezTo>
                  <a:cubicBezTo>
                    <a:pt x="107642" y="32529"/>
                    <a:pt x="117073" y="38998"/>
                    <a:pt x="117073" y="40893"/>
                  </a:cubicBezTo>
                  <a:cubicBezTo>
                    <a:pt x="117073" y="41956"/>
                    <a:pt x="114905" y="41956"/>
                    <a:pt x="114905" y="43018"/>
                  </a:cubicBezTo>
                  <a:cubicBezTo>
                    <a:pt x="114905" y="43296"/>
                    <a:pt x="115176" y="43296"/>
                    <a:pt x="115176" y="43573"/>
                  </a:cubicBezTo>
                  <a:cubicBezTo>
                    <a:pt x="115176" y="47038"/>
                    <a:pt x="115176" y="47038"/>
                    <a:pt x="115176" y="47038"/>
                  </a:cubicBezTo>
                  <a:cubicBezTo>
                    <a:pt x="115176" y="48147"/>
                    <a:pt x="116151" y="48656"/>
                    <a:pt x="116151" y="49765"/>
                  </a:cubicBezTo>
                  <a:cubicBezTo>
                    <a:pt x="116151" y="50827"/>
                    <a:pt x="115501" y="51613"/>
                    <a:pt x="115501" y="52722"/>
                  </a:cubicBezTo>
                  <a:cubicBezTo>
                    <a:pt x="115501" y="55402"/>
                    <a:pt x="115501" y="55402"/>
                    <a:pt x="115501" y="55402"/>
                  </a:cubicBezTo>
                  <a:cubicBezTo>
                    <a:pt x="115501" y="57019"/>
                    <a:pt x="117073" y="57805"/>
                    <a:pt x="117073" y="59699"/>
                  </a:cubicBezTo>
                  <a:cubicBezTo>
                    <a:pt x="117073" y="61316"/>
                    <a:pt x="115826" y="62379"/>
                    <a:pt x="115826" y="63996"/>
                  </a:cubicBezTo>
                  <a:cubicBezTo>
                    <a:pt x="115826" y="65614"/>
                    <a:pt x="116151" y="66445"/>
                    <a:pt x="116151" y="68063"/>
                  </a:cubicBezTo>
                  <a:cubicBezTo>
                    <a:pt x="116151" y="69403"/>
                    <a:pt x="115176" y="70188"/>
                    <a:pt x="115176" y="71528"/>
                  </a:cubicBezTo>
                  <a:cubicBezTo>
                    <a:pt x="115176" y="72360"/>
                    <a:pt x="116151" y="72868"/>
                    <a:pt x="116476" y="73700"/>
                  </a:cubicBezTo>
                  <a:cubicBezTo>
                    <a:pt x="115501" y="73700"/>
                    <a:pt x="115176" y="72868"/>
                    <a:pt x="113929" y="72868"/>
                  </a:cubicBezTo>
                  <a:cubicBezTo>
                    <a:pt x="113929" y="72591"/>
                    <a:pt x="113929" y="72591"/>
                    <a:pt x="113929" y="72360"/>
                  </a:cubicBezTo>
                  <a:cubicBezTo>
                    <a:pt x="113929" y="71805"/>
                    <a:pt x="114254" y="71528"/>
                    <a:pt x="114254" y="70743"/>
                  </a:cubicBezTo>
                  <a:cubicBezTo>
                    <a:pt x="111707" y="71805"/>
                    <a:pt x="111111" y="73977"/>
                    <a:pt x="110460" y="76380"/>
                  </a:cubicBezTo>
                  <a:cubicBezTo>
                    <a:pt x="109810" y="78274"/>
                    <a:pt x="108563" y="79060"/>
                    <a:pt x="108563" y="81232"/>
                  </a:cubicBezTo>
                  <a:cubicBezTo>
                    <a:pt x="108563" y="81509"/>
                    <a:pt x="108888" y="81509"/>
                    <a:pt x="108888" y="81740"/>
                  </a:cubicBezTo>
                  <a:close/>
                  <a:moveTo>
                    <a:pt x="90894" y="110250"/>
                  </a:moveTo>
                  <a:lnTo>
                    <a:pt x="90894" y="110250"/>
                  </a:lnTo>
                  <a:cubicBezTo>
                    <a:pt x="90569" y="110019"/>
                    <a:pt x="90569" y="110019"/>
                    <a:pt x="90243" y="110019"/>
                  </a:cubicBezTo>
                  <a:cubicBezTo>
                    <a:pt x="88346" y="110019"/>
                    <a:pt x="88672" y="112144"/>
                    <a:pt x="87750" y="113484"/>
                  </a:cubicBezTo>
                  <a:cubicBezTo>
                    <a:pt x="88672" y="114316"/>
                    <a:pt x="88672" y="115379"/>
                    <a:pt x="89647" y="116211"/>
                  </a:cubicBezTo>
                  <a:cubicBezTo>
                    <a:pt x="90894" y="115102"/>
                    <a:pt x="90569" y="114039"/>
                    <a:pt x="91219" y="113253"/>
                  </a:cubicBezTo>
                  <a:cubicBezTo>
                    <a:pt x="90894" y="112144"/>
                    <a:pt x="90894" y="112144"/>
                    <a:pt x="90894" y="112144"/>
                  </a:cubicBezTo>
                  <a:cubicBezTo>
                    <a:pt x="90894" y="110250"/>
                    <a:pt x="90894" y="110250"/>
                    <a:pt x="90894" y="110250"/>
                  </a:cubicBezTo>
                  <a:close/>
                  <a:moveTo>
                    <a:pt x="111382" y="89272"/>
                  </a:moveTo>
                  <a:lnTo>
                    <a:pt x="111382" y="89272"/>
                  </a:lnTo>
                  <a:cubicBezTo>
                    <a:pt x="111382" y="89041"/>
                    <a:pt x="111382" y="89041"/>
                    <a:pt x="111382" y="89041"/>
                  </a:cubicBezTo>
                  <a:cubicBezTo>
                    <a:pt x="110785" y="88763"/>
                    <a:pt x="110785" y="88763"/>
                    <a:pt x="110785" y="88763"/>
                  </a:cubicBezTo>
                  <a:cubicBezTo>
                    <a:pt x="110135" y="89826"/>
                    <a:pt x="110135" y="90381"/>
                    <a:pt x="109810" y="91166"/>
                  </a:cubicBezTo>
                  <a:cubicBezTo>
                    <a:pt x="110135" y="91166"/>
                    <a:pt x="110460" y="91443"/>
                    <a:pt x="110785" y="91443"/>
                  </a:cubicBezTo>
                  <a:cubicBezTo>
                    <a:pt x="111111" y="91443"/>
                    <a:pt x="111382" y="91166"/>
                    <a:pt x="111707" y="91166"/>
                  </a:cubicBezTo>
                  <a:cubicBezTo>
                    <a:pt x="111382" y="89272"/>
                    <a:pt x="111382" y="89272"/>
                    <a:pt x="111382" y="89272"/>
                  </a:cubicBezTo>
                  <a:close/>
                  <a:moveTo>
                    <a:pt x="27804" y="30912"/>
                  </a:moveTo>
                  <a:lnTo>
                    <a:pt x="27804" y="30912"/>
                  </a:lnTo>
                  <a:cubicBezTo>
                    <a:pt x="27479" y="31744"/>
                    <a:pt x="27479" y="32252"/>
                    <a:pt x="27154" y="32807"/>
                  </a:cubicBezTo>
                  <a:cubicBezTo>
                    <a:pt x="27804" y="33084"/>
                    <a:pt x="27804" y="33084"/>
                    <a:pt x="27804" y="33084"/>
                  </a:cubicBezTo>
                  <a:cubicBezTo>
                    <a:pt x="29051" y="32807"/>
                    <a:pt x="29701" y="32529"/>
                    <a:pt x="30298" y="31744"/>
                  </a:cubicBezTo>
                  <a:cubicBezTo>
                    <a:pt x="29376" y="31467"/>
                    <a:pt x="28726" y="31189"/>
                    <a:pt x="27804" y="30912"/>
                  </a:cubicBezTo>
                  <a:close/>
                  <a:moveTo>
                    <a:pt x="103848" y="7809"/>
                  </a:moveTo>
                  <a:lnTo>
                    <a:pt x="103848" y="7809"/>
                  </a:lnTo>
                  <a:cubicBezTo>
                    <a:pt x="105420" y="8594"/>
                    <a:pt x="106070" y="9934"/>
                    <a:pt x="106070" y="11551"/>
                  </a:cubicBezTo>
                  <a:cubicBezTo>
                    <a:pt x="106070" y="11829"/>
                    <a:pt x="105745" y="11829"/>
                    <a:pt x="105420" y="12106"/>
                  </a:cubicBezTo>
                  <a:cubicBezTo>
                    <a:pt x="105745" y="12614"/>
                    <a:pt x="105745" y="12614"/>
                    <a:pt x="105745" y="12614"/>
                  </a:cubicBezTo>
                  <a:cubicBezTo>
                    <a:pt x="107913" y="12614"/>
                    <a:pt x="108238" y="14509"/>
                    <a:pt x="109214" y="16403"/>
                  </a:cubicBezTo>
                  <a:cubicBezTo>
                    <a:pt x="109810" y="17743"/>
                    <a:pt x="110460" y="18298"/>
                    <a:pt x="111111" y="19638"/>
                  </a:cubicBezTo>
                  <a:cubicBezTo>
                    <a:pt x="112357" y="19360"/>
                    <a:pt x="112357" y="18020"/>
                    <a:pt x="113604" y="18020"/>
                  </a:cubicBezTo>
                  <a:cubicBezTo>
                    <a:pt x="114579" y="18020"/>
                    <a:pt x="115176" y="18298"/>
                    <a:pt x="116151" y="18529"/>
                  </a:cubicBezTo>
                  <a:cubicBezTo>
                    <a:pt x="116151" y="18298"/>
                    <a:pt x="116151" y="18298"/>
                    <a:pt x="116151" y="17743"/>
                  </a:cubicBezTo>
                  <a:cubicBezTo>
                    <a:pt x="116151" y="17189"/>
                    <a:pt x="116151" y="16680"/>
                    <a:pt x="116151" y="15849"/>
                  </a:cubicBezTo>
                  <a:cubicBezTo>
                    <a:pt x="115826" y="15849"/>
                    <a:pt x="115501" y="15849"/>
                    <a:pt x="114905" y="15849"/>
                  </a:cubicBezTo>
                  <a:cubicBezTo>
                    <a:pt x="114579" y="15849"/>
                    <a:pt x="114579" y="15571"/>
                    <a:pt x="114254" y="15571"/>
                  </a:cubicBezTo>
                  <a:cubicBezTo>
                    <a:pt x="114905" y="14786"/>
                    <a:pt x="115501" y="14509"/>
                    <a:pt x="115501" y="13723"/>
                  </a:cubicBezTo>
                  <a:cubicBezTo>
                    <a:pt x="115501" y="10997"/>
                    <a:pt x="115501" y="10997"/>
                    <a:pt x="115501" y="10997"/>
                  </a:cubicBezTo>
                  <a:cubicBezTo>
                    <a:pt x="110785" y="10997"/>
                    <a:pt x="110135" y="6977"/>
                    <a:pt x="106666" y="4297"/>
                  </a:cubicBezTo>
                  <a:cubicBezTo>
                    <a:pt x="106070" y="5914"/>
                    <a:pt x="105420" y="6977"/>
                    <a:pt x="103848" y="7809"/>
                  </a:cubicBezTo>
                  <a:close/>
                  <a:moveTo>
                    <a:pt x="112953" y="22318"/>
                  </a:moveTo>
                  <a:lnTo>
                    <a:pt x="112953" y="22318"/>
                  </a:lnTo>
                  <a:cubicBezTo>
                    <a:pt x="112357" y="22318"/>
                    <a:pt x="111707" y="22040"/>
                    <a:pt x="111111" y="22040"/>
                  </a:cubicBezTo>
                  <a:cubicBezTo>
                    <a:pt x="109810" y="22040"/>
                    <a:pt x="108563" y="22872"/>
                    <a:pt x="108563" y="23658"/>
                  </a:cubicBezTo>
                  <a:cubicBezTo>
                    <a:pt x="109810" y="24443"/>
                    <a:pt x="110785" y="24720"/>
                    <a:pt x="112357" y="24720"/>
                  </a:cubicBezTo>
                  <a:cubicBezTo>
                    <a:pt x="113604" y="24720"/>
                    <a:pt x="114579" y="24443"/>
                    <a:pt x="115826" y="23935"/>
                  </a:cubicBezTo>
                  <a:cubicBezTo>
                    <a:pt x="116476" y="24443"/>
                    <a:pt x="116747" y="24998"/>
                    <a:pt x="117398" y="25829"/>
                  </a:cubicBezTo>
                  <a:cubicBezTo>
                    <a:pt x="118319" y="25275"/>
                    <a:pt x="118970" y="24998"/>
                    <a:pt x="119945" y="24212"/>
                  </a:cubicBezTo>
                  <a:cubicBezTo>
                    <a:pt x="118970" y="23103"/>
                    <a:pt x="118319" y="22318"/>
                    <a:pt x="117723" y="20978"/>
                  </a:cubicBezTo>
                  <a:cubicBezTo>
                    <a:pt x="117073" y="20700"/>
                    <a:pt x="117073" y="20700"/>
                    <a:pt x="117073" y="20700"/>
                  </a:cubicBezTo>
                  <a:cubicBezTo>
                    <a:pt x="116151" y="22040"/>
                    <a:pt x="114579" y="22318"/>
                    <a:pt x="112953" y="22318"/>
                  </a:cubicBezTo>
                  <a:close/>
                  <a:moveTo>
                    <a:pt x="112032" y="27678"/>
                  </a:moveTo>
                  <a:lnTo>
                    <a:pt x="112032" y="27678"/>
                  </a:lnTo>
                  <a:cubicBezTo>
                    <a:pt x="112032" y="27955"/>
                    <a:pt x="112032" y="28232"/>
                    <a:pt x="112032" y="28509"/>
                  </a:cubicBezTo>
                  <a:cubicBezTo>
                    <a:pt x="113279" y="28232"/>
                    <a:pt x="113929" y="27678"/>
                    <a:pt x="114579" y="26892"/>
                  </a:cubicBezTo>
                  <a:cubicBezTo>
                    <a:pt x="113604" y="26615"/>
                    <a:pt x="112032" y="26892"/>
                    <a:pt x="112032" y="27678"/>
                  </a:cubicBezTo>
                  <a:close/>
                  <a:moveTo>
                    <a:pt x="26178" y="24998"/>
                  </a:moveTo>
                  <a:lnTo>
                    <a:pt x="26178" y="24998"/>
                  </a:lnTo>
                  <a:cubicBezTo>
                    <a:pt x="29051" y="24998"/>
                    <a:pt x="29051" y="24998"/>
                    <a:pt x="29051" y="24998"/>
                  </a:cubicBezTo>
                  <a:cubicBezTo>
                    <a:pt x="29051" y="24443"/>
                    <a:pt x="29051" y="24212"/>
                    <a:pt x="29051" y="23380"/>
                  </a:cubicBezTo>
                  <a:cubicBezTo>
                    <a:pt x="27804" y="23658"/>
                    <a:pt x="27154" y="24443"/>
                    <a:pt x="26178" y="24998"/>
                  </a:cubicBezTo>
                  <a:close/>
                  <a:moveTo>
                    <a:pt x="4444" y="1062"/>
                  </a:moveTo>
                  <a:lnTo>
                    <a:pt x="4444" y="1062"/>
                  </a:lnTo>
                  <a:cubicBezTo>
                    <a:pt x="4119" y="785"/>
                    <a:pt x="3794" y="508"/>
                    <a:pt x="3197" y="277"/>
                  </a:cubicBezTo>
                  <a:cubicBezTo>
                    <a:pt x="2872" y="0"/>
                    <a:pt x="2872" y="0"/>
                    <a:pt x="2872" y="0"/>
                  </a:cubicBezTo>
                  <a:cubicBezTo>
                    <a:pt x="2872" y="785"/>
                    <a:pt x="3197" y="1340"/>
                    <a:pt x="2872" y="2125"/>
                  </a:cubicBezTo>
                  <a:cubicBezTo>
                    <a:pt x="2222" y="2957"/>
                    <a:pt x="650" y="2680"/>
                    <a:pt x="650" y="3465"/>
                  </a:cubicBezTo>
                  <a:cubicBezTo>
                    <a:pt x="650" y="4297"/>
                    <a:pt x="1300" y="4574"/>
                    <a:pt x="1300" y="5360"/>
                  </a:cubicBezTo>
                  <a:cubicBezTo>
                    <a:pt x="1300" y="6700"/>
                    <a:pt x="0" y="7254"/>
                    <a:pt x="0" y="8594"/>
                  </a:cubicBezTo>
                  <a:cubicBezTo>
                    <a:pt x="0" y="9657"/>
                    <a:pt x="0" y="9657"/>
                    <a:pt x="0" y="9657"/>
                  </a:cubicBezTo>
                  <a:cubicBezTo>
                    <a:pt x="650" y="9657"/>
                    <a:pt x="975" y="9657"/>
                    <a:pt x="1571" y="9657"/>
                  </a:cubicBezTo>
                  <a:cubicBezTo>
                    <a:pt x="1571" y="15063"/>
                    <a:pt x="1571" y="15063"/>
                    <a:pt x="1571" y="15063"/>
                  </a:cubicBezTo>
                  <a:cubicBezTo>
                    <a:pt x="1571" y="15063"/>
                    <a:pt x="1897" y="15340"/>
                    <a:pt x="2222" y="15340"/>
                  </a:cubicBezTo>
                  <a:cubicBezTo>
                    <a:pt x="3197" y="15340"/>
                    <a:pt x="3197" y="14509"/>
                    <a:pt x="3794" y="13954"/>
                  </a:cubicBezTo>
                  <a:cubicBezTo>
                    <a:pt x="5691" y="13169"/>
                    <a:pt x="7262" y="12106"/>
                    <a:pt x="7262" y="10211"/>
                  </a:cubicBezTo>
                  <a:cubicBezTo>
                    <a:pt x="7262" y="8317"/>
                    <a:pt x="6341" y="7531"/>
                    <a:pt x="6341" y="5914"/>
                  </a:cubicBezTo>
                  <a:cubicBezTo>
                    <a:pt x="6341" y="4574"/>
                    <a:pt x="6937" y="3742"/>
                    <a:pt x="6937" y="2125"/>
                  </a:cubicBezTo>
                  <a:cubicBezTo>
                    <a:pt x="6937" y="1340"/>
                    <a:pt x="5365" y="1340"/>
                    <a:pt x="4444" y="1062"/>
                  </a:cubicBezTo>
                  <a:close/>
                </a:path>
              </a:pathLst>
            </a:custGeom>
            <a:grpFill/>
            <a:ln w="19050" cap="flat" cmpd="sng">
              <a:solidFill>
                <a:srgbClr val="F0EDEC"/>
              </a:solidFill>
              <a:prstDash val="solid"/>
              <a:bevel/>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sp>
        <p:nvSpPr>
          <p:cNvPr id="165" name="Freeform: Shape 164">
            <a:extLst>
              <a:ext uri="{FF2B5EF4-FFF2-40B4-BE49-F238E27FC236}">
                <a16:creationId xmlns:a16="http://schemas.microsoft.com/office/drawing/2014/main" id="{84920618-C850-0322-059E-19BB64AEF6C9}"/>
              </a:ext>
            </a:extLst>
          </p:cNvPr>
          <p:cNvSpPr/>
          <p:nvPr/>
        </p:nvSpPr>
        <p:spPr>
          <a:xfrm>
            <a:off x="4921250" y="2485035"/>
            <a:ext cx="1733550" cy="165100"/>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cap="rnd">
            <a:solidFill>
              <a:schemeClr val="bg2">
                <a:lumMod val="75000"/>
              </a:schemeClr>
            </a:solidFill>
            <a:prstDash val="sysDot"/>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6" name="Freeform: Shape 165">
            <a:extLst>
              <a:ext uri="{FF2B5EF4-FFF2-40B4-BE49-F238E27FC236}">
                <a16:creationId xmlns:a16="http://schemas.microsoft.com/office/drawing/2014/main" id="{CB431853-28E6-5C56-6D3D-3DB767D2BF6C}"/>
              </a:ext>
            </a:extLst>
          </p:cNvPr>
          <p:cNvSpPr/>
          <p:nvPr/>
        </p:nvSpPr>
        <p:spPr>
          <a:xfrm>
            <a:off x="4921250" y="2372375"/>
            <a:ext cx="2566880" cy="165100"/>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cap="rnd">
            <a:solidFill>
              <a:schemeClr val="bg2">
                <a:lumMod val="75000"/>
              </a:schemeClr>
            </a:solidFill>
            <a:prstDash val="sysDot"/>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7" name="Freeform: Shape 166">
            <a:extLst>
              <a:ext uri="{FF2B5EF4-FFF2-40B4-BE49-F238E27FC236}">
                <a16:creationId xmlns:a16="http://schemas.microsoft.com/office/drawing/2014/main" id="{8D128C90-234B-BB12-A673-9DEBE17A347A}"/>
              </a:ext>
            </a:extLst>
          </p:cNvPr>
          <p:cNvSpPr/>
          <p:nvPr/>
        </p:nvSpPr>
        <p:spPr>
          <a:xfrm>
            <a:off x="4921249" y="2275536"/>
            <a:ext cx="3365801" cy="165100"/>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cap="rnd">
            <a:solidFill>
              <a:schemeClr val="bg2">
                <a:lumMod val="75000"/>
              </a:schemeClr>
            </a:solidFill>
            <a:prstDash val="sysDot"/>
            <a:round/>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8" name="Freeform: Shape 167">
            <a:extLst>
              <a:ext uri="{FF2B5EF4-FFF2-40B4-BE49-F238E27FC236}">
                <a16:creationId xmlns:a16="http://schemas.microsoft.com/office/drawing/2014/main" id="{2DD5DC61-E532-8554-A711-C48BA517C335}"/>
              </a:ext>
            </a:extLst>
          </p:cNvPr>
          <p:cNvSpPr/>
          <p:nvPr/>
        </p:nvSpPr>
        <p:spPr>
          <a:xfrm>
            <a:off x="4921250" y="2880522"/>
            <a:ext cx="942111" cy="526851"/>
          </a:xfrm>
          <a:custGeom>
            <a:avLst/>
            <a:gdLst>
              <a:gd name="connsiteX0" fmla="*/ 0 w 1733550"/>
              <a:gd name="connsiteY0" fmla="*/ 0 h 165100"/>
              <a:gd name="connsiteX1" fmla="*/ 1733550 w 1733550"/>
              <a:gd name="connsiteY1" fmla="*/ 0 h 165100"/>
              <a:gd name="connsiteX2" fmla="*/ 1733550 w 1733550"/>
              <a:gd name="connsiteY2" fmla="*/ 165100 h 165100"/>
              <a:gd name="connsiteX0" fmla="*/ 0 w 1737942"/>
              <a:gd name="connsiteY0" fmla="*/ 0 h 427038"/>
              <a:gd name="connsiteX1" fmla="*/ 1733550 w 1737942"/>
              <a:gd name="connsiteY1" fmla="*/ 0 h 427038"/>
              <a:gd name="connsiteX2" fmla="*/ 1737942 w 1737942"/>
              <a:gd name="connsiteY2" fmla="*/ 427038 h 427038"/>
            </a:gdLst>
            <a:ahLst/>
            <a:cxnLst>
              <a:cxn ang="0">
                <a:pos x="connsiteX0" y="connsiteY0"/>
              </a:cxn>
              <a:cxn ang="0">
                <a:pos x="connsiteX1" y="connsiteY1"/>
              </a:cxn>
              <a:cxn ang="0">
                <a:pos x="connsiteX2" y="connsiteY2"/>
              </a:cxn>
            </a:cxnLst>
            <a:rect l="l" t="t" r="r" b="b"/>
            <a:pathLst>
              <a:path w="1737942" h="427038">
                <a:moveTo>
                  <a:pt x="0" y="0"/>
                </a:moveTo>
                <a:lnTo>
                  <a:pt x="1733550" y="0"/>
                </a:lnTo>
                <a:cubicBezTo>
                  <a:pt x="1733550" y="55033"/>
                  <a:pt x="1737942" y="372005"/>
                  <a:pt x="1737942" y="427038"/>
                </a:cubicBez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9" name="Freeform: Shape 168">
            <a:extLst>
              <a:ext uri="{FF2B5EF4-FFF2-40B4-BE49-F238E27FC236}">
                <a16:creationId xmlns:a16="http://schemas.microsoft.com/office/drawing/2014/main" id="{7D7C99AC-BF68-01C5-A91C-056E748D2A36}"/>
              </a:ext>
            </a:extLst>
          </p:cNvPr>
          <p:cNvSpPr/>
          <p:nvPr/>
        </p:nvSpPr>
        <p:spPr>
          <a:xfrm flipV="1">
            <a:off x="4921250" y="3390188"/>
            <a:ext cx="932395" cy="214352"/>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0" name="Freeform: Shape 169">
            <a:extLst>
              <a:ext uri="{FF2B5EF4-FFF2-40B4-BE49-F238E27FC236}">
                <a16:creationId xmlns:a16="http://schemas.microsoft.com/office/drawing/2014/main" id="{ABC41861-DE66-16EC-51A3-8FC45145ED40}"/>
              </a:ext>
            </a:extLst>
          </p:cNvPr>
          <p:cNvSpPr/>
          <p:nvPr/>
        </p:nvSpPr>
        <p:spPr>
          <a:xfrm flipV="1">
            <a:off x="4921250" y="3390187"/>
            <a:ext cx="1012914" cy="927618"/>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3" name="Freeform: Shape 172">
            <a:extLst>
              <a:ext uri="{FF2B5EF4-FFF2-40B4-BE49-F238E27FC236}">
                <a16:creationId xmlns:a16="http://schemas.microsoft.com/office/drawing/2014/main" id="{362DCF61-4B9C-67CF-0DE4-F9B58494D6E6}"/>
              </a:ext>
            </a:extLst>
          </p:cNvPr>
          <p:cNvSpPr/>
          <p:nvPr/>
        </p:nvSpPr>
        <p:spPr>
          <a:xfrm flipV="1">
            <a:off x="7299673" y="3603167"/>
            <a:ext cx="308025" cy="1747294"/>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4" name="Freeform: Shape 173">
            <a:extLst>
              <a:ext uri="{FF2B5EF4-FFF2-40B4-BE49-F238E27FC236}">
                <a16:creationId xmlns:a16="http://schemas.microsoft.com/office/drawing/2014/main" id="{1C7F458B-33C1-B4BD-8C02-7080B1CF7EDE}"/>
              </a:ext>
            </a:extLst>
          </p:cNvPr>
          <p:cNvSpPr/>
          <p:nvPr/>
        </p:nvSpPr>
        <p:spPr>
          <a:xfrm rot="16200000" flipV="1">
            <a:off x="8602337" y="4041498"/>
            <a:ext cx="821447" cy="1020343"/>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Freeform: Shape 174">
            <a:extLst>
              <a:ext uri="{FF2B5EF4-FFF2-40B4-BE49-F238E27FC236}">
                <a16:creationId xmlns:a16="http://schemas.microsoft.com/office/drawing/2014/main" id="{E7419036-7FB6-4D8E-4115-CEAB00FC38D2}"/>
              </a:ext>
            </a:extLst>
          </p:cNvPr>
          <p:cNvSpPr/>
          <p:nvPr/>
        </p:nvSpPr>
        <p:spPr>
          <a:xfrm flipV="1">
            <a:off x="5045047" y="3031384"/>
            <a:ext cx="2442175" cy="1809412"/>
          </a:xfrm>
          <a:custGeom>
            <a:avLst/>
            <a:gdLst>
              <a:gd name="connsiteX0" fmla="*/ 0 w 1733550"/>
              <a:gd name="connsiteY0" fmla="*/ 0 h 165100"/>
              <a:gd name="connsiteX1" fmla="*/ 1733550 w 1733550"/>
              <a:gd name="connsiteY1" fmla="*/ 0 h 165100"/>
              <a:gd name="connsiteX2" fmla="*/ 1733550 w 1733550"/>
              <a:gd name="connsiteY2" fmla="*/ 165100 h 165100"/>
            </a:gdLst>
            <a:ahLst/>
            <a:cxnLst>
              <a:cxn ang="0">
                <a:pos x="connsiteX0" y="connsiteY0"/>
              </a:cxn>
              <a:cxn ang="0">
                <a:pos x="connsiteX1" y="connsiteY1"/>
              </a:cxn>
              <a:cxn ang="0">
                <a:pos x="connsiteX2" y="connsiteY2"/>
              </a:cxn>
            </a:cxnLst>
            <a:rect l="l" t="t" r="r" b="b"/>
            <a:pathLst>
              <a:path w="1733550" h="165100">
                <a:moveTo>
                  <a:pt x="0" y="0"/>
                </a:moveTo>
                <a:lnTo>
                  <a:pt x="1733550" y="0"/>
                </a:lnTo>
                <a:lnTo>
                  <a:pt x="1733550" y="165100"/>
                </a:ln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6" name="Freeform: Shape 175">
            <a:extLst>
              <a:ext uri="{FF2B5EF4-FFF2-40B4-BE49-F238E27FC236}">
                <a16:creationId xmlns:a16="http://schemas.microsoft.com/office/drawing/2014/main" id="{92918D95-D600-CA7F-8E9C-3FA7120AB867}"/>
              </a:ext>
            </a:extLst>
          </p:cNvPr>
          <p:cNvSpPr/>
          <p:nvPr/>
        </p:nvSpPr>
        <p:spPr>
          <a:xfrm rot="16200000">
            <a:off x="9116846" y="1106941"/>
            <a:ext cx="586344" cy="1345121"/>
          </a:xfrm>
          <a:custGeom>
            <a:avLst/>
            <a:gdLst>
              <a:gd name="connsiteX0" fmla="*/ 0 w 1733550"/>
              <a:gd name="connsiteY0" fmla="*/ 0 h 165100"/>
              <a:gd name="connsiteX1" fmla="*/ 1733550 w 1733550"/>
              <a:gd name="connsiteY1" fmla="*/ 0 h 165100"/>
              <a:gd name="connsiteX2" fmla="*/ 1733550 w 1733550"/>
              <a:gd name="connsiteY2" fmla="*/ 165100 h 165100"/>
              <a:gd name="connsiteX0" fmla="*/ 0 w 1737942"/>
              <a:gd name="connsiteY0" fmla="*/ 0 h 427038"/>
              <a:gd name="connsiteX1" fmla="*/ 1733550 w 1737942"/>
              <a:gd name="connsiteY1" fmla="*/ 0 h 427038"/>
              <a:gd name="connsiteX2" fmla="*/ 1737942 w 1737942"/>
              <a:gd name="connsiteY2" fmla="*/ 427038 h 427038"/>
            </a:gdLst>
            <a:ahLst/>
            <a:cxnLst>
              <a:cxn ang="0">
                <a:pos x="connsiteX0" y="connsiteY0"/>
              </a:cxn>
              <a:cxn ang="0">
                <a:pos x="connsiteX1" y="connsiteY1"/>
              </a:cxn>
              <a:cxn ang="0">
                <a:pos x="connsiteX2" y="connsiteY2"/>
              </a:cxn>
            </a:cxnLst>
            <a:rect l="l" t="t" r="r" b="b"/>
            <a:pathLst>
              <a:path w="1737942" h="427038">
                <a:moveTo>
                  <a:pt x="0" y="0"/>
                </a:moveTo>
                <a:lnTo>
                  <a:pt x="1733550" y="0"/>
                </a:lnTo>
                <a:cubicBezTo>
                  <a:pt x="1733550" y="55033"/>
                  <a:pt x="1737942" y="372005"/>
                  <a:pt x="1737942" y="427038"/>
                </a:cubicBez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0" name="Freeform: Shape 179">
            <a:extLst>
              <a:ext uri="{FF2B5EF4-FFF2-40B4-BE49-F238E27FC236}">
                <a16:creationId xmlns:a16="http://schemas.microsoft.com/office/drawing/2014/main" id="{15222BC5-91F0-EC5F-46B8-0DAA5674734B}"/>
              </a:ext>
            </a:extLst>
          </p:cNvPr>
          <p:cNvSpPr/>
          <p:nvPr/>
        </p:nvSpPr>
        <p:spPr>
          <a:xfrm rot="16200000">
            <a:off x="9172313" y="2197160"/>
            <a:ext cx="889579" cy="930957"/>
          </a:xfrm>
          <a:custGeom>
            <a:avLst/>
            <a:gdLst>
              <a:gd name="connsiteX0" fmla="*/ 0 w 1733550"/>
              <a:gd name="connsiteY0" fmla="*/ 0 h 165100"/>
              <a:gd name="connsiteX1" fmla="*/ 1733550 w 1733550"/>
              <a:gd name="connsiteY1" fmla="*/ 0 h 165100"/>
              <a:gd name="connsiteX2" fmla="*/ 1733550 w 1733550"/>
              <a:gd name="connsiteY2" fmla="*/ 165100 h 165100"/>
              <a:gd name="connsiteX0" fmla="*/ 0 w 1737942"/>
              <a:gd name="connsiteY0" fmla="*/ 0 h 427038"/>
              <a:gd name="connsiteX1" fmla="*/ 1733550 w 1737942"/>
              <a:gd name="connsiteY1" fmla="*/ 0 h 427038"/>
              <a:gd name="connsiteX2" fmla="*/ 1737942 w 1737942"/>
              <a:gd name="connsiteY2" fmla="*/ 427038 h 427038"/>
            </a:gdLst>
            <a:ahLst/>
            <a:cxnLst>
              <a:cxn ang="0">
                <a:pos x="connsiteX0" y="connsiteY0"/>
              </a:cxn>
              <a:cxn ang="0">
                <a:pos x="connsiteX1" y="connsiteY1"/>
              </a:cxn>
              <a:cxn ang="0">
                <a:pos x="connsiteX2" y="connsiteY2"/>
              </a:cxn>
            </a:cxnLst>
            <a:rect l="l" t="t" r="r" b="b"/>
            <a:pathLst>
              <a:path w="1737942" h="427038">
                <a:moveTo>
                  <a:pt x="0" y="0"/>
                </a:moveTo>
                <a:lnTo>
                  <a:pt x="1733550" y="0"/>
                </a:lnTo>
                <a:cubicBezTo>
                  <a:pt x="1733550" y="55033"/>
                  <a:pt x="1737942" y="372005"/>
                  <a:pt x="1737942" y="427038"/>
                </a:cubicBez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1" name="Freeform: Shape 180">
            <a:extLst>
              <a:ext uri="{FF2B5EF4-FFF2-40B4-BE49-F238E27FC236}">
                <a16:creationId xmlns:a16="http://schemas.microsoft.com/office/drawing/2014/main" id="{13BD1C69-DD30-DDA5-CA99-B8BEA874E6CD}"/>
              </a:ext>
            </a:extLst>
          </p:cNvPr>
          <p:cNvSpPr/>
          <p:nvPr/>
        </p:nvSpPr>
        <p:spPr>
          <a:xfrm rot="16200000" flipH="1">
            <a:off x="9489290" y="2599269"/>
            <a:ext cx="206981" cy="930957"/>
          </a:xfrm>
          <a:custGeom>
            <a:avLst/>
            <a:gdLst>
              <a:gd name="connsiteX0" fmla="*/ 0 w 1733550"/>
              <a:gd name="connsiteY0" fmla="*/ 0 h 165100"/>
              <a:gd name="connsiteX1" fmla="*/ 1733550 w 1733550"/>
              <a:gd name="connsiteY1" fmla="*/ 0 h 165100"/>
              <a:gd name="connsiteX2" fmla="*/ 1733550 w 1733550"/>
              <a:gd name="connsiteY2" fmla="*/ 165100 h 165100"/>
              <a:gd name="connsiteX0" fmla="*/ 0 w 1737942"/>
              <a:gd name="connsiteY0" fmla="*/ 0 h 427038"/>
              <a:gd name="connsiteX1" fmla="*/ 1733550 w 1737942"/>
              <a:gd name="connsiteY1" fmla="*/ 0 h 427038"/>
              <a:gd name="connsiteX2" fmla="*/ 1737942 w 1737942"/>
              <a:gd name="connsiteY2" fmla="*/ 427038 h 427038"/>
            </a:gdLst>
            <a:ahLst/>
            <a:cxnLst>
              <a:cxn ang="0">
                <a:pos x="connsiteX0" y="connsiteY0"/>
              </a:cxn>
              <a:cxn ang="0">
                <a:pos x="connsiteX1" y="connsiteY1"/>
              </a:cxn>
              <a:cxn ang="0">
                <a:pos x="connsiteX2" y="connsiteY2"/>
              </a:cxn>
            </a:cxnLst>
            <a:rect l="l" t="t" r="r" b="b"/>
            <a:pathLst>
              <a:path w="1737942" h="427038">
                <a:moveTo>
                  <a:pt x="0" y="0"/>
                </a:moveTo>
                <a:lnTo>
                  <a:pt x="1733550" y="0"/>
                </a:lnTo>
                <a:cubicBezTo>
                  <a:pt x="1733550" y="55033"/>
                  <a:pt x="1737942" y="372005"/>
                  <a:pt x="1737942" y="427038"/>
                </a:cubicBez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2" name="Freeform: Shape 181">
            <a:extLst>
              <a:ext uri="{FF2B5EF4-FFF2-40B4-BE49-F238E27FC236}">
                <a16:creationId xmlns:a16="http://schemas.microsoft.com/office/drawing/2014/main" id="{715FA530-DCB5-8F08-ECB1-C14DDCB844F6}"/>
              </a:ext>
            </a:extLst>
          </p:cNvPr>
          <p:cNvSpPr/>
          <p:nvPr/>
        </p:nvSpPr>
        <p:spPr>
          <a:xfrm rot="16200000" flipH="1">
            <a:off x="9408358" y="3141468"/>
            <a:ext cx="103824" cy="1244621"/>
          </a:xfrm>
          <a:custGeom>
            <a:avLst/>
            <a:gdLst>
              <a:gd name="connsiteX0" fmla="*/ 0 w 1733550"/>
              <a:gd name="connsiteY0" fmla="*/ 0 h 165100"/>
              <a:gd name="connsiteX1" fmla="*/ 1733550 w 1733550"/>
              <a:gd name="connsiteY1" fmla="*/ 0 h 165100"/>
              <a:gd name="connsiteX2" fmla="*/ 1733550 w 1733550"/>
              <a:gd name="connsiteY2" fmla="*/ 165100 h 165100"/>
              <a:gd name="connsiteX0" fmla="*/ 0 w 1737942"/>
              <a:gd name="connsiteY0" fmla="*/ 0 h 427038"/>
              <a:gd name="connsiteX1" fmla="*/ 1733550 w 1737942"/>
              <a:gd name="connsiteY1" fmla="*/ 0 h 427038"/>
              <a:gd name="connsiteX2" fmla="*/ 1737942 w 1737942"/>
              <a:gd name="connsiteY2" fmla="*/ 427038 h 427038"/>
            </a:gdLst>
            <a:ahLst/>
            <a:cxnLst>
              <a:cxn ang="0">
                <a:pos x="connsiteX0" y="connsiteY0"/>
              </a:cxn>
              <a:cxn ang="0">
                <a:pos x="connsiteX1" y="connsiteY1"/>
              </a:cxn>
              <a:cxn ang="0">
                <a:pos x="connsiteX2" y="connsiteY2"/>
              </a:cxn>
            </a:cxnLst>
            <a:rect l="l" t="t" r="r" b="b"/>
            <a:pathLst>
              <a:path w="1737942" h="427038">
                <a:moveTo>
                  <a:pt x="0" y="0"/>
                </a:moveTo>
                <a:lnTo>
                  <a:pt x="1733550" y="0"/>
                </a:lnTo>
                <a:cubicBezTo>
                  <a:pt x="1733550" y="55033"/>
                  <a:pt x="1737942" y="372005"/>
                  <a:pt x="1737942" y="427038"/>
                </a:cubicBezTo>
              </a:path>
            </a:pathLst>
          </a:custGeom>
          <a:noFill/>
          <a:ln w="9525">
            <a:solidFill>
              <a:schemeClr val="bg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36" name="Group 135">
            <a:extLst>
              <a:ext uri="{FF2B5EF4-FFF2-40B4-BE49-F238E27FC236}">
                <a16:creationId xmlns:a16="http://schemas.microsoft.com/office/drawing/2014/main" id="{0FA35E2F-8B9D-513E-1528-9543B1E451FB}"/>
              </a:ext>
            </a:extLst>
          </p:cNvPr>
          <p:cNvGrpSpPr/>
          <p:nvPr/>
        </p:nvGrpSpPr>
        <p:grpSpPr>
          <a:xfrm>
            <a:off x="5127625" y="1529106"/>
            <a:ext cx="4178619" cy="3106695"/>
            <a:chOff x="3579694" y="865546"/>
            <a:chExt cx="4670893" cy="3537388"/>
          </a:xfrm>
        </p:grpSpPr>
        <p:sp>
          <p:nvSpPr>
            <p:cNvPr id="137" name="Oval 136">
              <a:extLst>
                <a:ext uri="{FF2B5EF4-FFF2-40B4-BE49-F238E27FC236}">
                  <a16:creationId xmlns:a16="http://schemas.microsoft.com/office/drawing/2014/main" id="{4E5EFAC8-F7DA-2324-5313-04DA69248ED2}"/>
                </a:ext>
              </a:extLst>
            </p:cNvPr>
            <p:cNvSpPr/>
            <p:nvPr/>
          </p:nvSpPr>
          <p:spPr>
            <a:xfrm>
              <a:off x="5983602" y="2474254"/>
              <a:ext cx="874896" cy="876657"/>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38" name="Oval 137">
              <a:extLst>
                <a:ext uri="{FF2B5EF4-FFF2-40B4-BE49-F238E27FC236}">
                  <a16:creationId xmlns:a16="http://schemas.microsoft.com/office/drawing/2014/main" id="{AC3E3B33-63AC-34EC-9530-F9D7C13AE7C5}"/>
                </a:ext>
              </a:extLst>
            </p:cNvPr>
            <p:cNvSpPr/>
            <p:nvPr/>
          </p:nvSpPr>
          <p:spPr>
            <a:xfrm>
              <a:off x="7027111" y="3753651"/>
              <a:ext cx="647426" cy="649283"/>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39" name="Oval 138">
              <a:extLst>
                <a:ext uri="{FF2B5EF4-FFF2-40B4-BE49-F238E27FC236}">
                  <a16:creationId xmlns:a16="http://schemas.microsoft.com/office/drawing/2014/main" id="{CBA4B35C-9060-DCB4-8B80-33795E4F500C}"/>
                </a:ext>
              </a:extLst>
            </p:cNvPr>
            <p:cNvSpPr/>
            <p:nvPr/>
          </p:nvSpPr>
          <p:spPr>
            <a:xfrm>
              <a:off x="7583958" y="2427780"/>
              <a:ext cx="665722" cy="66763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40" name="Oval 139">
              <a:extLst>
                <a:ext uri="{FF2B5EF4-FFF2-40B4-BE49-F238E27FC236}">
                  <a16:creationId xmlns:a16="http://schemas.microsoft.com/office/drawing/2014/main" id="{01E9B62A-B104-C512-1ED1-04BB832BCF3C}"/>
                </a:ext>
              </a:extLst>
            </p:cNvPr>
            <p:cNvSpPr/>
            <p:nvPr/>
          </p:nvSpPr>
          <p:spPr>
            <a:xfrm>
              <a:off x="7176712" y="3012877"/>
              <a:ext cx="551138" cy="552719"/>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41" name="Oval 140">
              <a:extLst>
                <a:ext uri="{FF2B5EF4-FFF2-40B4-BE49-F238E27FC236}">
                  <a16:creationId xmlns:a16="http://schemas.microsoft.com/office/drawing/2014/main" id="{0794E0E5-B14A-D8B7-A77D-64FAD5FC2BA2}"/>
                </a:ext>
              </a:extLst>
            </p:cNvPr>
            <p:cNvSpPr/>
            <p:nvPr/>
          </p:nvSpPr>
          <p:spPr>
            <a:xfrm>
              <a:off x="7325653" y="1222348"/>
              <a:ext cx="551138" cy="552719"/>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42" name="Oval 141">
              <a:extLst>
                <a:ext uri="{FF2B5EF4-FFF2-40B4-BE49-F238E27FC236}">
                  <a16:creationId xmlns:a16="http://schemas.microsoft.com/office/drawing/2014/main" id="{D7AE0BAC-66BE-793F-71EC-09DFC8405020}"/>
                </a:ext>
              </a:extLst>
            </p:cNvPr>
            <p:cNvSpPr/>
            <p:nvPr/>
          </p:nvSpPr>
          <p:spPr>
            <a:xfrm>
              <a:off x="5720186" y="865546"/>
              <a:ext cx="581438" cy="583106"/>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43" name="Oval 142">
              <a:extLst>
                <a:ext uri="{FF2B5EF4-FFF2-40B4-BE49-F238E27FC236}">
                  <a16:creationId xmlns:a16="http://schemas.microsoft.com/office/drawing/2014/main" id="{B49370F5-3705-C73F-FF3E-9CE9E7CED820}"/>
                </a:ext>
              </a:extLst>
            </p:cNvPr>
            <p:cNvSpPr/>
            <p:nvPr/>
          </p:nvSpPr>
          <p:spPr>
            <a:xfrm>
              <a:off x="4258695" y="2576396"/>
              <a:ext cx="665722" cy="66763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144" name="TextBox 143">
              <a:extLst>
                <a:ext uri="{FF2B5EF4-FFF2-40B4-BE49-F238E27FC236}">
                  <a16:creationId xmlns:a16="http://schemas.microsoft.com/office/drawing/2014/main" id="{C98465E0-49C0-4718-609C-BAFECD7BE650}"/>
                </a:ext>
              </a:extLst>
            </p:cNvPr>
            <p:cNvSpPr txBox="1"/>
            <p:nvPr/>
          </p:nvSpPr>
          <p:spPr>
            <a:xfrm>
              <a:off x="5742272" y="1217738"/>
              <a:ext cx="543128" cy="153887"/>
            </a:xfrm>
            <a:prstGeom prst="rect">
              <a:avLst/>
            </a:prstGeom>
            <a:noFill/>
            <a:ln>
              <a:noFill/>
            </a:ln>
          </p:spPr>
          <p:txBody>
            <a:bodyPr wrap="square" lIns="0" tIns="0" rIns="0" bIns="0" rtlCol="0">
              <a:spAutoFit/>
            </a:bodyPr>
            <a:lstStyle/>
            <a:p>
              <a:pPr algn="ctr"/>
              <a:r>
                <a:rPr lang="en-AU" sz="1000" b="1" dirty="0">
                  <a:ea typeface="Tahoma" panose="020B0604030504040204" pitchFamily="34" charset="0"/>
                  <a:cs typeface="Calibri" panose="020F0502020204030204" pitchFamily="34" charset="0"/>
                </a:rPr>
                <a:t>NT</a:t>
              </a:r>
              <a:endParaRPr lang="en-US" sz="1000" b="1" dirty="0">
                <a:cs typeface="Calibri" panose="020F0502020204030204" pitchFamily="34" charset="0"/>
              </a:endParaRPr>
            </a:p>
          </p:txBody>
        </p:sp>
        <p:sp>
          <p:nvSpPr>
            <p:cNvPr id="145" name="TextBox 144">
              <a:extLst>
                <a:ext uri="{FF2B5EF4-FFF2-40B4-BE49-F238E27FC236}">
                  <a16:creationId xmlns:a16="http://schemas.microsoft.com/office/drawing/2014/main" id="{F379C038-772E-059C-8056-96E1D3CA9487}"/>
                </a:ext>
              </a:extLst>
            </p:cNvPr>
            <p:cNvSpPr txBox="1"/>
            <p:nvPr/>
          </p:nvSpPr>
          <p:spPr>
            <a:xfrm>
              <a:off x="3579694" y="3350913"/>
              <a:ext cx="543128" cy="153888"/>
            </a:xfrm>
            <a:prstGeom prst="rect">
              <a:avLst/>
            </a:prstGeom>
            <a:noFill/>
            <a:ln>
              <a:noFill/>
            </a:ln>
          </p:spPr>
          <p:txBody>
            <a:bodyPr wrap="square" lIns="0" tIns="0" rIns="0" bIns="0" rtlCol="0">
              <a:spAutoFit/>
            </a:bodyPr>
            <a:lstStyle/>
            <a:p>
              <a:pPr algn="ctr"/>
              <a:r>
                <a:rPr lang="en-AU" sz="1000" b="1" dirty="0">
                  <a:latin typeface="Calibri" panose="020F0502020204030204" pitchFamily="34" charset="0"/>
                  <a:ea typeface="Tahoma" panose="020B0604030504040204" pitchFamily="34" charset="0"/>
                  <a:cs typeface="Calibri" panose="020F0502020204030204" pitchFamily="34" charset="0"/>
                </a:rPr>
                <a:t> </a:t>
              </a:r>
              <a:endParaRPr lang="en-US" sz="1000" b="1" dirty="0">
                <a:latin typeface="Calibri" panose="020F0502020204030204" pitchFamily="34" charset="0"/>
                <a:cs typeface="Calibri" panose="020F0502020204030204" pitchFamily="34" charset="0"/>
              </a:endParaRPr>
            </a:p>
          </p:txBody>
        </p:sp>
        <p:sp>
          <p:nvSpPr>
            <p:cNvPr id="147" name="Rectangle 146">
              <a:extLst>
                <a:ext uri="{FF2B5EF4-FFF2-40B4-BE49-F238E27FC236}">
                  <a16:creationId xmlns:a16="http://schemas.microsoft.com/office/drawing/2014/main" id="{46E32D5A-53D0-16ED-DD94-A78023A5AC6F}"/>
                </a:ext>
              </a:extLst>
            </p:cNvPr>
            <p:cNvSpPr/>
            <p:nvPr/>
          </p:nvSpPr>
          <p:spPr>
            <a:xfrm>
              <a:off x="4297321" y="2629960"/>
              <a:ext cx="627096" cy="413960"/>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13%</a:t>
              </a:r>
            </a:p>
          </p:txBody>
        </p:sp>
        <p:sp>
          <p:nvSpPr>
            <p:cNvPr id="148" name="TextBox 147">
              <a:extLst>
                <a:ext uri="{FF2B5EF4-FFF2-40B4-BE49-F238E27FC236}">
                  <a16:creationId xmlns:a16="http://schemas.microsoft.com/office/drawing/2014/main" id="{0EE81141-5CE7-6857-FBB3-5B2B1D5E6315}"/>
                </a:ext>
              </a:extLst>
            </p:cNvPr>
            <p:cNvSpPr txBox="1"/>
            <p:nvPr/>
          </p:nvSpPr>
          <p:spPr>
            <a:xfrm>
              <a:off x="7329658" y="1548229"/>
              <a:ext cx="543128" cy="153888"/>
            </a:xfrm>
            <a:prstGeom prst="rect">
              <a:avLst/>
            </a:prstGeom>
            <a:noFill/>
            <a:ln>
              <a:noFill/>
            </a:ln>
          </p:spPr>
          <p:txBody>
            <a:bodyPr wrap="square" lIns="0" tIns="0" rIns="0" bIns="0" rtlCol="0">
              <a:spAutoFit/>
            </a:bodyPr>
            <a:lstStyle/>
            <a:p>
              <a:pPr algn="ctr"/>
              <a:r>
                <a:rPr lang="en-AU" sz="1000" b="1" dirty="0">
                  <a:latin typeface="Calibri" panose="020F0502020204030204" pitchFamily="34" charset="0"/>
                  <a:ea typeface="Tahoma" panose="020B0604030504040204" pitchFamily="34" charset="0"/>
                  <a:cs typeface="Calibri" panose="020F0502020204030204" pitchFamily="34" charset="0"/>
                </a:rPr>
                <a:t>QLD</a:t>
              </a:r>
              <a:endParaRPr lang="en-US" sz="1000" b="1" dirty="0">
                <a:latin typeface="Calibri" panose="020F0502020204030204" pitchFamily="34" charset="0"/>
                <a:cs typeface="Calibri" panose="020F0502020204030204" pitchFamily="34" charset="0"/>
              </a:endParaRPr>
            </a:p>
          </p:txBody>
        </p:sp>
        <p:sp>
          <p:nvSpPr>
            <p:cNvPr id="149" name="Rectangle 148">
              <a:extLst>
                <a:ext uri="{FF2B5EF4-FFF2-40B4-BE49-F238E27FC236}">
                  <a16:creationId xmlns:a16="http://schemas.microsoft.com/office/drawing/2014/main" id="{DC539524-D1A3-99A6-96CF-80E2775400B0}"/>
                </a:ext>
              </a:extLst>
            </p:cNvPr>
            <p:cNvSpPr/>
            <p:nvPr/>
          </p:nvSpPr>
          <p:spPr>
            <a:xfrm>
              <a:off x="7352596" y="1186287"/>
              <a:ext cx="497252" cy="413959"/>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2%</a:t>
              </a:r>
            </a:p>
          </p:txBody>
        </p:sp>
        <p:sp>
          <p:nvSpPr>
            <p:cNvPr id="150" name="TextBox 149">
              <a:extLst>
                <a:ext uri="{FF2B5EF4-FFF2-40B4-BE49-F238E27FC236}">
                  <a16:creationId xmlns:a16="http://schemas.microsoft.com/office/drawing/2014/main" id="{5C2EA7A4-4940-B1F5-51D8-232BB5343880}"/>
                </a:ext>
              </a:extLst>
            </p:cNvPr>
            <p:cNvSpPr txBox="1"/>
            <p:nvPr/>
          </p:nvSpPr>
          <p:spPr>
            <a:xfrm>
              <a:off x="7652999" y="2830751"/>
              <a:ext cx="543128" cy="153887"/>
            </a:xfrm>
            <a:prstGeom prst="rect">
              <a:avLst/>
            </a:prstGeom>
            <a:noFill/>
            <a:ln>
              <a:noFill/>
            </a:ln>
          </p:spPr>
          <p:txBody>
            <a:bodyPr wrap="square" lIns="0" tIns="0" rIns="0" bIns="0" rtlCol="0">
              <a:spAutoFit/>
            </a:bodyPr>
            <a:lstStyle/>
            <a:p>
              <a:pPr algn="ctr"/>
              <a:r>
                <a:rPr lang="en-AU" sz="1000" b="1" dirty="0">
                  <a:latin typeface="Calibri" panose="020F0502020204030204" pitchFamily="34" charset="0"/>
                  <a:ea typeface="Tahoma" panose="020B0604030504040204" pitchFamily="34" charset="0"/>
                  <a:cs typeface="Calibri" panose="020F0502020204030204" pitchFamily="34" charset="0"/>
                </a:rPr>
                <a:t>NSW</a:t>
              </a:r>
              <a:endParaRPr lang="en-US" sz="1000" b="1" dirty="0">
                <a:latin typeface="Calibri" panose="020F0502020204030204" pitchFamily="34" charset="0"/>
                <a:cs typeface="Calibri" panose="020F0502020204030204" pitchFamily="34" charset="0"/>
              </a:endParaRPr>
            </a:p>
          </p:txBody>
        </p:sp>
        <p:sp>
          <p:nvSpPr>
            <p:cNvPr id="151" name="Rectangle 150">
              <a:extLst>
                <a:ext uri="{FF2B5EF4-FFF2-40B4-BE49-F238E27FC236}">
                  <a16:creationId xmlns:a16="http://schemas.microsoft.com/office/drawing/2014/main" id="{066ED650-CC9C-C167-C04B-C49768B97DE0}"/>
                </a:ext>
              </a:extLst>
            </p:cNvPr>
            <p:cNvSpPr/>
            <p:nvPr/>
          </p:nvSpPr>
          <p:spPr>
            <a:xfrm>
              <a:off x="7623491" y="2454757"/>
              <a:ext cx="627096" cy="413959"/>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17%</a:t>
              </a:r>
            </a:p>
          </p:txBody>
        </p:sp>
        <p:sp>
          <p:nvSpPr>
            <p:cNvPr id="152" name="TextBox 151">
              <a:extLst>
                <a:ext uri="{FF2B5EF4-FFF2-40B4-BE49-F238E27FC236}">
                  <a16:creationId xmlns:a16="http://schemas.microsoft.com/office/drawing/2014/main" id="{4A1D5300-06D6-EB18-1CDA-088A99DDBA45}"/>
                </a:ext>
              </a:extLst>
            </p:cNvPr>
            <p:cNvSpPr txBox="1"/>
            <p:nvPr/>
          </p:nvSpPr>
          <p:spPr>
            <a:xfrm>
              <a:off x="6158223" y="2998404"/>
              <a:ext cx="543129" cy="175222"/>
            </a:xfrm>
            <a:prstGeom prst="rect">
              <a:avLst/>
            </a:prstGeom>
            <a:noFill/>
            <a:ln>
              <a:noFill/>
            </a:ln>
          </p:spPr>
          <p:txBody>
            <a:bodyPr wrap="square" lIns="0" tIns="0" rIns="0" bIns="0" rtlCol="0">
              <a:spAutoFit/>
            </a:bodyPr>
            <a:lstStyle/>
            <a:p>
              <a:pPr algn="ctr"/>
              <a:r>
                <a:rPr lang="en-AU" sz="1000" b="1" dirty="0">
                  <a:ea typeface="Tahoma" panose="020B0604030504040204" pitchFamily="34" charset="0"/>
                  <a:cs typeface="Calibri" panose="020F0502020204030204" pitchFamily="34" charset="0"/>
                </a:rPr>
                <a:t>SA</a:t>
              </a:r>
              <a:endParaRPr lang="en-US" sz="1000" b="1" dirty="0">
                <a:cs typeface="Calibri" panose="020F0502020204030204" pitchFamily="34" charset="0"/>
              </a:endParaRPr>
            </a:p>
          </p:txBody>
        </p:sp>
        <p:sp>
          <p:nvSpPr>
            <p:cNvPr id="153" name="Rectangle 152">
              <a:extLst>
                <a:ext uri="{FF2B5EF4-FFF2-40B4-BE49-F238E27FC236}">
                  <a16:creationId xmlns:a16="http://schemas.microsoft.com/office/drawing/2014/main" id="{90F91FF5-C467-F5D7-7774-F65EF69F9E90}"/>
                </a:ext>
              </a:extLst>
            </p:cNvPr>
            <p:cNvSpPr/>
            <p:nvPr/>
          </p:nvSpPr>
          <p:spPr>
            <a:xfrm>
              <a:off x="6094394" y="2606725"/>
              <a:ext cx="699180" cy="471348"/>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50%</a:t>
              </a:r>
            </a:p>
          </p:txBody>
        </p:sp>
        <p:sp>
          <p:nvSpPr>
            <p:cNvPr id="154" name="TextBox 153">
              <a:extLst>
                <a:ext uri="{FF2B5EF4-FFF2-40B4-BE49-F238E27FC236}">
                  <a16:creationId xmlns:a16="http://schemas.microsoft.com/office/drawing/2014/main" id="{6D6DEFB7-EC09-E73E-FE87-BB87BAB63C3D}"/>
                </a:ext>
              </a:extLst>
            </p:cNvPr>
            <p:cNvSpPr txBox="1"/>
            <p:nvPr/>
          </p:nvSpPr>
          <p:spPr>
            <a:xfrm>
              <a:off x="7184007" y="3328704"/>
              <a:ext cx="543128" cy="153887"/>
            </a:xfrm>
            <a:prstGeom prst="rect">
              <a:avLst/>
            </a:prstGeom>
            <a:noFill/>
            <a:ln>
              <a:noFill/>
            </a:ln>
          </p:spPr>
          <p:txBody>
            <a:bodyPr wrap="square" lIns="0" tIns="0" rIns="0" bIns="0" rtlCol="0">
              <a:spAutoFit/>
            </a:bodyPr>
            <a:lstStyle/>
            <a:p>
              <a:pPr algn="ctr"/>
              <a:r>
                <a:rPr lang="en-AU" sz="1000" b="1" dirty="0">
                  <a:ea typeface="Tahoma" panose="020B0604030504040204" pitchFamily="34" charset="0"/>
                  <a:cs typeface="Calibri" panose="020F0502020204030204" pitchFamily="34" charset="0"/>
                </a:rPr>
                <a:t>ACT</a:t>
              </a:r>
              <a:endParaRPr lang="en-US" sz="1000" b="1" dirty="0">
                <a:cs typeface="Calibri" panose="020F0502020204030204" pitchFamily="34" charset="0"/>
              </a:endParaRPr>
            </a:p>
          </p:txBody>
        </p:sp>
        <p:sp>
          <p:nvSpPr>
            <p:cNvPr id="155" name="Rectangle 154">
              <a:extLst>
                <a:ext uri="{FF2B5EF4-FFF2-40B4-BE49-F238E27FC236}">
                  <a16:creationId xmlns:a16="http://schemas.microsoft.com/office/drawing/2014/main" id="{7F4A6F50-6836-62F4-343A-74DF1D8CB04F}"/>
                </a:ext>
              </a:extLst>
            </p:cNvPr>
            <p:cNvSpPr/>
            <p:nvPr/>
          </p:nvSpPr>
          <p:spPr>
            <a:xfrm>
              <a:off x="7206945" y="2984837"/>
              <a:ext cx="497252" cy="413959"/>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1%</a:t>
              </a:r>
            </a:p>
          </p:txBody>
        </p:sp>
        <p:sp>
          <p:nvSpPr>
            <p:cNvPr id="156" name="TextBox 155">
              <a:extLst>
                <a:ext uri="{FF2B5EF4-FFF2-40B4-BE49-F238E27FC236}">
                  <a16:creationId xmlns:a16="http://schemas.microsoft.com/office/drawing/2014/main" id="{5CD47818-CB97-1021-3977-796316317183}"/>
                </a:ext>
              </a:extLst>
            </p:cNvPr>
            <p:cNvSpPr txBox="1"/>
            <p:nvPr/>
          </p:nvSpPr>
          <p:spPr>
            <a:xfrm>
              <a:off x="7071662" y="4138223"/>
              <a:ext cx="543129" cy="153888"/>
            </a:xfrm>
            <a:prstGeom prst="rect">
              <a:avLst/>
            </a:prstGeom>
            <a:noFill/>
            <a:ln>
              <a:noFill/>
            </a:ln>
          </p:spPr>
          <p:txBody>
            <a:bodyPr wrap="square" lIns="0" tIns="0" rIns="0" bIns="0" rtlCol="0">
              <a:spAutoFit/>
            </a:bodyPr>
            <a:lstStyle/>
            <a:p>
              <a:pPr algn="ctr"/>
              <a:r>
                <a:rPr lang="en-AU" sz="1000" b="1" dirty="0">
                  <a:latin typeface="Calibri" panose="020F0502020204030204" pitchFamily="34" charset="0"/>
                  <a:ea typeface="Tahoma" panose="020B0604030504040204" pitchFamily="34" charset="0"/>
                  <a:cs typeface="Calibri" panose="020F0502020204030204" pitchFamily="34" charset="0"/>
                </a:rPr>
                <a:t>VIC</a:t>
              </a:r>
              <a:endParaRPr lang="en-US" sz="1000" b="1" dirty="0">
                <a:latin typeface="Calibri" panose="020F0502020204030204" pitchFamily="34" charset="0"/>
                <a:cs typeface="Calibri" panose="020F0502020204030204" pitchFamily="34" charset="0"/>
              </a:endParaRPr>
            </a:p>
          </p:txBody>
        </p:sp>
        <p:sp>
          <p:nvSpPr>
            <p:cNvPr id="157" name="Rectangle 156">
              <a:extLst>
                <a:ext uri="{FF2B5EF4-FFF2-40B4-BE49-F238E27FC236}">
                  <a16:creationId xmlns:a16="http://schemas.microsoft.com/office/drawing/2014/main" id="{1D35C29D-BDE3-42D7-1CC8-35DDDAFC61B7}"/>
                </a:ext>
              </a:extLst>
            </p:cNvPr>
            <p:cNvSpPr/>
            <p:nvPr/>
          </p:nvSpPr>
          <p:spPr>
            <a:xfrm>
              <a:off x="7064304" y="3779981"/>
              <a:ext cx="627096" cy="413960"/>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15%</a:t>
              </a:r>
            </a:p>
          </p:txBody>
        </p:sp>
        <p:sp>
          <p:nvSpPr>
            <p:cNvPr id="158" name="TextBox 157">
              <a:extLst>
                <a:ext uri="{FF2B5EF4-FFF2-40B4-BE49-F238E27FC236}">
                  <a16:creationId xmlns:a16="http://schemas.microsoft.com/office/drawing/2014/main" id="{03362485-4868-561E-4939-E40AF676A17C}"/>
                </a:ext>
              </a:extLst>
            </p:cNvPr>
            <p:cNvSpPr txBox="1"/>
            <p:nvPr/>
          </p:nvSpPr>
          <p:spPr>
            <a:xfrm>
              <a:off x="4375906" y="2975225"/>
              <a:ext cx="448866" cy="153888"/>
            </a:xfrm>
            <a:prstGeom prst="rect">
              <a:avLst/>
            </a:prstGeom>
            <a:noFill/>
            <a:ln>
              <a:noFill/>
            </a:ln>
          </p:spPr>
          <p:txBody>
            <a:bodyPr wrap="square" lIns="0" tIns="0" rIns="0" bIns="0" rtlCol="0">
              <a:spAutoFit/>
            </a:bodyPr>
            <a:lstStyle/>
            <a:p>
              <a:pPr algn="ctr"/>
              <a:r>
                <a:rPr lang="en-AU" sz="1000" b="1" dirty="0">
                  <a:latin typeface="Calibri" panose="020F0502020204030204" pitchFamily="34" charset="0"/>
                  <a:ea typeface="Tahoma" panose="020B0604030504040204" pitchFamily="34" charset="0"/>
                  <a:cs typeface="Calibri" panose="020F0502020204030204" pitchFamily="34" charset="0"/>
                </a:rPr>
                <a:t>WA</a:t>
              </a:r>
              <a:endParaRPr lang="en-US" sz="1000" b="1" dirty="0">
                <a:latin typeface="Calibri" panose="020F0502020204030204" pitchFamily="34" charset="0"/>
                <a:cs typeface="Calibri" panose="020F0502020204030204" pitchFamily="34" charset="0"/>
              </a:endParaRPr>
            </a:p>
          </p:txBody>
        </p:sp>
        <p:sp>
          <p:nvSpPr>
            <p:cNvPr id="146" name="Rectangle 145">
              <a:extLst>
                <a:ext uri="{FF2B5EF4-FFF2-40B4-BE49-F238E27FC236}">
                  <a16:creationId xmlns:a16="http://schemas.microsoft.com/office/drawing/2014/main" id="{A1F5E818-04E3-3098-B41E-DA4E33D74F42}"/>
                </a:ext>
              </a:extLst>
            </p:cNvPr>
            <p:cNvSpPr/>
            <p:nvPr/>
          </p:nvSpPr>
          <p:spPr>
            <a:xfrm>
              <a:off x="5762277" y="868801"/>
              <a:ext cx="497252" cy="413959"/>
            </a:xfrm>
            <a:prstGeom prst="rect">
              <a:avLst/>
            </a:prstGeom>
            <a:ln>
              <a:noFill/>
            </a:ln>
          </p:spPr>
          <p:txBody>
            <a:bodyPr wrap="none">
              <a:spAutoFit/>
            </a:bodyPr>
            <a:lstStyle/>
            <a:p>
              <a:pPr algn="ctr">
                <a:lnSpc>
                  <a:spcPct val="110000"/>
                </a:lnSpc>
              </a:pPr>
              <a:r>
                <a:rPr lang="en-US" sz="2000" dirty="0">
                  <a:solidFill>
                    <a:schemeClr val="bg1"/>
                  </a:solidFill>
                  <a:ea typeface="Tahoma" panose="020B0604030504040204" pitchFamily="34" charset="0"/>
                  <a:cs typeface="Calibri" panose="020F0502020204030204" pitchFamily="34" charset="0"/>
                </a:rPr>
                <a:t>1%</a:t>
              </a:r>
            </a:p>
          </p:txBody>
        </p:sp>
      </p:grpSp>
      <p:graphicFrame>
        <p:nvGraphicFramePr>
          <p:cNvPr id="41" name="Table 81">
            <a:extLst>
              <a:ext uri="{FF2B5EF4-FFF2-40B4-BE49-F238E27FC236}">
                <a16:creationId xmlns:a16="http://schemas.microsoft.com/office/drawing/2014/main" id="{A36BAD7C-AF06-9B91-C67D-0D1669561C81}"/>
              </a:ext>
            </a:extLst>
          </p:cNvPr>
          <p:cNvGraphicFramePr>
            <a:graphicFrameLocks noGrp="1"/>
          </p:cNvGraphicFramePr>
          <p:nvPr/>
        </p:nvGraphicFramePr>
        <p:xfrm>
          <a:off x="3144646" y="2003814"/>
          <a:ext cx="1775012" cy="598803"/>
        </p:xfrm>
        <a:graphic>
          <a:graphicData uri="http://schemas.openxmlformats.org/drawingml/2006/table">
            <a:tbl>
              <a:tblPr firstRow="1" bandRow="1">
                <a:tableStyleId>{C083E6E3-FA7D-4D7B-A595-EF9225AFEA82}</a:tableStyleId>
              </a:tblPr>
              <a:tblGrid>
                <a:gridCol w="1775012">
                  <a:extLst>
                    <a:ext uri="{9D8B030D-6E8A-4147-A177-3AD203B41FA5}">
                      <a16:colId xmlns:a16="http://schemas.microsoft.com/office/drawing/2014/main" val="3957000789"/>
                    </a:ext>
                  </a:extLst>
                </a:gridCol>
              </a:tblGrid>
              <a:tr h="59880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JORN</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LAVERTON WA, ALICE SPRINGS NT, LONGREACH QLD.</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44" name="Graphic 43">
            <a:extLst>
              <a:ext uri="{FF2B5EF4-FFF2-40B4-BE49-F238E27FC236}">
                <a16:creationId xmlns:a16="http://schemas.microsoft.com/office/drawing/2014/main" id="{0677715C-A644-9CD4-697C-3CE8E4EF15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53803" y="2059719"/>
            <a:ext cx="190500" cy="203200"/>
          </a:xfrm>
          <a:prstGeom prst="rect">
            <a:avLst/>
          </a:prstGeom>
        </p:spPr>
      </p:pic>
      <p:graphicFrame>
        <p:nvGraphicFramePr>
          <p:cNvPr id="48" name="Table 81">
            <a:extLst>
              <a:ext uri="{FF2B5EF4-FFF2-40B4-BE49-F238E27FC236}">
                <a16:creationId xmlns:a16="http://schemas.microsoft.com/office/drawing/2014/main" id="{80E5732D-3F81-4126-E294-940D569E9FF9}"/>
              </a:ext>
            </a:extLst>
          </p:cNvPr>
          <p:cNvGraphicFramePr>
            <a:graphicFrameLocks noGrp="1"/>
          </p:cNvGraphicFramePr>
          <p:nvPr/>
        </p:nvGraphicFramePr>
        <p:xfrm>
          <a:off x="3144646" y="2655812"/>
          <a:ext cx="1775012" cy="441960"/>
        </p:xfrm>
        <a:graphic>
          <a:graphicData uri="http://schemas.openxmlformats.org/drawingml/2006/table">
            <a:tbl>
              <a:tblPr firstRow="1" bandRow="1">
                <a:tableStyleId>{C083E6E3-FA7D-4D7B-A595-EF9225AFEA82}</a:tableStyleId>
              </a:tblPr>
              <a:tblGrid>
                <a:gridCol w="1775012">
                  <a:extLst>
                    <a:ext uri="{9D8B030D-6E8A-4147-A177-3AD203B41FA5}">
                      <a16:colId xmlns:a16="http://schemas.microsoft.com/office/drawing/2014/main" val="3957000789"/>
                    </a:ext>
                  </a:extLst>
                </a:gridCol>
              </a:tblGrid>
              <a:tr h="400444">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STRIX</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PERTH, WA</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47" name="Graphic 46">
            <a:extLst>
              <a:ext uri="{FF2B5EF4-FFF2-40B4-BE49-F238E27FC236}">
                <a16:creationId xmlns:a16="http://schemas.microsoft.com/office/drawing/2014/main" id="{3CF041F2-6E2D-F438-FBD3-5D541E3874F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53803" y="2717524"/>
            <a:ext cx="190500" cy="203200"/>
          </a:xfrm>
          <a:prstGeom prst="rect">
            <a:avLst/>
          </a:prstGeom>
        </p:spPr>
      </p:pic>
      <p:graphicFrame>
        <p:nvGraphicFramePr>
          <p:cNvPr id="52" name="Table 81">
            <a:extLst>
              <a:ext uri="{FF2B5EF4-FFF2-40B4-BE49-F238E27FC236}">
                <a16:creationId xmlns:a16="http://schemas.microsoft.com/office/drawing/2014/main" id="{8B607792-298B-1FC4-E388-11DF48515498}"/>
              </a:ext>
            </a:extLst>
          </p:cNvPr>
          <p:cNvGraphicFramePr>
            <a:graphicFrameLocks noGrp="1"/>
          </p:cNvGraphicFramePr>
          <p:nvPr/>
        </p:nvGraphicFramePr>
        <p:xfrm>
          <a:off x="3140197" y="3140390"/>
          <a:ext cx="1775012" cy="868680"/>
        </p:xfrm>
        <a:graphic>
          <a:graphicData uri="http://schemas.openxmlformats.org/drawingml/2006/table">
            <a:tbl>
              <a:tblPr firstRow="1" bandRow="1">
                <a:tableStyleId>{C083E6E3-FA7D-4D7B-A595-EF9225AFEA82}</a:tableStyleId>
              </a:tblPr>
              <a:tblGrid>
                <a:gridCol w="1775012">
                  <a:extLst>
                    <a:ext uri="{9D8B030D-6E8A-4147-A177-3AD203B41FA5}">
                      <a16:colId xmlns:a16="http://schemas.microsoft.com/office/drawing/2014/main" val="3957000789"/>
                    </a:ext>
                  </a:extLst>
                </a:gridCol>
              </a:tblGrid>
              <a:tr h="449312">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ANZAC CLASS FRIGATE </a:t>
                      </a:r>
                    </a:p>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HUNTER CLASS FRIGATE </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CAPABILITY HUB</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HENDERSON SHIPYARD, WA</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50" name="Picture 49">
            <a:extLst>
              <a:ext uri="{FF2B5EF4-FFF2-40B4-BE49-F238E27FC236}">
                <a16:creationId xmlns:a16="http://schemas.microsoft.com/office/drawing/2014/main" id="{272DE233-DC10-98D2-AF1A-76976308287B}"/>
              </a:ext>
            </a:extLst>
          </p:cNvPr>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54731" y="3175043"/>
            <a:ext cx="381012" cy="116614"/>
          </a:xfrm>
          <a:prstGeom prst="rect">
            <a:avLst/>
          </a:prstGeom>
        </p:spPr>
      </p:pic>
      <p:graphicFrame>
        <p:nvGraphicFramePr>
          <p:cNvPr id="55" name="Table 81">
            <a:extLst>
              <a:ext uri="{FF2B5EF4-FFF2-40B4-BE49-F238E27FC236}">
                <a16:creationId xmlns:a16="http://schemas.microsoft.com/office/drawing/2014/main" id="{27AB6222-4D49-B5E8-F00F-ADB02A553EEA}"/>
              </a:ext>
            </a:extLst>
          </p:cNvPr>
          <p:cNvGraphicFramePr>
            <a:graphicFrameLocks noGrp="1"/>
          </p:cNvGraphicFramePr>
          <p:nvPr/>
        </p:nvGraphicFramePr>
        <p:xfrm>
          <a:off x="3144646" y="4056588"/>
          <a:ext cx="1775012" cy="598803"/>
        </p:xfrm>
        <a:graphic>
          <a:graphicData uri="http://schemas.openxmlformats.org/drawingml/2006/table">
            <a:tbl>
              <a:tblPr firstRow="1" bandRow="1">
                <a:tableStyleId>{C083E6E3-FA7D-4D7B-A595-EF9225AFEA82}</a:tableStyleId>
              </a:tblPr>
              <a:tblGrid>
                <a:gridCol w="1775012">
                  <a:extLst>
                    <a:ext uri="{9D8B030D-6E8A-4147-A177-3AD203B41FA5}">
                      <a16:colId xmlns:a16="http://schemas.microsoft.com/office/drawing/2014/main" val="3957000789"/>
                    </a:ext>
                  </a:extLst>
                </a:gridCol>
              </a:tblGrid>
              <a:tr h="59880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HAWK LEAD-IN FIGHTER </a:t>
                      </a:r>
                      <a:br>
                        <a:rPr lang="en-AU" sz="900" b="0" kern="1200" dirty="0">
                          <a:ln w="0"/>
                          <a:solidFill>
                            <a:schemeClr val="tx1"/>
                          </a:solidFill>
                          <a:latin typeface="+mn-lt"/>
                          <a:ea typeface="+mn-ea"/>
                          <a:cs typeface="+mn-cs"/>
                        </a:rPr>
                      </a:br>
                      <a:r>
                        <a:rPr lang="en-AU" sz="900" b="0" kern="1200" dirty="0">
                          <a:ln w="0"/>
                          <a:solidFill>
                            <a:schemeClr val="tx1"/>
                          </a:solidFill>
                          <a:latin typeface="+mn-lt"/>
                          <a:ea typeface="+mn-ea"/>
                          <a:cs typeface="+mn-cs"/>
                        </a:rPr>
                        <a:t>TRAINING SYSTEM</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RAAF BASE PEARCE, WA</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graphicFrame>
        <p:nvGraphicFramePr>
          <p:cNvPr id="56" name="Table 81">
            <a:extLst>
              <a:ext uri="{FF2B5EF4-FFF2-40B4-BE49-F238E27FC236}">
                <a16:creationId xmlns:a16="http://schemas.microsoft.com/office/drawing/2014/main" id="{604C6769-75EC-B95A-A419-6679713DA4FA}"/>
              </a:ext>
            </a:extLst>
          </p:cNvPr>
          <p:cNvGraphicFramePr>
            <a:graphicFrameLocks noGrp="1"/>
          </p:cNvGraphicFramePr>
          <p:nvPr/>
        </p:nvGraphicFramePr>
        <p:xfrm>
          <a:off x="3144646" y="4734766"/>
          <a:ext cx="1894567" cy="1219200"/>
        </p:xfrm>
        <a:graphic>
          <a:graphicData uri="http://schemas.openxmlformats.org/drawingml/2006/table">
            <a:tbl>
              <a:tblPr firstRow="1" bandRow="1">
                <a:tableStyleId>{C083E6E3-FA7D-4D7B-A595-EF9225AFEA82}</a:tableStyleId>
              </a:tblPr>
              <a:tblGrid>
                <a:gridCol w="1894567">
                  <a:extLst>
                    <a:ext uri="{9D8B030D-6E8A-4147-A177-3AD203B41FA5}">
                      <a16:colId xmlns:a16="http://schemas.microsoft.com/office/drawing/2014/main" val="3957000789"/>
                    </a:ext>
                  </a:extLst>
                </a:gridCol>
              </a:tblGrid>
              <a:tr h="99183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HUNTER CLASS FRIGATE</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HOBART CLASS DESTROYER UPGRADES</a:t>
                      </a:r>
                      <a:endParaRPr lang="en-AU" sz="900" b="0" kern="1200" dirty="0">
                        <a:ln w="0"/>
                        <a:solidFill>
                          <a:schemeClr val="tx1"/>
                        </a:solidFill>
                        <a:latin typeface="+mn-lt"/>
                        <a:ea typeface="+mn-ea"/>
                        <a:cs typeface="+mn-cs"/>
                      </a:endParaRPr>
                    </a:p>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ARAFURA CLASS OPV</a:t>
                      </a:r>
                    </a:p>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SSN-AUKUS </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OSBORNE NAVAL SHIPYARD, SA</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57" name="Picture 56">
            <a:extLst>
              <a:ext uri="{FF2B5EF4-FFF2-40B4-BE49-F238E27FC236}">
                <a16:creationId xmlns:a16="http://schemas.microsoft.com/office/drawing/2014/main" id="{E3EAE9EA-B679-8831-DD94-4293681525A3}"/>
              </a:ext>
            </a:extLst>
          </p:cNvPr>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17766" y="3382728"/>
            <a:ext cx="432900" cy="115305"/>
          </a:xfrm>
          <a:prstGeom prst="rect">
            <a:avLst/>
          </a:prstGeom>
        </p:spPr>
      </p:pic>
      <p:pic>
        <p:nvPicPr>
          <p:cNvPr id="58" name="Picture 57">
            <a:extLst>
              <a:ext uri="{FF2B5EF4-FFF2-40B4-BE49-F238E27FC236}">
                <a16:creationId xmlns:a16="http://schemas.microsoft.com/office/drawing/2014/main" id="{110485B2-A5CB-6E2C-CF20-7ECA46BC1ACB}"/>
              </a:ext>
            </a:extLst>
          </p:cNvPr>
          <p:cNvPicPr>
            <a:picLocks noChangeAspect="1"/>
          </p:cNvPicPr>
          <p:nvPr/>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10856" y="5336908"/>
            <a:ext cx="354567" cy="132475"/>
          </a:xfrm>
          <a:prstGeom prst="rect">
            <a:avLst/>
          </a:prstGeom>
        </p:spPr>
      </p:pic>
      <p:pic>
        <p:nvPicPr>
          <p:cNvPr id="61" name="Picture 60">
            <a:extLst>
              <a:ext uri="{FF2B5EF4-FFF2-40B4-BE49-F238E27FC236}">
                <a16:creationId xmlns:a16="http://schemas.microsoft.com/office/drawing/2014/main" id="{7D2B5B04-705E-93A4-D5CB-C2DF22778E8E}"/>
              </a:ext>
            </a:extLst>
          </p:cNvPr>
          <p:cNvPicPr>
            <a:picLocks noChangeAspect="1"/>
          </p:cNvPicPr>
          <p:nvPr/>
        </p:nvPicPr>
        <p:blipFill rotWithShape="1">
          <a:blip r:embed="rId10" cstate="hqprint">
            <a:clrChange>
              <a:clrFrom>
                <a:srgbClr val="FFFFFF"/>
              </a:clrFrom>
              <a:clrTo>
                <a:srgbClr val="FFFFFF">
                  <a:alpha val="0"/>
                </a:srgbClr>
              </a:clrTo>
            </a:clrChange>
            <a:alphaModFix amt="7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569918" y="5542547"/>
            <a:ext cx="395505" cy="147771"/>
          </a:xfrm>
          <a:prstGeom prst="rect">
            <a:avLst/>
          </a:prstGeom>
        </p:spPr>
      </p:pic>
      <p:pic>
        <p:nvPicPr>
          <p:cNvPr id="184" name="Graphic 183">
            <a:extLst>
              <a:ext uri="{FF2B5EF4-FFF2-40B4-BE49-F238E27FC236}">
                <a16:creationId xmlns:a16="http://schemas.microsoft.com/office/drawing/2014/main" id="{876F1B87-6E48-8BCF-48EB-B38047C161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58906" y="4161679"/>
            <a:ext cx="257175" cy="190500"/>
          </a:xfrm>
          <a:prstGeom prst="rect">
            <a:avLst/>
          </a:prstGeom>
        </p:spPr>
      </p:pic>
      <p:sp>
        <p:nvSpPr>
          <p:cNvPr id="59" name="Rectangle 58">
            <a:extLst>
              <a:ext uri="{FF2B5EF4-FFF2-40B4-BE49-F238E27FC236}">
                <a16:creationId xmlns:a16="http://schemas.microsoft.com/office/drawing/2014/main" id="{7026E5A5-41F2-28F2-6783-CCE2E78527AE}"/>
              </a:ext>
            </a:extLst>
          </p:cNvPr>
          <p:cNvSpPr/>
          <p:nvPr/>
        </p:nvSpPr>
        <p:spPr>
          <a:xfrm>
            <a:off x="5633863" y="5054695"/>
            <a:ext cx="1207879" cy="174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ln w="0"/>
              <a:solidFill>
                <a:schemeClr val="tx1"/>
              </a:solidFill>
              <a:latin typeface="+mj-lt"/>
            </a:endParaRPr>
          </a:p>
        </p:txBody>
      </p:sp>
      <p:sp>
        <p:nvSpPr>
          <p:cNvPr id="62" name="Rectangle 61">
            <a:extLst>
              <a:ext uri="{FF2B5EF4-FFF2-40B4-BE49-F238E27FC236}">
                <a16:creationId xmlns:a16="http://schemas.microsoft.com/office/drawing/2014/main" id="{251C4B92-023C-8B45-5735-545A8FB77C03}"/>
              </a:ext>
            </a:extLst>
          </p:cNvPr>
          <p:cNvSpPr/>
          <p:nvPr/>
        </p:nvSpPr>
        <p:spPr>
          <a:xfrm>
            <a:off x="5633863" y="5331336"/>
            <a:ext cx="1207879" cy="1748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90000" rtlCol="0" anchor="ctr"/>
          <a:lstStyle/>
          <a:p>
            <a:endParaRPr lang="en-US" sz="900" dirty="0">
              <a:ln w="0"/>
              <a:solidFill>
                <a:schemeClr val="tx1"/>
              </a:solidFill>
              <a:latin typeface="+mj-lt"/>
            </a:endParaRPr>
          </a:p>
        </p:txBody>
      </p:sp>
      <p:graphicFrame>
        <p:nvGraphicFramePr>
          <p:cNvPr id="68" name="Table 81">
            <a:extLst>
              <a:ext uri="{FF2B5EF4-FFF2-40B4-BE49-F238E27FC236}">
                <a16:creationId xmlns:a16="http://schemas.microsoft.com/office/drawing/2014/main" id="{5E550FB2-E70D-6121-27E2-EA57F6FF7A2A}"/>
              </a:ext>
            </a:extLst>
          </p:cNvPr>
          <p:cNvGraphicFramePr>
            <a:graphicFrameLocks noGrp="1"/>
          </p:cNvGraphicFramePr>
          <p:nvPr/>
        </p:nvGraphicFramePr>
        <p:xfrm>
          <a:off x="5240145" y="4962394"/>
          <a:ext cx="2068893" cy="991833"/>
        </p:xfrm>
        <a:graphic>
          <a:graphicData uri="http://schemas.openxmlformats.org/drawingml/2006/table">
            <a:tbl>
              <a:tblPr firstRow="1" bandRow="1">
                <a:tableStyleId>{C083E6E3-FA7D-4D7B-A595-EF9225AFEA82}</a:tableStyleId>
              </a:tblPr>
              <a:tblGrid>
                <a:gridCol w="2068893">
                  <a:extLst>
                    <a:ext uri="{9D8B030D-6E8A-4147-A177-3AD203B41FA5}">
                      <a16:colId xmlns:a16="http://schemas.microsoft.com/office/drawing/2014/main" val="3957000789"/>
                    </a:ext>
                  </a:extLst>
                </a:gridCol>
              </a:tblGrid>
              <a:tr h="99183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JORN/CENTRE OF EXCELLENCE IN STRATEGIC SURVEILLANCE</a:t>
                      </a:r>
                    </a:p>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ADVANCED MANUFACTURING</a:t>
                      </a:r>
                    </a:p>
                    <a:p>
                      <a:r>
                        <a:rPr lang="en-US" sz="900" b="0" dirty="0">
                          <a:solidFill>
                            <a:schemeClr val="tx2"/>
                          </a:solidFill>
                        </a:rPr>
                        <a:t>EDINBURGH PARKS, SA</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66" name="Graphic 65">
            <a:extLst>
              <a:ext uri="{FF2B5EF4-FFF2-40B4-BE49-F238E27FC236}">
                <a16:creationId xmlns:a16="http://schemas.microsoft.com/office/drawing/2014/main" id="{BE60AF22-F7B2-42E3-68F0-BBFF7ECD31E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89805" y="5176539"/>
            <a:ext cx="190500" cy="203200"/>
          </a:xfrm>
          <a:prstGeom prst="rect">
            <a:avLst/>
          </a:prstGeom>
        </p:spPr>
      </p:pic>
      <p:pic>
        <p:nvPicPr>
          <p:cNvPr id="67" name="Graphic 66">
            <a:extLst>
              <a:ext uri="{FF2B5EF4-FFF2-40B4-BE49-F238E27FC236}">
                <a16:creationId xmlns:a16="http://schemas.microsoft.com/office/drawing/2014/main" id="{0E269AAB-4983-536A-AB79-6706B5477C4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989805" y="5486982"/>
            <a:ext cx="190500" cy="203200"/>
          </a:xfrm>
          <a:prstGeom prst="rect">
            <a:avLst/>
          </a:prstGeom>
        </p:spPr>
      </p:pic>
      <p:graphicFrame>
        <p:nvGraphicFramePr>
          <p:cNvPr id="69" name="Table 81">
            <a:extLst>
              <a:ext uri="{FF2B5EF4-FFF2-40B4-BE49-F238E27FC236}">
                <a16:creationId xmlns:a16="http://schemas.microsoft.com/office/drawing/2014/main" id="{006BC6BE-929B-A943-A379-6C89A7820693}"/>
              </a:ext>
            </a:extLst>
          </p:cNvPr>
          <p:cNvGraphicFramePr>
            <a:graphicFrameLocks noGrp="1"/>
          </p:cNvGraphicFramePr>
          <p:nvPr/>
        </p:nvGraphicFramePr>
        <p:xfrm>
          <a:off x="7731885" y="4966090"/>
          <a:ext cx="2068893" cy="991833"/>
        </p:xfrm>
        <a:graphic>
          <a:graphicData uri="http://schemas.openxmlformats.org/drawingml/2006/table">
            <a:tbl>
              <a:tblPr firstRow="1" bandRow="1">
                <a:tableStyleId>{C083E6E3-FA7D-4D7B-A595-EF9225AFEA82}</a:tableStyleId>
              </a:tblPr>
              <a:tblGrid>
                <a:gridCol w="2068893">
                  <a:extLst>
                    <a:ext uri="{9D8B030D-6E8A-4147-A177-3AD203B41FA5}">
                      <a16:colId xmlns:a16="http://schemas.microsoft.com/office/drawing/2014/main" val="3957000789"/>
                    </a:ext>
                  </a:extLst>
                </a:gridCol>
              </a:tblGrid>
              <a:tr h="99183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NULKA MISILE DECOY</a:t>
                      </a:r>
                    </a:p>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AUTONOMY </a:t>
                      </a:r>
                    </a:p>
                    <a:p>
                      <a:r>
                        <a:rPr lang="en-AU" sz="900" b="0" dirty="0">
                          <a:solidFill>
                            <a:schemeClr val="tx2"/>
                          </a:solidFill>
                        </a:rPr>
                        <a:t>MELBOURNE ENGINEERING HUB,</a:t>
                      </a:r>
                    </a:p>
                    <a:p>
                      <a:r>
                        <a:rPr lang="en-AU" sz="900" b="0" dirty="0">
                          <a:solidFill>
                            <a:schemeClr val="tx2"/>
                          </a:solidFill>
                        </a:rPr>
                        <a:t>NAGAMBIE TEST FACILITIES, VIC</a:t>
                      </a:r>
                    </a:p>
                  </a:txBody>
                  <a:tcPr anchor="b">
                    <a:lnL>
                      <a:noFill/>
                    </a:lnL>
                    <a:lnR w="12700" cap="flat" cmpd="sng" algn="ctr">
                      <a:solidFill>
                        <a:schemeClr val="tx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73" name="Graphic 72">
            <a:extLst>
              <a:ext uri="{FF2B5EF4-FFF2-40B4-BE49-F238E27FC236}">
                <a16:creationId xmlns:a16="http://schemas.microsoft.com/office/drawing/2014/main" id="{8EAFE75C-20E3-56C8-B8AE-198EF409ECA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498629" y="5078847"/>
            <a:ext cx="250419" cy="267114"/>
          </a:xfrm>
          <a:prstGeom prst="rect">
            <a:avLst/>
          </a:prstGeom>
        </p:spPr>
      </p:pic>
      <p:pic>
        <p:nvPicPr>
          <p:cNvPr id="74" name="Graphic 73">
            <a:extLst>
              <a:ext uri="{FF2B5EF4-FFF2-40B4-BE49-F238E27FC236}">
                <a16:creationId xmlns:a16="http://schemas.microsoft.com/office/drawing/2014/main" id="{111A0E08-E128-7030-71A4-1CA8D8558F3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523234" y="5389078"/>
            <a:ext cx="203200" cy="203200"/>
          </a:xfrm>
          <a:prstGeom prst="rect">
            <a:avLst/>
          </a:prstGeom>
        </p:spPr>
      </p:pic>
      <p:graphicFrame>
        <p:nvGraphicFramePr>
          <p:cNvPr id="111" name="Table 81">
            <a:extLst>
              <a:ext uri="{FF2B5EF4-FFF2-40B4-BE49-F238E27FC236}">
                <a16:creationId xmlns:a16="http://schemas.microsoft.com/office/drawing/2014/main" id="{DD66040E-0AD2-E4C6-3ACD-0F9354705509}"/>
              </a:ext>
            </a:extLst>
          </p:cNvPr>
          <p:cNvGraphicFramePr>
            <a:graphicFrameLocks noGrp="1"/>
          </p:cNvGraphicFramePr>
          <p:nvPr/>
        </p:nvGraphicFramePr>
        <p:xfrm>
          <a:off x="10082579" y="1794472"/>
          <a:ext cx="1898279" cy="966624"/>
        </p:xfrm>
        <a:graphic>
          <a:graphicData uri="http://schemas.openxmlformats.org/drawingml/2006/table">
            <a:tbl>
              <a:tblPr firstRow="1" bandRow="1">
                <a:tableStyleId>{C083E6E3-FA7D-4D7B-A595-EF9225AFEA82}</a:tableStyleId>
              </a:tblPr>
              <a:tblGrid>
                <a:gridCol w="1898279">
                  <a:extLst>
                    <a:ext uri="{9D8B030D-6E8A-4147-A177-3AD203B41FA5}">
                      <a16:colId xmlns:a16="http://schemas.microsoft.com/office/drawing/2014/main" val="3957000789"/>
                    </a:ext>
                  </a:extLst>
                </a:gridCol>
              </a:tblGrid>
              <a:tr h="966624">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F-35 SUSTAINMENT </a:t>
                      </a:r>
                      <a:br>
                        <a:rPr lang="en-US" sz="900" b="0" kern="1200" dirty="0">
                          <a:ln w="0"/>
                          <a:solidFill>
                            <a:schemeClr val="tx1"/>
                          </a:solidFill>
                          <a:latin typeface="+mn-lt"/>
                          <a:ea typeface="+mn-ea"/>
                          <a:cs typeface="+mn-cs"/>
                        </a:rPr>
                      </a:br>
                      <a:r>
                        <a:rPr lang="en-US" sz="900" b="0" kern="1200" dirty="0">
                          <a:ln w="0"/>
                          <a:solidFill>
                            <a:schemeClr val="tx1"/>
                          </a:solidFill>
                          <a:latin typeface="+mn-lt"/>
                          <a:ea typeface="+mn-ea"/>
                          <a:cs typeface="+mn-cs"/>
                        </a:rPr>
                        <a:t>&amp; MRO FACILITIES</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HAWK LEAD-IN FIGHTER </a:t>
                      </a:r>
                      <a:br>
                        <a:rPr lang="en-US" sz="900" b="0" kern="1200" dirty="0">
                          <a:ln w="0"/>
                          <a:solidFill>
                            <a:schemeClr val="tx1"/>
                          </a:solidFill>
                          <a:latin typeface="+mn-lt"/>
                          <a:ea typeface="+mn-ea"/>
                          <a:cs typeface="+mn-cs"/>
                        </a:rPr>
                      </a:br>
                      <a:r>
                        <a:rPr lang="en-US" sz="900" b="0" kern="1200" dirty="0">
                          <a:ln w="0"/>
                          <a:solidFill>
                            <a:schemeClr val="tx1"/>
                          </a:solidFill>
                          <a:latin typeface="+mn-lt"/>
                          <a:ea typeface="+mn-ea"/>
                          <a:cs typeface="+mn-cs"/>
                        </a:rPr>
                        <a:t>TRAINING SYSTEM</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WILLIAMTOWN, NSW</a:t>
                      </a:r>
                    </a:p>
                  </a:txBody>
                  <a:tcPr anchor="b">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graphicFrame>
        <p:nvGraphicFramePr>
          <p:cNvPr id="112" name="Table 81">
            <a:extLst>
              <a:ext uri="{FF2B5EF4-FFF2-40B4-BE49-F238E27FC236}">
                <a16:creationId xmlns:a16="http://schemas.microsoft.com/office/drawing/2014/main" id="{389814A2-CF21-FCBE-C713-7FFB78343DAF}"/>
              </a:ext>
            </a:extLst>
          </p:cNvPr>
          <p:cNvGraphicFramePr>
            <a:graphicFrameLocks noGrp="1"/>
          </p:cNvGraphicFramePr>
          <p:nvPr/>
        </p:nvGraphicFramePr>
        <p:xfrm>
          <a:off x="10082579" y="1225488"/>
          <a:ext cx="1898279" cy="523777"/>
        </p:xfrm>
        <a:graphic>
          <a:graphicData uri="http://schemas.openxmlformats.org/drawingml/2006/table">
            <a:tbl>
              <a:tblPr firstRow="1" bandRow="1">
                <a:tableStyleId>{C083E6E3-FA7D-4D7B-A595-EF9225AFEA82}</a:tableStyleId>
              </a:tblPr>
              <a:tblGrid>
                <a:gridCol w="1898279">
                  <a:extLst>
                    <a:ext uri="{9D8B030D-6E8A-4147-A177-3AD203B41FA5}">
                      <a16:colId xmlns:a16="http://schemas.microsoft.com/office/drawing/2014/main" val="3957000789"/>
                    </a:ext>
                  </a:extLst>
                </a:gridCol>
              </a:tblGrid>
              <a:tr h="523777">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kern="1200" dirty="0">
                          <a:ln w="0"/>
                          <a:solidFill>
                            <a:schemeClr val="tx1"/>
                          </a:solidFill>
                          <a:latin typeface="+mn-lt"/>
                          <a:ea typeface="+mn-ea"/>
                          <a:cs typeface="+mn-cs"/>
                        </a:rPr>
                        <a:t>CAPABILITY HUB</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CAIRNS, QLD</a:t>
                      </a:r>
                    </a:p>
                  </a:txBody>
                  <a:tcPr anchor="b">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graphicFrame>
        <p:nvGraphicFramePr>
          <p:cNvPr id="114" name="Table 81">
            <a:extLst>
              <a:ext uri="{FF2B5EF4-FFF2-40B4-BE49-F238E27FC236}">
                <a16:creationId xmlns:a16="http://schemas.microsoft.com/office/drawing/2014/main" id="{518F2985-8B6D-7EFF-9A23-016A50498A7B}"/>
              </a:ext>
            </a:extLst>
          </p:cNvPr>
          <p:cNvGraphicFramePr>
            <a:graphicFrameLocks noGrp="1"/>
          </p:cNvGraphicFramePr>
          <p:nvPr/>
        </p:nvGraphicFramePr>
        <p:xfrm>
          <a:off x="10082578" y="2832035"/>
          <a:ext cx="1898279" cy="640080"/>
        </p:xfrm>
        <a:graphic>
          <a:graphicData uri="http://schemas.openxmlformats.org/drawingml/2006/table">
            <a:tbl>
              <a:tblPr firstRow="1" bandRow="1">
                <a:tableStyleId>{C083E6E3-FA7D-4D7B-A595-EF9225AFEA82}</a:tableStyleId>
              </a:tblPr>
              <a:tblGrid>
                <a:gridCol w="1898279">
                  <a:extLst>
                    <a:ext uri="{9D8B030D-6E8A-4147-A177-3AD203B41FA5}">
                      <a16:colId xmlns:a16="http://schemas.microsoft.com/office/drawing/2014/main" val="3957000789"/>
                    </a:ext>
                  </a:extLst>
                </a:gridCol>
              </a:tblGrid>
              <a:tr h="574886">
                <a:tc>
                  <a:txBody>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lang="en-US" sz="900" b="0" kern="1200" dirty="0">
                          <a:ln w="0"/>
                          <a:solidFill>
                            <a:schemeClr val="tx1"/>
                          </a:solidFill>
                          <a:latin typeface="+mn-lt"/>
                          <a:ea typeface="+mn-ea"/>
                          <a:cs typeface="+mn-cs"/>
                        </a:rPr>
                        <a:t>HOBART CLASS </a:t>
                      </a:r>
                    </a:p>
                    <a:p>
                      <a:pPr marL="0" marR="0" lvl="0" indent="0" algn="l" defTabSz="914348" rtl="0" eaLnBrk="1" fontAlgn="auto" latinLnBrk="0" hangingPunct="1">
                        <a:lnSpc>
                          <a:spcPct val="100000"/>
                        </a:lnSpc>
                        <a:spcBef>
                          <a:spcPts val="0"/>
                        </a:spcBef>
                        <a:spcAft>
                          <a:spcPts val="0"/>
                        </a:spcAft>
                        <a:buClrTx/>
                        <a:buSzTx/>
                        <a:buFontTx/>
                        <a:buNone/>
                        <a:tabLst/>
                        <a:defRPr/>
                      </a:pPr>
                      <a:r>
                        <a:rPr lang="en-US" sz="900" b="0" kern="1200" dirty="0">
                          <a:ln w="0"/>
                          <a:solidFill>
                            <a:schemeClr val="tx1"/>
                          </a:solidFill>
                          <a:latin typeface="+mn-lt"/>
                          <a:ea typeface="+mn-ea"/>
                          <a:cs typeface="+mn-cs"/>
                        </a:rPr>
                        <a:t>DESTROYER</a:t>
                      </a:r>
                    </a:p>
                    <a:p>
                      <a:pPr marL="0" marR="0" lvl="0" indent="0" algn="l" defTabSz="914348" rtl="0" eaLnBrk="1" fontAlgn="auto" latinLnBrk="0" hangingPunct="1">
                        <a:lnSpc>
                          <a:spcPct val="100000"/>
                        </a:lnSpc>
                        <a:spcBef>
                          <a:spcPts val="0"/>
                        </a:spcBef>
                        <a:spcAft>
                          <a:spcPts val="0"/>
                        </a:spcAft>
                        <a:buClrTx/>
                        <a:buSzTx/>
                        <a:buFontTx/>
                        <a:buNone/>
                        <a:tabLst/>
                        <a:defRPr/>
                      </a:pPr>
                      <a:endParaRPr lang="en-US" sz="900" b="0" kern="1200" dirty="0">
                        <a:ln w="0"/>
                        <a:solidFill>
                          <a:schemeClr val="tx1"/>
                        </a:solidFill>
                        <a:latin typeface="+mn-lt"/>
                        <a:ea typeface="+mn-ea"/>
                        <a:cs typeface="+mn-cs"/>
                      </a:endParaRP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GARDEN ISLAND, NSW</a:t>
                      </a:r>
                    </a:p>
                  </a:txBody>
                  <a:tcPr anchor="b">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116" name="Picture 115">
            <a:extLst>
              <a:ext uri="{FF2B5EF4-FFF2-40B4-BE49-F238E27FC236}">
                <a16:creationId xmlns:a16="http://schemas.microsoft.com/office/drawing/2014/main" id="{CDFC1852-DBFA-4B7B-9F00-F548E94AB045}"/>
              </a:ext>
            </a:extLst>
          </p:cNvPr>
          <p:cNvPicPr>
            <a:picLocks noChangeAspect="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1171" y="2923003"/>
            <a:ext cx="403962" cy="140301"/>
          </a:xfrm>
          <a:prstGeom prst="rect">
            <a:avLst/>
          </a:prstGeom>
        </p:spPr>
      </p:pic>
      <p:pic>
        <p:nvPicPr>
          <p:cNvPr id="117" name="Graphic 116">
            <a:extLst>
              <a:ext uri="{FF2B5EF4-FFF2-40B4-BE49-F238E27FC236}">
                <a16:creationId xmlns:a16="http://schemas.microsoft.com/office/drawing/2014/main" id="{785456CB-C6CB-A5EC-44DB-F81130F05BA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3023878">
            <a:off x="11620909" y="1872185"/>
            <a:ext cx="245628" cy="262004"/>
          </a:xfrm>
          <a:prstGeom prst="rect">
            <a:avLst/>
          </a:prstGeom>
        </p:spPr>
      </p:pic>
      <p:pic>
        <p:nvPicPr>
          <p:cNvPr id="118" name="Graphic 117">
            <a:extLst>
              <a:ext uri="{FF2B5EF4-FFF2-40B4-BE49-F238E27FC236}">
                <a16:creationId xmlns:a16="http://schemas.microsoft.com/office/drawing/2014/main" id="{A6342AEC-5E58-BF59-D4FD-F0CE7D95F3AA}"/>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662898" y="1303634"/>
            <a:ext cx="203200" cy="203200"/>
          </a:xfrm>
          <a:prstGeom prst="rect">
            <a:avLst/>
          </a:prstGeom>
        </p:spPr>
      </p:pic>
      <p:graphicFrame>
        <p:nvGraphicFramePr>
          <p:cNvPr id="119" name="Table 81">
            <a:extLst>
              <a:ext uri="{FF2B5EF4-FFF2-40B4-BE49-F238E27FC236}">
                <a16:creationId xmlns:a16="http://schemas.microsoft.com/office/drawing/2014/main" id="{48FAD867-9136-583E-3989-17D29257A958}"/>
              </a:ext>
            </a:extLst>
          </p:cNvPr>
          <p:cNvGraphicFramePr>
            <a:graphicFrameLocks noGrp="1"/>
          </p:cNvGraphicFramePr>
          <p:nvPr/>
        </p:nvGraphicFramePr>
        <p:xfrm>
          <a:off x="10082578" y="3518464"/>
          <a:ext cx="1898279" cy="612918"/>
        </p:xfrm>
        <a:graphic>
          <a:graphicData uri="http://schemas.openxmlformats.org/drawingml/2006/table">
            <a:tbl>
              <a:tblPr firstRow="1" bandRow="1">
                <a:tableStyleId>{C083E6E3-FA7D-4D7B-A595-EF9225AFEA82}</a:tableStyleId>
              </a:tblPr>
              <a:tblGrid>
                <a:gridCol w="1898279">
                  <a:extLst>
                    <a:ext uri="{9D8B030D-6E8A-4147-A177-3AD203B41FA5}">
                      <a16:colId xmlns:a16="http://schemas.microsoft.com/office/drawing/2014/main" val="3957000789"/>
                    </a:ext>
                  </a:extLst>
                </a:gridCol>
              </a:tblGrid>
              <a:tr h="612918">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900" b="0" kern="1200" dirty="0">
                          <a:ln w="0"/>
                          <a:solidFill>
                            <a:schemeClr val="tx1"/>
                          </a:solidFill>
                          <a:latin typeface="+mn-lt"/>
                          <a:ea typeface="+mn-ea"/>
                          <a:cs typeface="+mn-cs"/>
                        </a:rPr>
                        <a:t>CYBER AND </a:t>
                      </a:r>
                      <a:br>
                        <a:rPr lang="en-AU" sz="900" b="0" kern="1200" dirty="0">
                          <a:ln w="0"/>
                          <a:solidFill>
                            <a:schemeClr val="tx1"/>
                          </a:solidFill>
                          <a:latin typeface="+mn-lt"/>
                          <a:ea typeface="+mn-ea"/>
                          <a:cs typeface="+mn-cs"/>
                        </a:rPr>
                      </a:br>
                      <a:r>
                        <a:rPr lang="en-AU" sz="900" b="0" kern="1200" dirty="0">
                          <a:ln w="0"/>
                          <a:solidFill>
                            <a:schemeClr val="tx1"/>
                          </a:solidFill>
                          <a:latin typeface="+mn-lt"/>
                          <a:ea typeface="+mn-ea"/>
                          <a:cs typeface="+mn-cs"/>
                        </a:rPr>
                        <a:t>DIGITAL INTELLIGENCE</a:t>
                      </a:r>
                    </a:p>
                    <a:p>
                      <a:pPr marL="0" marR="0" lvl="0" indent="0" algn="l" defTabSz="914348" rtl="0" eaLnBrk="1" fontAlgn="auto" latinLnBrk="0" hangingPunct="1">
                        <a:lnSpc>
                          <a:spcPct val="100000"/>
                        </a:lnSpc>
                        <a:spcBef>
                          <a:spcPts val="0"/>
                        </a:spcBef>
                        <a:spcAft>
                          <a:spcPts val="600"/>
                        </a:spcAft>
                        <a:buClrTx/>
                        <a:buSzTx/>
                        <a:buFontTx/>
                        <a:buNone/>
                        <a:tabLst/>
                        <a:defRPr/>
                      </a:pPr>
                      <a:r>
                        <a:rPr lang="en-US" sz="900" b="0" dirty="0">
                          <a:solidFill>
                            <a:schemeClr val="tx2"/>
                          </a:solidFill>
                        </a:rPr>
                        <a:t>CANBERRA, ACT</a:t>
                      </a:r>
                    </a:p>
                  </a:txBody>
                  <a:tcPr anchor="b">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70501420"/>
                  </a:ext>
                </a:extLst>
              </a:tr>
            </a:tbl>
          </a:graphicData>
        </a:graphic>
      </p:graphicFrame>
      <p:pic>
        <p:nvPicPr>
          <p:cNvPr id="120" name="Graphic 119">
            <a:extLst>
              <a:ext uri="{FF2B5EF4-FFF2-40B4-BE49-F238E27FC236}">
                <a16:creationId xmlns:a16="http://schemas.microsoft.com/office/drawing/2014/main" id="{8AD0156B-544F-EFA3-0551-0B6D2BBDA44F}"/>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677645" y="3765058"/>
            <a:ext cx="190500" cy="203200"/>
          </a:xfrm>
          <a:prstGeom prst="rect">
            <a:avLst/>
          </a:prstGeom>
        </p:spPr>
      </p:pic>
      <p:pic>
        <p:nvPicPr>
          <p:cNvPr id="185" name="Graphic 184">
            <a:extLst>
              <a:ext uri="{FF2B5EF4-FFF2-40B4-BE49-F238E27FC236}">
                <a16:creationId xmlns:a16="http://schemas.microsoft.com/office/drawing/2014/main" id="{6D63CC35-EA3C-EE99-E669-03505D27A7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62898" y="2255070"/>
            <a:ext cx="257175" cy="190500"/>
          </a:xfrm>
          <a:prstGeom prst="rect">
            <a:avLst/>
          </a:prstGeom>
        </p:spPr>
      </p:pic>
      <p:pic>
        <p:nvPicPr>
          <p:cNvPr id="5" name="Picture 4">
            <a:extLst>
              <a:ext uri="{FF2B5EF4-FFF2-40B4-BE49-F238E27FC236}">
                <a16:creationId xmlns:a16="http://schemas.microsoft.com/office/drawing/2014/main" id="{7FAE7B9B-F0E2-FACE-3B68-5CAB8A90B91E}"/>
              </a:ext>
            </a:extLst>
          </p:cNvPr>
          <p:cNvPicPr>
            <a:picLocks noChangeAspect="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05430" y="5029566"/>
            <a:ext cx="459993" cy="159761"/>
          </a:xfrm>
          <a:prstGeom prst="rect">
            <a:avLst/>
          </a:prstGeom>
        </p:spPr>
      </p:pic>
      <p:pic>
        <p:nvPicPr>
          <p:cNvPr id="8" name="Graphic 7">
            <a:extLst>
              <a:ext uri="{FF2B5EF4-FFF2-40B4-BE49-F238E27FC236}">
                <a16:creationId xmlns:a16="http://schemas.microsoft.com/office/drawing/2014/main" id="{EC04BEF0-871C-23F5-B377-86DC7377FB8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561506" y="3558604"/>
            <a:ext cx="203200" cy="203200"/>
          </a:xfrm>
          <a:prstGeom prst="rect">
            <a:avLst/>
          </a:prstGeom>
        </p:spPr>
      </p:pic>
      <p:pic>
        <p:nvPicPr>
          <p:cNvPr id="9" name="Picture 8">
            <a:extLst>
              <a:ext uri="{FF2B5EF4-FFF2-40B4-BE49-F238E27FC236}">
                <a16:creationId xmlns:a16="http://schemas.microsoft.com/office/drawing/2014/main" id="{E0DD97C6-7724-DE48-920C-E82367608D1E}"/>
              </a:ext>
            </a:extLst>
          </p:cNvPr>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532523" y="4800133"/>
            <a:ext cx="432900" cy="115305"/>
          </a:xfrm>
          <a:prstGeom prst="rect">
            <a:avLst/>
          </a:prstGeom>
        </p:spPr>
      </p:pic>
      <p:sp>
        <p:nvSpPr>
          <p:cNvPr id="10" name="Rectangle 9">
            <a:extLst>
              <a:ext uri="{FF2B5EF4-FFF2-40B4-BE49-F238E27FC236}">
                <a16:creationId xmlns:a16="http://schemas.microsoft.com/office/drawing/2014/main" id="{69CEDA59-0DEC-874F-367A-9ED1865B310B}"/>
              </a:ext>
            </a:extLst>
          </p:cNvPr>
          <p:cNvSpPr/>
          <p:nvPr/>
        </p:nvSpPr>
        <p:spPr>
          <a:xfrm>
            <a:off x="0" y="273389"/>
            <a:ext cx="5673775" cy="1133912"/>
          </a:xfrm>
          <a:prstGeom prst="rect">
            <a:avLst/>
          </a:prstGeom>
          <a:solidFill>
            <a:srgbClr val="E97032"/>
          </a:solidFill>
          <a:ln>
            <a:solidFill>
              <a:srgbClr val="E97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B4748823-BF81-5487-980D-0810DC3BC127}"/>
              </a:ext>
            </a:extLst>
          </p:cNvPr>
          <p:cNvSpPr txBox="1"/>
          <p:nvPr/>
        </p:nvSpPr>
        <p:spPr>
          <a:xfrm>
            <a:off x="527886" y="436484"/>
            <a:ext cx="5154305" cy="861774"/>
          </a:xfrm>
          <a:prstGeom prst="rect">
            <a:avLst/>
          </a:prstGeom>
          <a:noFill/>
        </p:spPr>
        <p:txBody>
          <a:bodyPr wrap="square" lIns="0" tIns="0" rIns="0" bIns="0" rtlCol="0">
            <a:spAutoFit/>
          </a:bodyPr>
          <a:lstStyle/>
          <a:p>
            <a:r>
              <a:rPr lang="en-US" sz="3200" dirty="0">
                <a:solidFill>
                  <a:schemeClr val="bg1"/>
                </a:solidFill>
                <a:ea typeface="Tahoma" panose="020B0604030504040204" pitchFamily="34" charset="0"/>
                <a:cs typeface="Calibri" panose="020F0502020204030204" pitchFamily="34" charset="0"/>
              </a:rPr>
              <a:t>BAE Systems Australia</a:t>
            </a:r>
          </a:p>
          <a:p>
            <a:r>
              <a:rPr lang="en-US" sz="2400" dirty="0">
                <a:solidFill>
                  <a:schemeClr val="bg1"/>
                </a:solidFill>
                <a:ea typeface="Tahoma" panose="020B0604030504040204" pitchFamily="34" charset="0"/>
                <a:cs typeface="Calibri" panose="020F0502020204030204" pitchFamily="34" charset="0"/>
              </a:rPr>
              <a:t>A nation-wide endeavour</a:t>
            </a:r>
          </a:p>
        </p:txBody>
      </p:sp>
      <p:grpSp>
        <p:nvGrpSpPr>
          <p:cNvPr id="70" name="Group 69">
            <a:extLst>
              <a:ext uri="{FF2B5EF4-FFF2-40B4-BE49-F238E27FC236}">
                <a16:creationId xmlns:a16="http://schemas.microsoft.com/office/drawing/2014/main" id="{59021DFA-DD86-9357-8FC4-FC9157CE6314}"/>
              </a:ext>
            </a:extLst>
          </p:cNvPr>
          <p:cNvGrpSpPr/>
          <p:nvPr/>
        </p:nvGrpSpPr>
        <p:grpSpPr>
          <a:xfrm>
            <a:off x="544841" y="2008135"/>
            <a:ext cx="2356990" cy="1668460"/>
            <a:chOff x="519748" y="2155526"/>
            <a:chExt cx="2350825" cy="1668460"/>
          </a:xfrm>
        </p:grpSpPr>
        <p:sp>
          <p:nvSpPr>
            <p:cNvPr id="14" name="TextBox 13">
              <a:extLst>
                <a:ext uri="{FF2B5EF4-FFF2-40B4-BE49-F238E27FC236}">
                  <a16:creationId xmlns:a16="http://schemas.microsoft.com/office/drawing/2014/main" id="{DB299DDA-99DB-EBB3-42FF-9576D7CC175F}"/>
                </a:ext>
              </a:extLst>
            </p:cNvPr>
            <p:cNvSpPr txBox="1"/>
            <p:nvPr/>
          </p:nvSpPr>
          <p:spPr>
            <a:xfrm flipH="1">
              <a:off x="521228" y="2440635"/>
              <a:ext cx="2340000" cy="1383351"/>
            </a:xfrm>
            <a:prstGeom prst="rect">
              <a:avLst/>
            </a:prstGeom>
            <a:solidFill>
              <a:schemeClr val="bg1">
                <a:alpha val="60000"/>
              </a:schemeClr>
            </a:solidFill>
          </p:spPr>
          <p:txBody>
            <a:bodyPr wrap="square" lIns="251999" tIns="288000" rIns="360000" bIns="144000" rtlCol="0" anchor="t">
              <a:noAutofit/>
            </a:bodyPr>
            <a:lstStyle/>
            <a:p>
              <a:pPr algn="ctr">
                <a:spcAft>
                  <a:spcPts val="600"/>
                </a:spcAft>
                <a:buClr>
                  <a:schemeClr val="tx2"/>
                </a:buClr>
              </a:pPr>
              <a:endParaRPr lang="en-AU" sz="1600" dirty="0">
                <a:latin typeface="+mj-lt"/>
              </a:endParaRPr>
            </a:p>
          </p:txBody>
        </p:sp>
        <p:sp>
          <p:nvSpPr>
            <p:cNvPr id="16" name="Rectangle 15">
              <a:extLst>
                <a:ext uri="{FF2B5EF4-FFF2-40B4-BE49-F238E27FC236}">
                  <a16:creationId xmlns:a16="http://schemas.microsoft.com/office/drawing/2014/main" id="{4EE43566-6D7C-D195-DD94-5169F09010C1}"/>
                </a:ext>
              </a:extLst>
            </p:cNvPr>
            <p:cNvSpPr/>
            <p:nvPr/>
          </p:nvSpPr>
          <p:spPr>
            <a:xfrm>
              <a:off x="519749" y="2155526"/>
              <a:ext cx="2340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rPr>
                <a:t>OUR PEOPLE</a:t>
              </a:r>
            </a:p>
          </p:txBody>
        </p:sp>
        <p:sp>
          <p:nvSpPr>
            <p:cNvPr id="17" name="TextBox 16">
              <a:extLst>
                <a:ext uri="{FF2B5EF4-FFF2-40B4-BE49-F238E27FC236}">
                  <a16:creationId xmlns:a16="http://schemas.microsoft.com/office/drawing/2014/main" id="{3C431B54-22FC-F0AD-9CE5-4D5D044394C1}"/>
                </a:ext>
              </a:extLst>
            </p:cNvPr>
            <p:cNvSpPr txBox="1"/>
            <p:nvPr/>
          </p:nvSpPr>
          <p:spPr>
            <a:xfrm>
              <a:off x="519748" y="2431250"/>
              <a:ext cx="1245027" cy="430887"/>
            </a:xfrm>
            <a:prstGeom prst="rect">
              <a:avLst/>
            </a:prstGeom>
            <a:noFill/>
          </p:spPr>
          <p:txBody>
            <a:bodyPr wrap="square" lIns="108000" tIns="0" rIns="0" bIns="0" rtlCol="0">
              <a:spAutoFit/>
            </a:bodyPr>
            <a:lstStyle/>
            <a:p>
              <a:r>
                <a:rPr lang="en-AU" sz="2800" dirty="0">
                  <a:solidFill>
                    <a:schemeClr val="tx2"/>
                  </a:solidFill>
                  <a:latin typeface="+mj-lt"/>
                </a:rPr>
                <a:t>7,000+</a:t>
              </a:r>
              <a:endParaRPr lang="en-AU" sz="900" dirty="0"/>
            </a:p>
          </p:txBody>
        </p:sp>
        <p:sp>
          <p:nvSpPr>
            <p:cNvPr id="18" name="TextBox 17">
              <a:extLst>
                <a:ext uri="{FF2B5EF4-FFF2-40B4-BE49-F238E27FC236}">
                  <a16:creationId xmlns:a16="http://schemas.microsoft.com/office/drawing/2014/main" id="{E70E3D2C-7778-DB71-8974-EDA76206A8D1}"/>
                </a:ext>
              </a:extLst>
            </p:cNvPr>
            <p:cNvSpPr txBox="1"/>
            <p:nvPr/>
          </p:nvSpPr>
          <p:spPr>
            <a:xfrm>
              <a:off x="519749" y="2893179"/>
              <a:ext cx="1389062" cy="430887"/>
            </a:xfrm>
            <a:prstGeom prst="rect">
              <a:avLst/>
            </a:prstGeom>
            <a:noFill/>
          </p:spPr>
          <p:txBody>
            <a:bodyPr wrap="square" lIns="108000" tIns="0" rIns="0" bIns="0" rtlCol="0">
              <a:spAutoFit/>
            </a:bodyPr>
            <a:lstStyle/>
            <a:p>
              <a:r>
                <a:rPr lang="en-AU" sz="2800" dirty="0">
                  <a:solidFill>
                    <a:schemeClr val="tx2"/>
                  </a:solidFill>
                  <a:latin typeface="+mj-lt"/>
                </a:rPr>
                <a:t>3,000+</a:t>
              </a:r>
            </a:p>
          </p:txBody>
        </p:sp>
        <p:sp>
          <p:nvSpPr>
            <p:cNvPr id="19" name="TextBox 18">
              <a:extLst>
                <a:ext uri="{FF2B5EF4-FFF2-40B4-BE49-F238E27FC236}">
                  <a16:creationId xmlns:a16="http://schemas.microsoft.com/office/drawing/2014/main" id="{D92E25F7-4ADB-285E-4933-3E378DFB54B9}"/>
                </a:ext>
              </a:extLst>
            </p:cNvPr>
            <p:cNvSpPr txBox="1"/>
            <p:nvPr/>
          </p:nvSpPr>
          <p:spPr>
            <a:xfrm>
              <a:off x="1820876" y="2431249"/>
              <a:ext cx="843322" cy="432000"/>
            </a:xfrm>
            <a:prstGeom prst="rect">
              <a:avLst/>
            </a:prstGeom>
            <a:noFill/>
          </p:spPr>
          <p:txBody>
            <a:bodyPr wrap="square" lIns="108000" tIns="0" rIns="0" bIns="0" rtlCol="0" anchor="ctr">
              <a:noAutofit/>
            </a:bodyPr>
            <a:lstStyle/>
            <a:p>
              <a:r>
                <a:rPr lang="en-AU" sz="800" dirty="0"/>
                <a:t>Number of </a:t>
              </a:r>
              <a:br>
                <a:rPr lang="en-AU" sz="800" dirty="0"/>
              </a:br>
              <a:r>
                <a:rPr lang="en-AU" sz="800" dirty="0"/>
                <a:t>skilled employees</a:t>
              </a:r>
            </a:p>
          </p:txBody>
        </p:sp>
        <p:sp>
          <p:nvSpPr>
            <p:cNvPr id="20" name="TextBox 19">
              <a:extLst>
                <a:ext uri="{FF2B5EF4-FFF2-40B4-BE49-F238E27FC236}">
                  <a16:creationId xmlns:a16="http://schemas.microsoft.com/office/drawing/2014/main" id="{6B6AD8BD-9A6C-A4B3-376A-14801346163D}"/>
                </a:ext>
              </a:extLst>
            </p:cNvPr>
            <p:cNvSpPr txBox="1"/>
            <p:nvPr/>
          </p:nvSpPr>
          <p:spPr>
            <a:xfrm>
              <a:off x="1820875" y="2893178"/>
              <a:ext cx="1003439" cy="432000"/>
            </a:xfrm>
            <a:prstGeom prst="rect">
              <a:avLst/>
            </a:prstGeom>
            <a:noFill/>
          </p:spPr>
          <p:txBody>
            <a:bodyPr wrap="square" lIns="108000" tIns="0" rIns="0" bIns="0" rtlCol="0" anchor="ctr">
              <a:noAutofit/>
            </a:bodyPr>
            <a:lstStyle/>
            <a:p>
              <a:r>
                <a:rPr lang="en-AU" sz="800" dirty="0"/>
                <a:t>New employees over the last 3 years</a:t>
              </a:r>
            </a:p>
          </p:txBody>
        </p:sp>
        <p:sp>
          <p:nvSpPr>
            <p:cNvPr id="21" name="TextBox 20">
              <a:extLst>
                <a:ext uri="{FF2B5EF4-FFF2-40B4-BE49-F238E27FC236}">
                  <a16:creationId xmlns:a16="http://schemas.microsoft.com/office/drawing/2014/main" id="{6368920C-39E2-E99F-D92B-0422180A3442}"/>
                </a:ext>
              </a:extLst>
            </p:cNvPr>
            <p:cNvSpPr txBox="1"/>
            <p:nvPr/>
          </p:nvSpPr>
          <p:spPr>
            <a:xfrm>
              <a:off x="1820875" y="3346481"/>
              <a:ext cx="1049698" cy="432000"/>
            </a:xfrm>
            <a:prstGeom prst="rect">
              <a:avLst/>
            </a:prstGeom>
            <a:noFill/>
          </p:spPr>
          <p:txBody>
            <a:bodyPr wrap="square" lIns="108000" tIns="0" rIns="0" bIns="0" rtlCol="0" anchor="ctr">
              <a:noAutofit/>
            </a:bodyPr>
            <a:lstStyle/>
            <a:p>
              <a:r>
                <a:rPr lang="en-AU" sz="800" dirty="0"/>
                <a:t>total Australian jobs sustained through </a:t>
              </a:r>
              <a:br>
                <a:rPr lang="en-AU" sz="800" dirty="0"/>
              </a:br>
              <a:r>
                <a:rPr lang="en-AU" sz="800" dirty="0"/>
                <a:t>our supply chain.</a:t>
              </a:r>
            </a:p>
          </p:txBody>
        </p:sp>
        <p:sp>
          <p:nvSpPr>
            <p:cNvPr id="24" name="TextBox 23">
              <a:extLst>
                <a:ext uri="{FF2B5EF4-FFF2-40B4-BE49-F238E27FC236}">
                  <a16:creationId xmlns:a16="http://schemas.microsoft.com/office/drawing/2014/main" id="{BBE8B806-EA10-9F6E-68CE-32AD9AB85150}"/>
                </a:ext>
              </a:extLst>
            </p:cNvPr>
            <p:cNvSpPr txBox="1"/>
            <p:nvPr/>
          </p:nvSpPr>
          <p:spPr>
            <a:xfrm>
              <a:off x="519749" y="3346482"/>
              <a:ext cx="1301125" cy="430887"/>
            </a:xfrm>
            <a:prstGeom prst="rect">
              <a:avLst/>
            </a:prstGeom>
            <a:noFill/>
          </p:spPr>
          <p:txBody>
            <a:bodyPr wrap="square" lIns="108000" tIns="0" rIns="0" bIns="0" rtlCol="0">
              <a:spAutoFit/>
            </a:bodyPr>
            <a:lstStyle/>
            <a:p>
              <a:r>
                <a:rPr lang="en-AU" sz="2800" dirty="0">
                  <a:solidFill>
                    <a:schemeClr val="tx2"/>
                  </a:solidFill>
                  <a:latin typeface="+mj-lt"/>
                </a:rPr>
                <a:t>10,000+</a:t>
              </a:r>
            </a:p>
          </p:txBody>
        </p:sp>
      </p:grpSp>
      <p:graphicFrame>
        <p:nvGraphicFramePr>
          <p:cNvPr id="34" name="Table 81">
            <a:extLst>
              <a:ext uri="{FF2B5EF4-FFF2-40B4-BE49-F238E27FC236}">
                <a16:creationId xmlns:a16="http://schemas.microsoft.com/office/drawing/2014/main" id="{35E5F7B3-B36D-7A84-AB6C-A6E3652225BE}"/>
              </a:ext>
            </a:extLst>
          </p:cNvPr>
          <p:cNvGraphicFramePr>
            <a:graphicFrameLocks noGrp="1"/>
          </p:cNvGraphicFramePr>
          <p:nvPr/>
        </p:nvGraphicFramePr>
        <p:xfrm>
          <a:off x="524796" y="4991065"/>
          <a:ext cx="2367647" cy="991833"/>
        </p:xfrm>
        <a:graphic>
          <a:graphicData uri="http://schemas.openxmlformats.org/drawingml/2006/table">
            <a:tbl>
              <a:tblPr firstRow="1" bandRow="1">
                <a:tableStyleId>{C083E6E3-FA7D-4D7B-A595-EF9225AFEA82}</a:tableStyleId>
              </a:tblPr>
              <a:tblGrid>
                <a:gridCol w="2367647">
                  <a:extLst>
                    <a:ext uri="{9D8B030D-6E8A-4147-A177-3AD203B41FA5}">
                      <a16:colId xmlns:a16="http://schemas.microsoft.com/office/drawing/2014/main" val="3957000789"/>
                    </a:ext>
                  </a:extLst>
                </a:gridCol>
              </a:tblGrid>
              <a:tr h="991833">
                <a:tc>
                  <a:txBody>
                    <a:bodyPr/>
                    <a:lstStyle/>
                    <a:p>
                      <a:pPr marL="0" marR="0" lvl="0" indent="0" algn="l" defTabSz="914348" rtl="0" eaLnBrk="1" fontAlgn="auto" latinLnBrk="0" hangingPunct="1">
                        <a:lnSpc>
                          <a:spcPct val="100000"/>
                        </a:lnSpc>
                        <a:spcBef>
                          <a:spcPts val="0"/>
                        </a:spcBef>
                        <a:spcAft>
                          <a:spcPts val="600"/>
                        </a:spcAft>
                        <a:buClrTx/>
                        <a:buSzTx/>
                        <a:buFontTx/>
                        <a:buNone/>
                        <a:tabLst/>
                        <a:defRPr/>
                      </a:pPr>
                      <a:r>
                        <a:rPr lang="en-AU" sz="4400" b="0" kern="1200" dirty="0">
                          <a:ln w="0"/>
                          <a:solidFill>
                            <a:schemeClr val="bg1"/>
                          </a:solidFill>
                          <a:latin typeface="+mn-lt"/>
                          <a:ea typeface="+mn-ea"/>
                          <a:cs typeface="+mn-cs"/>
                        </a:rPr>
                        <a:t>40</a:t>
                      </a:r>
                      <a:br>
                        <a:rPr lang="en-AU" sz="4000" b="0" kern="1200" dirty="0">
                          <a:ln w="0"/>
                          <a:solidFill>
                            <a:schemeClr val="bg1"/>
                          </a:solidFill>
                          <a:latin typeface="+mn-lt"/>
                          <a:ea typeface="+mn-ea"/>
                          <a:cs typeface="+mn-cs"/>
                        </a:rPr>
                      </a:br>
                      <a:r>
                        <a:rPr lang="en-AU" sz="1100" b="0" kern="1200" dirty="0">
                          <a:ln w="0"/>
                          <a:solidFill>
                            <a:schemeClr val="bg1"/>
                          </a:solidFill>
                          <a:latin typeface="+mn-lt"/>
                          <a:ea typeface="+mn-ea"/>
                          <a:cs typeface="+mn-cs"/>
                        </a:rPr>
                        <a:t>Operational sites across Australia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0501420"/>
                  </a:ext>
                </a:extLst>
              </a:tr>
            </a:tbl>
          </a:graphicData>
        </a:graphic>
      </p:graphicFrame>
      <p:grpSp>
        <p:nvGrpSpPr>
          <p:cNvPr id="38" name="Group 37">
            <a:extLst>
              <a:ext uri="{FF2B5EF4-FFF2-40B4-BE49-F238E27FC236}">
                <a16:creationId xmlns:a16="http://schemas.microsoft.com/office/drawing/2014/main" id="{EBB74FFD-F84D-187D-7774-4362C243BCD7}"/>
              </a:ext>
            </a:extLst>
          </p:cNvPr>
          <p:cNvGrpSpPr/>
          <p:nvPr/>
        </p:nvGrpSpPr>
        <p:grpSpPr>
          <a:xfrm>
            <a:off x="2268234" y="5245852"/>
            <a:ext cx="443326" cy="377138"/>
            <a:chOff x="5675190" y="1083656"/>
            <a:chExt cx="3796636" cy="3618090"/>
          </a:xfrm>
          <a:noFill/>
        </p:grpSpPr>
        <p:grpSp>
          <p:nvGrpSpPr>
            <p:cNvPr id="39" name="Group 38">
              <a:extLst>
                <a:ext uri="{FF2B5EF4-FFF2-40B4-BE49-F238E27FC236}">
                  <a16:creationId xmlns:a16="http://schemas.microsoft.com/office/drawing/2014/main" id="{E4CEA071-0109-C857-7B43-336ED57754BD}"/>
                </a:ext>
              </a:extLst>
            </p:cNvPr>
            <p:cNvGrpSpPr/>
            <p:nvPr/>
          </p:nvGrpSpPr>
          <p:grpSpPr>
            <a:xfrm>
              <a:off x="5675190" y="1083656"/>
              <a:ext cx="3796636" cy="3111196"/>
              <a:chOff x="3643737" y="1111918"/>
              <a:chExt cx="4903125" cy="3905809"/>
            </a:xfrm>
            <a:grpFill/>
          </p:grpSpPr>
          <p:sp>
            <p:nvSpPr>
              <p:cNvPr id="42" name="Shape 4821">
                <a:extLst>
                  <a:ext uri="{FF2B5EF4-FFF2-40B4-BE49-F238E27FC236}">
                    <a16:creationId xmlns:a16="http://schemas.microsoft.com/office/drawing/2014/main" id="{95226E92-F734-5CCE-8874-4087B032346B}"/>
                  </a:ext>
                </a:extLst>
              </p:cNvPr>
              <p:cNvSpPr/>
              <p:nvPr/>
            </p:nvSpPr>
            <p:spPr>
              <a:xfrm>
                <a:off x="5581588" y="3125411"/>
                <a:ext cx="1449403" cy="1732113"/>
              </a:xfrm>
              <a:custGeom>
                <a:avLst/>
                <a:gdLst/>
                <a:ahLst/>
                <a:cxnLst/>
                <a:rect l="0" t="0" r="0" b="0"/>
                <a:pathLst>
                  <a:path w="120000" h="120000" extrusionOk="0">
                    <a:moveTo>
                      <a:pt x="89834" y="95465"/>
                    </a:moveTo>
                    <a:lnTo>
                      <a:pt x="89834" y="95465"/>
                    </a:lnTo>
                    <a:cubicBezTo>
                      <a:pt x="88984" y="95552"/>
                      <a:pt x="88632" y="95968"/>
                      <a:pt x="88135" y="96471"/>
                    </a:cubicBezTo>
                    <a:cubicBezTo>
                      <a:pt x="88736" y="97078"/>
                      <a:pt x="89461" y="97078"/>
                      <a:pt x="90435" y="97078"/>
                    </a:cubicBezTo>
                    <a:cubicBezTo>
                      <a:pt x="90683" y="97078"/>
                      <a:pt x="90787" y="96766"/>
                      <a:pt x="91160" y="96679"/>
                    </a:cubicBezTo>
                    <a:cubicBezTo>
                      <a:pt x="90787" y="96176"/>
                      <a:pt x="90435" y="95760"/>
                      <a:pt x="89834" y="95465"/>
                    </a:cubicBezTo>
                    <a:close/>
                    <a:moveTo>
                      <a:pt x="75476" y="97182"/>
                    </a:moveTo>
                    <a:lnTo>
                      <a:pt x="75476" y="97182"/>
                    </a:lnTo>
                    <a:cubicBezTo>
                      <a:pt x="75476" y="97685"/>
                      <a:pt x="76201" y="97581"/>
                      <a:pt x="76574" y="97789"/>
                    </a:cubicBezTo>
                    <a:cubicBezTo>
                      <a:pt x="76926" y="97980"/>
                      <a:pt x="77051" y="98378"/>
                      <a:pt x="77403" y="98378"/>
                    </a:cubicBezTo>
                    <a:cubicBezTo>
                      <a:pt x="78729" y="98378"/>
                      <a:pt x="78729" y="98378"/>
                      <a:pt x="78729" y="98378"/>
                    </a:cubicBezTo>
                    <a:cubicBezTo>
                      <a:pt x="79827" y="98586"/>
                      <a:pt x="79827" y="98586"/>
                      <a:pt x="79827" y="98586"/>
                    </a:cubicBezTo>
                    <a:cubicBezTo>
                      <a:pt x="80656" y="98586"/>
                      <a:pt x="81153" y="98586"/>
                      <a:pt x="81982" y="98482"/>
                    </a:cubicBezTo>
                    <a:cubicBezTo>
                      <a:pt x="81982" y="98378"/>
                      <a:pt x="82106" y="98292"/>
                      <a:pt x="82106" y="98188"/>
                    </a:cubicBezTo>
                    <a:cubicBezTo>
                      <a:pt x="82106" y="98084"/>
                      <a:pt x="81982" y="98084"/>
                      <a:pt x="81982" y="97980"/>
                    </a:cubicBezTo>
                    <a:cubicBezTo>
                      <a:pt x="82230" y="97876"/>
                      <a:pt x="82230" y="97876"/>
                      <a:pt x="82230" y="97876"/>
                    </a:cubicBezTo>
                    <a:cubicBezTo>
                      <a:pt x="83556" y="97876"/>
                      <a:pt x="83556" y="97876"/>
                      <a:pt x="83556" y="97876"/>
                    </a:cubicBezTo>
                    <a:cubicBezTo>
                      <a:pt x="84033" y="98378"/>
                      <a:pt x="84406" y="98690"/>
                      <a:pt x="85131" y="99089"/>
                    </a:cubicBezTo>
                    <a:cubicBezTo>
                      <a:pt x="85483" y="98378"/>
                      <a:pt x="85959" y="98084"/>
                      <a:pt x="85959" y="97373"/>
                    </a:cubicBezTo>
                    <a:cubicBezTo>
                      <a:pt x="85959" y="96974"/>
                      <a:pt x="86705" y="97182"/>
                      <a:pt x="87058" y="96974"/>
                    </a:cubicBezTo>
                    <a:cubicBezTo>
                      <a:pt x="87534" y="96679"/>
                      <a:pt x="87306" y="96263"/>
                      <a:pt x="87410" y="95760"/>
                    </a:cubicBezTo>
                    <a:cubicBezTo>
                      <a:pt x="87182" y="95760"/>
                      <a:pt x="87058" y="95760"/>
                      <a:pt x="86809" y="95760"/>
                    </a:cubicBezTo>
                    <a:cubicBezTo>
                      <a:pt x="86332" y="95760"/>
                      <a:pt x="85607" y="95760"/>
                      <a:pt x="85607" y="95257"/>
                    </a:cubicBezTo>
                    <a:cubicBezTo>
                      <a:pt x="85607" y="94963"/>
                      <a:pt x="85959" y="94859"/>
                      <a:pt x="85959" y="94547"/>
                    </a:cubicBezTo>
                    <a:cubicBezTo>
                      <a:pt x="85959" y="94252"/>
                      <a:pt x="85483" y="94044"/>
                      <a:pt x="85131" y="94044"/>
                    </a:cubicBezTo>
                    <a:cubicBezTo>
                      <a:pt x="82707" y="94044"/>
                      <a:pt x="81277" y="94356"/>
                      <a:pt x="78977" y="95049"/>
                    </a:cubicBezTo>
                    <a:cubicBezTo>
                      <a:pt x="77900" y="95465"/>
                      <a:pt x="76926" y="95049"/>
                      <a:pt x="76077" y="95656"/>
                    </a:cubicBezTo>
                    <a:cubicBezTo>
                      <a:pt x="75600" y="96072"/>
                      <a:pt x="75476" y="96575"/>
                      <a:pt x="75476" y="97182"/>
                    </a:cubicBezTo>
                    <a:close/>
                    <a:moveTo>
                      <a:pt x="0" y="54581"/>
                    </a:moveTo>
                    <a:lnTo>
                      <a:pt x="0" y="54581"/>
                    </a:lnTo>
                    <a:lnTo>
                      <a:pt x="0" y="54581"/>
                    </a:lnTo>
                    <a:cubicBezTo>
                      <a:pt x="0" y="0"/>
                      <a:pt x="0" y="0"/>
                      <a:pt x="0" y="0"/>
                    </a:cubicBezTo>
                    <a:lnTo>
                      <a:pt x="0" y="0"/>
                    </a:lnTo>
                    <a:cubicBezTo>
                      <a:pt x="89709" y="294"/>
                      <a:pt x="89709" y="294"/>
                      <a:pt x="89709" y="294"/>
                    </a:cubicBezTo>
                    <a:lnTo>
                      <a:pt x="89709" y="294"/>
                    </a:lnTo>
                    <a:cubicBezTo>
                      <a:pt x="119979" y="398"/>
                      <a:pt x="119979" y="398"/>
                      <a:pt x="119979" y="398"/>
                    </a:cubicBezTo>
                    <a:cubicBezTo>
                      <a:pt x="119979" y="28643"/>
                      <a:pt x="119979" y="28643"/>
                      <a:pt x="119979" y="28643"/>
                    </a:cubicBezTo>
                    <a:lnTo>
                      <a:pt x="119979" y="28643"/>
                    </a:lnTo>
                    <a:cubicBezTo>
                      <a:pt x="119751" y="78092"/>
                      <a:pt x="119751" y="78092"/>
                      <a:pt x="119751" y="78092"/>
                    </a:cubicBezTo>
                    <a:lnTo>
                      <a:pt x="119751" y="78092"/>
                    </a:lnTo>
                    <a:cubicBezTo>
                      <a:pt x="119627" y="119878"/>
                      <a:pt x="119627" y="119878"/>
                      <a:pt x="119627" y="119878"/>
                    </a:cubicBezTo>
                    <a:lnTo>
                      <a:pt x="119627" y="119878"/>
                    </a:lnTo>
                    <a:cubicBezTo>
                      <a:pt x="119254" y="119791"/>
                      <a:pt x="118901" y="119791"/>
                      <a:pt x="118425" y="119791"/>
                    </a:cubicBezTo>
                    <a:cubicBezTo>
                      <a:pt x="117803" y="119791"/>
                      <a:pt x="117451" y="119982"/>
                      <a:pt x="116726" y="119982"/>
                    </a:cubicBezTo>
                    <a:cubicBezTo>
                      <a:pt x="115877" y="119982"/>
                      <a:pt x="115649" y="119289"/>
                      <a:pt x="115048" y="118872"/>
                    </a:cubicBezTo>
                    <a:cubicBezTo>
                      <a:pt x="113473" y="117867"/>
                      <a:pt x="112997" y="116965"/>
                      <a:pt x="112147" y="115439"/>
                    </a:cubicBezTo>
                    <a:cubicBezTo>
                      <a:pt x="111899" y="115041"/>
                      <a:pt x="111546" y="114746"/>
                      <a:pt x="111174" y="114330"/>
                    </a:cubicBezTo>
                    <a:cubicBezTo>
                      <a:pt x="110946" y="114035"/>
                      <a:pt x="110946" y="113723"/>
                      <a:pt x="110573" y="113636"/>
                    </a:cubicBezTo>
                    <a:cubicBezTo>
                      <a:pt x="110096" y="113532"/>
                      <a:pt x="109744" y="113723"/>
                      <a:pt x="109371" y="113532"/>
                    </a:cubicBezTo>
                    <a:cubicBezTo>
                      <a:pt x="108397" y="112613"/>
                      <a:pt x="108770" y="111504"/>
                      <a:pt x="107569" y="110706"/>
                    </a:cubicBezTo>
                    <a:cubicBezTo>
                      <a:pt x="107672" y="110394"/>
                      <a:pt x="108045" y="110394"/>
                      <a:pt x="108045" y="110099"/>
                    </a:cubicBezTo>
                    <a:cubicBezTo>
                      <a:pt x="108045" y="109180"/>
                      <a:pt x="107569" y="108487"/>
                      <a:pt x="106470" y="108279"/>
                    </a:cubicBezTo>
                    <a:cubicBezTo>
                      <a:pt x="107796" y="107776"/>
                      <a:pt x="108770" y="107169"/>
                      <a:pt x="108770" y="105955"/>
                    </a:cubicBezTo>
                    <a:cubicBezTo>
                      <a:pt x="108770" y="104655"/>
                      <a:pt x="108770" y="104655"/>
                      <a:pt x="108770" y="104655"/>
                    </a:cubicBezTo>
                    <a:cubicBezTo>
                      <a:pt x="108770" y="102123"/>
                      <a:pt x="107071" y="100910"/>
                      <a:pt x="105870" y="98482"/>
                    </a:cubicBezTo>
                    <a:cubicBezTo>
                      <a:pt x="105269" y="97876"/>
                      <a:pt x="104544" y="97876"/>
                      <a:pt x="103943" y="97182"/>
                    </a:cubicBezTo>
                    <a:cubicBezTo>
                      <a:pt x="103093" y="96072"/>
                      <a:pt x="102244" y="95552"/>
                      <a:pt x="101415" y="94356"/>
                    </a:cubicBezTo>
                    <a:cubicBezTo>
                      <a:pt x="101291" y="94148"/>
                      <a:pt x="100814" y="94044"/>
                      <a:pt x="100814" y="93749"/>
                    </a:cubicBezTo>
                    <a:cubicBezTo>
                      <a:pt x="100814" y="93541"/>
                      <a:pt x="100814" y="93437"/>
                      <a:pt x="100918" y="93350"/>
                    </a:cubicBezTo>
                    <a:cubicBezTo>
                      <a:pt x="101291" y="93246"/>
                      <a:pt x="101540" y="93038"/>
                      <a:pt x="102016" y="93038"/>
                    </a:cubicBezTo>
                    <a:cubicBezTo>
                      <a:pt x="102368" y="93038"/>
                      <a:pt x="102741" y="93246"/>
                      <a:pt x="102741" y="93541"/>
                    </a:cubicBezTo>
                    <a:cubicBezTo>
                      <a:pt x="102741" y="94044"/>
                      <a:pt x="102140" y="94356"/>
                      <a:pt x="102140" y="94859"/>
                    </a:cubicBezTo>
                    <a:cubicBezTo>
                      <a:pt x="102140" y="95049"/>
                      <a:pt x="102493" y="95153"/>
                      <a:pt x="102617" y="95361"/>
                    </a:cubicBezTo>
                    <a:cubicBezTo>
                      <a:pt x="103819" y="95153"/>
                      <a:pt x="103694" y="93940"/>
                      <a:pt x="103694" y="92830"/>
                    </a:cubicBezTo>
                    <a:cubicBezTo>
                      <a:pt x="103694" y="92032"/>
                      <a:pt x="103093" y="91218"/>
                      <a:pt x="102140" y="91218"/>
                    </a:cubicBezTo>
                    <a:cubicBezTo>
                      <a:pt x="101167" y="91218"/>
                      <a:pt x="100814" y="91928"/>
                      <a:pt x="99965" y="92223"/>
                    </a:cubicBezTo>
                    <a:cubicBezTo>
                      <a:pt x="99488" y="92327"/>
                      <a:pt x="99116" y="92223"/>
                      <a:pt x="98639" y="92223"/>
                    </a:cubicBezTo>
                    <a:cubicBezTo>
                      <a:pt x="97790" y="92327"/>
                      <a:pt x="97665" y="93038"/>
                      <a:pt x="96837" y="93350"/>
                    </a:cubicBezTo>
                    <a:cubicBezTo>
                      <a:pt x="95490" y="94044"/>
                      <a:pt x="94661" y="94356"/>
                      <a:pt x="93087" y="94651"/>
                    </a:cubicBezTo>
                    <a:cubicBezTo>
                      <a:pt x="91408" y="94442"/>
                      <a:pt x="91408" y="94442"/>
                      <a:pt x="91408" y="94442"/>
                    </a:cubicBezTo>
                    <a:cubicBezTo>
                      <a:pt x="91284" y="94252"/>
                      <a:pt x="91284" y="94252"/>
                      <a:pt x="91284" y="94252"/>
                    </a:cubicBezTo>
                    <a:cubicBezTo>
                      <a:pt x="91636" y="93645"/>
                      <a:pt x="92486" y="93645"/>
                      <a:pt x="92838" y="93038"/>
                    </a:cubicBezTo>
                    <a:cubicBezTo>
                      <a:pt x="93936" y="91426"/>
                      <a:pt x="94412" y="90316"/>
                      <a:pt x="95138" y="88599"/>
                    </a:cubicBezTo>
                    <a:cubicBezTo>
                      <a:pt x="95490" y="87698"/>
                      <a:pt x="95987" y="87282"/>
                      <a:pt x="95987" y="86380"/>
                    </a:cubicBezTo>
                    <a:cubicBezTo>
                      <a:pt x="95987" y="84872"/>
                      <a:pt x="94288" y="84456"/>
                      <a:pt x="93335" y="83242"/>
                    </a:cubicBezTo>
                    <a:cubicBezTo>
                      <a:pt x="92610" y="82340"/>
                      <a:pt x="92610" y="81629"/>
                      <a:pt x="92237" y="80624"/>
                    </a:cubicBezTo>
                    <a:cubicBezTo>
                      <a:pt x="92009" y="80017"/>
                      <a:pt x="91512" y="79722"/>
                      <a:pt x="91408" y="79011"/>
                    </a:cubicBezTo>
                    <a:cubicBezTo>
                      <a:pt x="90683" y="79618"/>
                      <a:pt x="90559" y="80121"/>
                      <a:pt x="89958" y="80832"/>
                    </a:cubicBezTo>
                    <a:cubicBezTo>
                      <a:pt x="88984" y="81837"/>
                      <a:pt x="88632" y="82635"/>
                      <a:pt x="88508" y="83953"/>
                    </a:cubicBezTo>
                    <a:cubicBezTo>
                      <a:pt x="88508" y="85062"/>
                      <a:pt x="88031" y="85669"/>
                      <a:pt x="87783" y="86675"/>
                    </a:cubicBezTo>
                    <a:cubicBezTo>
                      <a:pt x="87783" y="87178"/>
                      <a:pt x="87534" y="87386"/>
                      <a:pt x="87534" y="87785"/>
                    </a:cubicBezTo>
                    <a:cubicBezTo>
                      <a:pt x="87410" y="88391"/>
                      <a:pt x="87306" y="88998"/>
                      <a:pt x="86581" y="88998"/>
                    </a:cubicBezTo>
                    <a:cubicBezTo>
                      <a:pt x="85856" y="88998"/>
                      <a:pt x="85483" y="88703"/>
                      <a:pt x="84758" y="88703"/>
                    </a:cubicBezTo>
                    <a:cubicBezTo>
                      <a:pt x="82230" y="88703"/>
                      <a:pt x="81277" y="90715"/>
                      <a:pt x="78729" y="90715"/>
                    </a:cubicBezTo>
                    <a:cubicBezTo>
                      <a:pt x="78377" y="90715"/>
                      <a:pt x="78377" y="90715"/>
                      <a:pt x="78377" y="90715"/>
                    </a:cubicBezTo>
                    <a:cubicBezTo>
                      <a:pt x="78377" y="90316"/>
                      <a:pt x="78377" y="90316"/>
                      <a:pt x="78377" y="90316"/>
                    </a:cubicBezTo>
                    <a:cubicBezTo>
                      <a:pt x="78377" y="89709"/>
                      <a:pt x="78853" y="89397"/>
                      <a:pt x="79102" y="88894"/>
                    </a:cubicBezTo>
                    <a:cubicBezTo>
                      <a:pt x="79454" y="88201"/>
                      <a:pt x="79205" y="87490"/>
                      <a:pt x="80055" y="87178"/>
                    </a:cubicBezTo>
                    <a:cubicBezTo>
                      <a:pt x="80552" y="86987"/>
                      <a:pt x="81029" y="86987"/>
                      <a:pt x="81629" y="86987"/>
                    </a:cubicBezTo>
                    <a:cubicBezTo>
                      <a:pt x="83080" y="86987"/>
                      <a:pt x="83080" y="86987"/>
                      <a:pt x="83080" y="86987"/>
                    </a:cubicBezTo>
                    <a:cubicBezTo>
                      <a:pt x="84654" y="86987"/>
                      <a:pt x="84882" y="85374"/>
                      <a:pt x="84882" y="84057"/>
                    </a:cubicBezTo>
                    <a:cubicBezTo>
                      <a:pt x="84882" y="83242"/>
                      <a:pt x="84654" y="82739"/>
                      <a:pt x="84406" y="81941"/>
                    </a:cubicBezTo>
                    <a:cubicBezTo>
                      <a:pt x="85006" y="79913"/>
                      <a:pt x="85006" y="79913"/>
                      <a:pt x="85006" y="79913"/>
                    </a:cubicBezTo>
                    <a:cubicBezTo>
                      <a:pt x="85006" y="79722"/>
                      <a:pt x="84758" y="79514"/>
                      <a:pt x="84758" y="79306"/>
                    </a:cubicBezTo>
                    <a:cubicBezTo>
                      <a:pt x="84758" y="78595"/>
                      <a:pt x="85607" y="78508"/>
                      <a:pt x="85607" y="77798"/>
                    </a:cubicBezTo>
                    <a:cubicBezTo>
                      <a:pt x="85607" y="77693"/>
                      <a:pt x="85359" y="77693"/>
                      <a:pt x="85359" y="77485"/>
                    </a:cubicBezTo>
                    <a:cubicBezTo>
                      <a:pt x="85359" y="76983"/>
                      <a:pt x="86332" y="76896"/>
                      <a:pt x="86332" y="76393"/>
                    </a:cubicBezTo>
                    <a:cubicBezTo>
                      <a:pt x="86332" y="76185"/>
                      <a:pt x="86084" y="76185"/>
                      <a:pt x="85856" y="76081"/>
                    </a:cubicBezTo>
                    <a:cubicBezTo>
                      <a:pt x="86332" y="75474"/>
                      <a:pt x="86933" y="75266"/>
                      <a:pt x="87658" y="74763"/>
                    </a:cubicBezTo>
                    <a:cubicBezTo>
                      <a:pt x="88135" y="74469"/>
                      <a:pt x="88135" y="73966"/>
                      <a:pt x="88632" y="73758"/>
                    </a:cubicBezTo>
                    <a:cubicBezTo>
                      <a:pt x="88984" y="73654"/>
                      <a:pt x="89461" y="73463"/>
                      <a:pt x="89461" y="73151"/>
                    </a:cubicBezTo>
                    <a:cubicBezTo>
                      <a:pt x="89461" y="72041"/>
                      <a:pt x="88259" y="71538"/>
                      <a:pt x="88259" y="70429"/>
                    </a:cubicBezTo>
                    <a:cubicBezTo>
                      <a:pt x="88259" y="70117"/>
                      <a:pt x="88383" y="70117"/>
                      <a:pt x="88383" y="69822"/>
                    </a:cubicBezTo>
                    <a:cubicBezTo>
                      <a:pt x="88383" y="69718"/>
                      <a:pt x="88259" y="69718"/>
                      <a:pt x="88259" y="69614"/>
                    </a:cubicBezTo>
                    <a:cubicBezTo>
                      <a:pt x="88259" y="69527"/>
                      <a:pt x="88259" y="69527"/>
                      <a:pt x="88383" y="69423"/>
                    </a:cubicBezTo>
                    <a:cubicBezTo>
                      <a:pt x="88860" y="69423"/>
                      <a:pt x="89109" y="69007"/>
                      <a:pt x="89709" y="69007"/>
                    </a:cubicBezTo>
                    <a:cubicBezTo>
                      <a:pt x="89834" y="69007"/>
                      <a:pt x="89958" y="69215"/>
                      <a:pt x="90082" y="69215"/>
                    </a:cubicBezTo>
                    <a:cubicBezTo>
                      <a:pt x="90186" y="69215"/>
                      <a:pt x="90310" y="69111"/>
                      <a:pt x="90310" y="69111"/>
                    </a:cubicBezTo>
                    <a:cubicBezTo>
                      <a:pt x="90310" y="68712"/>
                      <a:pt x="90310" y="68712"/>
                      <a:pt x="90310" y="68712"/>
                    </a:cubicBezTo>
                    <a:cubicBezTo>
                      <a:pt x="90310" y="68105"/>
                      <a:pt x="89585" y="67915"/>
                      <a:pt x="89357" y="67290"/>
                    </a:cubicBezTo>
                    <a:cubicBezTo>
                      <a:pt x="88508" y="65487"/>
                      <a:pt x="89109" y="63961"/>
                      <a:pt x="87534" y="62557"/>
                    </a:cubicBezTo>
                    <a:cubicBezTo>
                      <a:pt x="87410" y="63164"/>
                      <a:pt x="87306" y="63563"/>
                      <a:pt x="87306" y="64169"/>
                    </a:cubicBezTo>
                    <a:cubicBezTo>
                      <a:pt x="87306" y="64776"/>
                      <a:pt x="87534" y="65088"/>
                      <a:pt x="87534" y="65591"/>
                    </a:cubicBezTo>
                    <a:cubicBezTo>
                      <a:pt x="87534" y="66181"/>
                      <a:pt x="87658" y="66788"/>
                      <a:pt x="87058" y="67100"/>
                    </a:cubicBezTo>
                    <a:cubicBezTo>
                      <a:pt x="86705" y="67394"/>
                      <a:pt x="86208" y="67100"/>
                      <a:pt x="85732" y="67204"/>
                    </a:cubicBezTo>
                    <a:cubicBezTo>
                      <a:pt x="85255" y="67498"/>
                      <a:pt x="85483" y="68105"/>
                      <a:pt x="85006" y="68417"/>
                    </a:cubicBezTo>
                    <a:cubicBezTo>
                      <a:pt x="84758" y="68504"/>
                      <a:pt x="84406" y="68417"/>
                      <a:pt x="84157" y="68608"/>
                    </a:cubicBezTo>
                    <a:cubicBezTo>
                      <a:pt x="83929" y="68920"/>
                      <a:pt x="84033" y="69215"/>
                      <a:pt x="84033" y="69614"/>
                    </a:cubicBezTo>
                    <a:cubicBezTo>
                      <a:pt x="83929" y="69822"/>
                      <a:pt x="83680" y="70030"/>
                      <a:pt x="83556" y="70221"/>
                    </a:cubicBezTo>
                    <a:cubicBezTo>
                      <a:pt x="83432" y="70827"/>
                      <a:pt x="83805" y="71140"/>
                      <a:pt x="83556" y="71642"/>
                    </a:cubicBezTo>
                    <a:cubicBezTo>
                      <a:pt x="83204" y="72041"/>
                      <a:pt x="82831" y="72145"/>
                      <a:pt x="82707" y="72544"/>
                    </a:cubicBezTo>
                    <a:cubicBezTo>
                      <a:pt x="82230" y="73567"/>
                      <a:pt x="81982" y="74659"/>
                      <a:pt x="80656" y="74659"/>
                    </a:cubicBezTo>
                    <a:cubicBezTo>
                      <a:pt x="80055" y="74659"/>
                      <a:pt x="79703" y="74573"/>
                      <a:pt x="78977" y="74573"/>
                    </a:cubicBezTo>
                    <a:cubicBezTo>
                      <a:pt x="78604" y="74573"/>
                      <a:pt x="78604" y="74867"/>
                      <a:pt x="78377" y="75179"/>
                    </a:cubicBezTo>
                    <a:cubicBezTo>
                      <a:pt x="78128" y="75474"/>
                      <a:pt x="77776" y="75682"/>
                      <a:pt x="77403" y="75977"/>
                    </a:cubicBezTo>
                    <a:cubicBezTo>
                      <a:pt x="76926" y="76289"/>
                      <a:pt x="76574" y="76185"/>
                      <a:pt x="75953" y="76393"/>
                    </a:cubicBezTo>
                    <a:cubicBezTo>
                      <a:pt x="75124" y="76688"/>
                      <a:pt x="74875" y="77191"/>
                      <a:pt x="74026" y="77693"/>
                    </a:cubicBezTo>
                    <a:cubicBezTo>
                      <a:pt x="73073" y="78404"/>
                      <a:pt x="73073" y="79219"/>
                      <a:pt x="72348" y="80225"/>
                    </a:cubicBezTo>
                    <a:cubicBezTo>
                      <a:pt x="71975" y="80918"/>
                      <a:pt x="70773" y="80918"/>
                      <a:pt x="70773" y="81733"/>
                    </a:cubicBezTo>
                    <a:cubicBezTo>
                      <a:pt x="70773" y="81941"/>
                      <a:pt x="70897" y="82045"/>
                      <a:pt x="70897" y="82236"/>
                    </a:cubicBezTo>
                    <a:cubicBezTo>
                      <a:pt x="70897" y="82843"/>
                      <a:pt x="70048" y="82739"/>
                      <a:pt x="69571" y="83051"/>
                    </a:cubicBezTo>
                    <a:cubicBezTo>
                      <a:pt x="68722" y="83450"/>
                      <a:pt x="68370" y="84057"/>
                      <a:pt x="68370" y="84768"/>
                    </a:cubicBezTo>
                    <a:cubicBezTo>
                      <a:pt x="68370" y="84872"/>
                      <a:pt x="68473" y="84872"/>
                      <a:pt x="68473" y="84958"/>
                    </a:cubicBezTo>
                    <a:cubicBezTo>
                      <a:pt x="68473" y="85270"/>
                      <a:pt x="67997" y="85374"/>
                      <a:pt x="67997" y="85669"/>
                    </a:cubicBezTo>
                    <a:cubicBezTo>
                      <a:pt x="67997" y="85877"/>
                      <a:pt x="68121" y="85877"/>
                      <a:pt x="68121" y="86068"/>
                    </a:cubicBezTo>
                    <a:cubicBezTo>
                      <a:pt x="68598" y="85964"/>
                      <a:pt x="68970" y="85964"/>
                      <a:pt x="69323" y="85669"/>
                    </a:cubicBezTo>
                    <a:cubicBezTo>
                      <a:pt x="69198" y="86276"/>
                      <a:pt x="69074" y="86675"/>
                      <a:pt x="69074" y="87178"/>
                    </a:cubicBezTo>
                    <a:cubicBezTo>
                      <a:pt x="68245" y="86675"/>
                      <a:pt x="67769" y="86172"/>
                      <a:pt x="66671" y="86172"/>
                    </a:cubicBezTo>
                    <a:cubicBezTo>
                      <a:pt x="66319" y="86172"/>
                      <a:pt x="66319" y="86779"/>
                      <a:pt x="66194" y="87178"/>
                    </a:cubicBezTo>
                    <a:cubicBezTo>
                      <a:pt x="66070" y="87074"/>
                      <a:pt x="66070" y="87074"/>
                      <a:pt x="66070" y="87074"/>
                    </a:cubicBezTo>
                    <a:cubicBezTo>
                      <a:pt x="65593" y="86276"/>
                      <a:pt x="65593" y="85669"/>
                      <a:pt x="64868" y="85062"/>
                    </a:cubicBezTo>
                    <a:cubicBezTo>
                      <a:pt x="61843" y="82548"/>
                      <a:pt x="63169" y="84161"/>
                      <a:pt x="64392" y="84161"/>
                    </a:cubicBezTo>
                    <a:cubicBezTo>
                      <a:pt x="64620" y="84161"/>
                      <a:pt x="64620" y="84161"/>
                      <a:pt x="64620" y="84161"/>
                    </a:cubicBezTo>
                    <a:cubicBezTo>
                      <a:pt x="64620" y="83658"/>
                      <a:pt x="64620" y="83658"/>
                      <a:pt x="64620" y="83658"/>
                    </a:cubicBezTo>
                    <a:cubicBezTo>
                      <a:pt x="63667" y="81525"/>
                      <a:pt x="63667" y="81525"/>
                      <a:pt x="63667" y="81525"/>
                    </a:cubicBezTo>
                    <a:cubicBezTo>
                      <a:pt x="63667" y="80918"/>
                      <a:pt x="63770" y="80520"/>
                      <a:pt x="63418" y="80017"/>
                    </a:cubicBezTo>
                    <a:cubicBezTo>
                      <a:pt x="63169" y="79618"/>
                      <a:pt x="62693" y="79514"/>
                      <a:pt x="62693" y="79011"/>
                    </a:cubicBezTo>
                    <a:cubicBezTo>
                      <a:pt x="62693" y="78907"/>
                      <a:pt x="62817" y="78803"/>
                      <a:pt x="62817" y="78595"/>
                    </a:cubicBezTo>
                    <a:cubicBezTo>
                      <a:pt x="62817" y="78092"/>
                      <a:pt x="62444" y="77902"/>
                      <a:pt x="62320" y="77399"/>
                    </a:cubicBezTo>
                    <a:cubicBezTo>
                      <a:pt x="62092" y="76896"/>
                      <a:pt x="62092" y="76393"/>
                      <a:pt x="61491" y="76081"/>
                    </a:cubicBezTo>
                    <a:cubicBezTo>
                      <a:pt x="60766" y="75769"/>
                      <a:pt x="60290" y="75578"/>
                      <a:pt x="59917" y="74971"/>
                    </a:cubicBezTo>
                    <a:cubicBezTo>
                      <a:pt x="59440" y="74364"/>
                      <a:pt x="58943" y="74156"/>
                      <a:pt x="58715" y="73567"/>
                    </a:cubicBezTo>
                    <a:cubicBezTo>
                      <a:pt x="58238" y="72440"/>
                      <a:pt x="58591" y="71746"/>
                      <a:pt x="58114" y="70741"/>
                    </a:cubicBezTo>
                    <a:cubicBezTo>
                      <a:pt x="57866" y="70221"/>
                      <a:pt x="57016" y="70221"/>
                      <a:pt x="57016" y="69718"/>
                    </a:cubicBezTo>
                    <a:cubicBezTo>
                      <a:pt x="57016" y="69614"/>
                      <a:pt x="57140" y="69527"/>
                      <a:pt x="57140" y="69423"/>
                    </a:cubicBezTo>
                    <a:cubicBezTo>
                      <a:pt x="57140" y="68504"/>
                      <a:pt x="55338" y="69007"/>
                      <a:pt x="54261" y="68816"/>
                    </a:cubicBezTo>
                    <a:cubicBezTo>
                      <a:pt x="53038" y="68712"/>
                      <a:pt x="52810" y="67498"/>
                      <a:pt x="51712" y="67498"/>
                    </a:cubicBezTo>
                    <a:cubicBezTo>
                      <a:pt x="51712" y="67100"/>
                      <a:pt x="51712" y="67100"/>
                      <a:pt x="51712" y="67100"/>
                    </a:cubicBezTo>
                    <a:cubicBezTo>
                      <a:pt x="51712" y="66996"/>
                      <a:pt x="51837" y="66892"/>
                      <a:pt x="51837" y="66701"/>
                    </a:cubicBezTo>
                    <a:cubicBezTo>
                      <a:pt x="51837" y="66285"/>
                      <a:pt x="51236" y="66389"/>
                      <a:pt x="50759" y="66181"/>
                    </a:cubicBezTo>
                    <a:cubicBezTo>
                      <a:pt x="51360" y="65886"/>
                      <a:pt x="51236" y="65487"/>
                      <a:pt x="51588" y="64984"/>
                    </a:cubicBezTo>
                    <a:cubicBezTo>
                      <a:pt x="51961" y="65088"/>
                      <a:pt x="51961" y="65279"/>
                      <a:pt x="52085" y="65591"/>
                    </a:cubicBezTo>
                    <a:cubicBezTo>
                      <a:pt x="52437" y="65088"/>
                      <a:pt x="52914" y="64880"/>
                      <a:pt x="52914" y="64273"/>
                    </a:cubicBezTo>
                    <a:cubicBezTo>
                      <a:pt x="52914" y="63164"/>
                      <a:pt x="52562" y="61950"/>
                      <a:pt x="51236" y="61950"/>
                    </a:cubicBezTo>
                    <a:cubicBezTo>
                      <a:pt x="50034" y="61950"/>
                      <a:pt x="49661" y="62661"/>
                      <a:pt x="48584" y="62852"/>
                    </a:cubicBezTo>
                    <a:cubicBezTo>
                      <a:pt x="48459" y="62765"/>
                      <a:pt x="48335" y="62765"/>
                      <a:pt x="48335" y="62661"/>
                    </a:cubicBezTo>
                    <a:cubicBezTo>
                      <a:pt x="48335" y="62453"/>
                      <a:pt x="48708" y="62349"/>
                      <a:pt x="48708" y="62158"/>
                    </a:cubicBezTo>
                    <a:cubicBezTo>
                      <a:pt x="48708" y="61950"/>
                      <a:pt x="48584" y="61950"/>
                      <a:pt x="48584" y="61742"/>
                    </a:cubicBezTo>
                    <a:cubicBezTo>
                      <a:pt x="48812" y="61846"/>
                      <a:pt x="48936" y="61950"/>
                      <a:pt x="49185" y="62054"/>
                    </a:cubicBezTo>
                    <a:cubicBezTo>
                      <a:pt x="49412" y="61950"/>
                      <a:pt x="49412" y="61950"/>
                      <a:pt x="49412" y="61950"/>
                    </a:cubicBezTo>
                    <a:cubicBezTo>
                      <a:pt x="49060" y="60736"/>
                      <a:pt x="47859" y="60442"/>
                      <a:pt x="47009" y="59436"/>
                    </a:cubicBezTo>
                    <a:cubicBezTo>
                      <a:pt x="46657" y="59020"/>
                      <a:pt x="46533" y="58413"/>
                      <a:pt x="45932" y="58413"/>
                    </a:cubicBezTo>
                    <a:cubicBezTo>
                      <a:pt x="45559" y="58413"/>
                      <a:pt x="45559" y="58916"/>
                      <a:pt x="45207" y="58916"/>
                    </a:cubicBezTo>
                    <a:cubicBezTo>
                      <a:pt x="44958" y="58916"/>
                      <a:pt x="44834" y="58812"/>
                      <a:pt x="44606" y="58621"/>
                    </a:cubicBezTo>
                    <a:cubicBezTo>
                      <a:pt x="44005" y="58916"/>
                      <a:pt x="43756" y="59523"/>
                      <a:pt x="43031" y="59523"/>
                    </a:cubicBezTo>
                    <a:cubicBezTo>
                      <a:pt x="41975" y="59523"/>
                      <a:pt x="41477" y="59020"/>
                      <a:pt x="40524" y="58517"/>
                    </a:cubicBezTo>
                    <a:cubicBezTo>
                      <a:pt x="40151" y="58309"/>
                      <a:pt x="39799" y="58413"/>
                      <a:pt x="39426" y="58222"/>
                    </a:cubicBezTo>
                    <a:cubicBezTo>
                      <a:pt x="37872" y="57407"/>
                      <a:pt x="36899" y="56697"/>
                      <a:pt x="35096" y="56697"/>
                    </a:cubicBezTo>
                    <a:cubicBezTo>
                      <a:pt x="34495" y="56697"/>
                      <a:pt x="34247" y="57199"/>
                      <a:pt x="33770" y="57511"/>
                    </a:cubicBezTo>
                    <a:cubicBezTo>
                      <a:pt x="33045" y="57702"/>
                      <a:pt x="32444" y="57702"/>
                      <a:pt x="31719" y="57806"/>
                    </a:cubicBezTo>
                    <a:cubicBezTo>
                      <a:pt x="31595" y="56298"/>
                      <a:pt x="29668" y="56194"/>
                      <a:pt x="28342" y="55084"/>
                    </a:cubicBezTo>
                    <a:cubicBezTo>
                      <a:pt x="27016" y="54286"/>
                      <a:pt x="26042" y="53974"/>
                      <a:pt x="24592" y="53263"/>
                    </a:cubicBezTo>
                    <a:cubicBezTo>
                      <a:pt x="23515" y="52761"/>
                      <a:pt x="23038" y="52154"/>
                      <a:pt x="21816" y="52154"/>
                    </a:cubicBezTo>
                    <a:cubicBezTo>
                      <a:pt x="21111" y="52154"/>
                      <a:pt x="20738" y="52657"/>
                      <a:pt x="20138" y="52969"/>
                    </a:cubicBezTo>
                    <a:cubicBezTo>
                      <a:pt x="19164" y="53368"/>
                      <a:pt x="18439" y="53576"/>
                      <a:pt x="17237" y="53576"/>
                    </a:cubicBezTo>
                    <a:cubicBezTo>
                      <a:pt x="16160" y="53576"/>
                      <a:pt x="15559" y="53472"/>
                      <a:pt x="14357" y="53472"/>
                    </a:cubicBezTo>
                    <a:cubicBezTo>
                      <a:pt x="13383" y="53472"/>
                      <a:pt x="12907" y="53576"/>
                      <a:pt x="11933" y="53576"/>
                    </a:cubicBezTo>
                    <a:cubicBezTo>
                      <a:pt x="7479" y="53576"/>
                      <a:pt x="7479" y="53576"/>
                      <a:pt x="7479" y="53576"/>
                    </a:cubicBezTo>
                    <a:cubicBezTo>
                      <a:pt x="1325" y="54581"/>
                      <a:pt x="1325" y="54581"/>
                      <a:pt x="1325" y="54581"/>
                    </a:cubicBezTo>
                    <a:cubicBezTo>
                      <a:pt x="103" y="54581"/>
                      <a:pt x="103" y="54581"/>
                      <a:pt x="103" y="54581"/>
                    </a:cubicBezTo>
                    <a:lnTo>
                      <a:pt x="0" y="54581"/>
                    </a:lnTo>
                    <a:close/>
                  </a:path>
                </a:pathLst>
              </a:custGeom>
              <a:grpFill/>
              <a:ln w="6350" cap="flat" cmpd="sng">
                <a:solidFill>
                  <a:schemeClr val="bg1"/>
                </a:solidFill>
                <a:prstDash val="solid"/>
                <a:bevel/>
                <a:headEnd type="none" w="med" len="med"/>
                <a:tailEnd type="none" w="med" len="med"/>
                <a:extLst>
                  <a:ext uri="{C807C97D-BFC1-408E-A445-0C87EB9F89A2}">
                    <ask:lineSketchStyleProps xmlns:ask="http://schemas.microsoft.com/office/drawing/2018/sketchyshapes">
                      <ask:type>
                        <ask:lineSketchNone/>
                      </ask:type>
                    </ask:lineSketchStyleProps>
                  </a:ext>
                </a:extLst>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nvGrpSpPr>
              <p:cNvPr id="45" name="Group 44">
                <a:extLst>
                  <a:ext uri="{FF2B5EF4-FFF2-40B4-BE49-F238E27FC236}">
                    <a16:creationId xmlns:a16="http://schemas.microsoft.com/office/drawing/2014/main" id="{2299E8A0-68D8-15B3-0CB3-E62FDBBA0326}"/>
                  </a:ext>
                </a:extLst>
              </p:cNvPr>
              <p:cNvGrpSpPr/>
              <p:nvPr/>
            </p:nvGrpSpPr>
            <p:grpSpPr>
              <a:xfrm>
                <a:off x="3643737" y="1111918"/>
                <a:ext cx="4903125" cy="3905809"/>
                <a:chOff x="3644266" y="1116205"/>
                <a:chExt cx="4903125" cy="3905809"/>
              </a:xfrm>
              <a:grpFill/>
            </p:grpSpPr>
            <p:sp>
              <p:nvSpPr>
                <p:cNvPr id="46" name="Shape 4818">
                  <a:extLst>
                    <a:ext uri="{FF2B5EF4-FFF2-40B4-BE49-F238E27FC236}">
                      <a16:creationId xmlns:a16="http://schemas.microsoft.com/office/drawing/2014/main" id="{BC0B6490-D768-866C-A2F5-CE21EC748863}"/>
                    </a:ext>
                  </a:extLst>
                </p:cNvPr>
                <p:cNvSpPr/>
                <p:nvPr/>
              </p:nvSpPr>
              <p:spPr>
                <a:xfrm>
                  <a:off x="3644266" y="1558894"/>
                  <a:ext cx="1937322" cy="2849319"/>
                </a:xfrm>
                <a:custGeom>
                  <a:avLst/>
                  <a:gdLst/>
                  <a:ahLst/>
                  <a:cxnLst/>
                  <a:rect l="0" t="0" r="0" b="0"/>
                  <a:pathLst>
                    <a:path w="120000" h="120000" extrusionOk="0">
                      <a:moveTo>
                        <a:pt x="119612" y="6073"/>
                      </a:moveTo>
                      <a:lnTo>
                        <a:pt x="119612" y="6073"/>
                      </a:lnTo>
                      <a:cubicBezTo>
                        <a:pt x="119162" y="5894"/>
                        <a:pt x="118619" y="5831"/>
                        <a:pt x="118077" y="5704"/>
                      </a:cubicBezTo>
                      <a:cubicBezTo>
                        <a:pt x="117456" y="5641"/>
                        <a:pt x="117177" y="5398"/>
                        <a:pt x="116557" y="5398"/>
                      </a:cubicBezTo>
                      <a:cubicBezTo>
                        <a:pt x="116278" y="5398"/>
                        <a:pt x="116092" y="5462"/>
                        <a:pt x="115735" y="5462"/>
                      </a:cubicBezTo>
                      <a:cubicBezTo>
                        <a:pt x="115735" y="5768"/>
                        <a:pt x="115828" y="6010"/>
                        <a:pt x="116092" y="6253"/>
                      </a:cubicBezTo>
                      <a:cubicBezTo>
                        <a:pt x="116014" y="6316"/>
                        <a:pt x="116014" y="6316"/>
                        <a:pt x="116014" y="6316"/>
                      </a:cubicBezTo>
                      <a:cubicBezTo>
                        <a:pt x="115828" y="6316"/>
                        <a:pt x="115735" y="6253"/>
                        <a:pt x="115549" y="6200"/>
                      </a:cubicBezTo>
                      <a:cubicBezTo>
                        <a:pt x="115378" y="6253"/>
                        <a:pt x="115378" y="6253"/>
                        <a:pt x="115378" y="6253"/>
                      </a:cubicBezTo>
                      <a:cubicBezTo>
                        <a:pt x="115378" y="6316"/>
                        <a:pt x="115471" y="6379"/>
                        <a:pt x="115549" y="6442"/>
                      </a:cubicBezTo>
                      <a:cubicBezTo>
                        <a:pt x="115471" y="6558"/>
                        <a:pt x="115471" y="6558"/>
                        <a:pt x="115471" y="6558"/>
                      </a:cubicBezTo>
                      <a:cubicBezTo>
                        <a:pt x="115192" y="6506"/>
                        <a:pt x="115006" y="6379"/>
                        <a:pt x="114835" y="6253"/>
                      </a:cubicBezTo>
                      <a:cubicBezTo>
                        <a:pt x="114649" y="6316"/>
                        <a:pt x="114649" y="6316"/>
                        <a:pt x="114649" y="6316"/>
                      </a:cubicBezTo>
                      <a:cubicBezTo>
                        <a:pt x="114649" y="6558"/>
                        <a:pt x="114835" y="6622"/>
                        <a:pt x="114835" y="6875"/>
                      </a:cubicBezTo>
                      <a:cubicBezTo>
                        <a:pt x="114835" y="6927"/>
                        <a:pt x="114742" y="6927"/>
                        <a:pt x="114649" y="6927"/>
                      </a:cubicBezTo>
                      <a:cubicBezTo>
                        <a:pt x="114200" y="6506"/>
                        <a:pt x="114200" y="6506"/>
                        <a:pt x="114200" y="6506"/>
                      </a:cubicBezTo>
                      <a:cubicBezTo>
                        <a:pt x="113936" y="6748"/>
                        <a:pt x="113750" y="6875"/>
                        <a:pt x="113750" y="7181"/>
                      </a:cubicBezTo>
                      <a:cubicBezTo>
                        <a:pt x="113750" y="7613"/>
                        <a:pt x="114386" y="8710"/>
                        <a:pt x="113393" y="7613"/>
                      </a:cubicBezTo>
                      <a:cubicBezTo>
                        <a:pt x="113207" y="7919"/>
                        <a:pt x="113021" y="8340"/>
                        <a:pt x="113021" y="8594"/>
                      </a:cubicBezTo>
                      <a:cubicBezTo>
                        <a:pt x="113021" y="8710"/>
                        <a:pt x="113207" y="9015"/>
                        <a:pt x="113021" y="8773"/>
                      </a:cubicBezTo>
                      <a:cubicBezTo>
                        <a:pt x="112571" y="8277"/>
                        <a:pt x="112571" y="8277"/>
                        <a:pt x="112571" y="8277"/>
                      </a:cubicBezTo>
                      <a:cubicBezTo>
                        <a:pt x="112028" y="8224"/>
                        <a:pt x="111579" y="7971"/>
                        <a:pt x="112478" y="7971"/>
                      </a:cubicBezTo>
                      <a:cubicBezTo>
                        <a:pt x="112850" y="7971"/>
                        <a:pt x="113114" y="7792"/>
                        <a:pt x="113114" y="7550"/>
                      </a:cubicBezTo>
                      <a:cubicBezTo>
                        <a:pt x="113114" y="7181"/>
                        <a:pt x="112850" y="6991"/>
                        <a:pt x="112850" y="6558"/>
                      </a:cubicBezTo>
                      <a:cubicBezTo>
                        <a:pt x="112850" y="6253"/>
                        <a:pt x="112757" y="6073"/>
                        <a:pt x="112943" y="5831"/>
                      </a:cubicBezTo>
                      <a:cubicBezTo>
                        <a:pt x="113114" y="5641"/>
                        <a:pt x="113486" y="5578"/>
                        <a:pt x="113486" y="5335"/>
                      </a:cubicBezTo>
                      <a:cubicBezTo>
                        <a:pt x="113486" y="4787"/>
                        <a:pt x="112757" y="4597"/>
                        <a:pt x="112121" y="4355"/>
                      </a:cubicBezTo>
                      <a:cubicBezTo>
                        <a:pt x="111501" y="4112"/>
                        <a:pt x="111315" y="3922"/>
                        <a:pt x="110958" y="3553"/>
                      </a:cubicBezTo>
                      <a:cubicBezTo>
                        <a:pt x="110865" y="3374"/>
                        <a:pt x="110493" y="3374"/>
                        <a:pt x="110493" y="3247"/>
                      </a:cubicBezTo>
                      <a:cubicBezTo>
                        <a:pt x="110493" y="3121"/>
                        <a:pt x="110586" y="3121"/>
                        <a:pt x="110586" y="3068"/>
                      </a:cubicBezTo>
                      <a:cubicBezTo>
                        <a:pt x="110586" y="2636"/>
                        <a:pt x="109950" y="2572"/>
                        <a:pt x="109423" y="2330"/>
                      </a:cubicBezTo>
                      <a:cubicBezTo>
                        <a:pt x="109144" y="2203"/>
                        <a:pt x="108973" y="2087"/>
                        <a:pt x="108601" y="1961"/>
                      </a:cubicBezTo>
                      <a:cubicBezTo>
                        <a:pt x="108338" y="1834"/>
                        <a:pt x="107888" y="1834"/>
                        <a:pt x="107888" y="1655"/>
                      </a:cubicBezTo>
                      <a:cubicBezTo>
                        <a:pt x="107888" y="1349"/>
                        <a:pt x="107888" y="1043"/>
                        <a:pt x="107516" y="1043"/>
                      </a:cubicBezTo>
                      <a:cubicBezTo>
                        <a:pt x="107066" y="1043"/>
                        <a:pt x="106802" y="1096"/>
                        <a:pt x="106353" y="1096"/>
                      </a:cubicBezTo>
                      <a:cubicBezTo>
                        <a:pt x="105438" y="1096"/>
                        <a:pt x="104895" y="611"/>
                        <a:pt x="104631" y="0"/>
                      </a:cubicBezTo>
                      <a:cubicBezTo>
                        <a:pt x="104275" y="115"/>
                        <a:pt x="104088" y="242"/>
                        <a:pt x="103825" y="369"/>
                      </a:cubicBezTo>
                      <a:cubicBezTo>
                        <a:pt x="103096" y="179"/>
                        <a:pt x="103096" y="179"/>
                        <a:pt x="103096" y="179"/>
                      </a:cubicBezTo>
                      <a:cubicBezTo>
                        <a:pt x="102910" y="179"/>
                        <a:pt x="102910" y="179"/>
                        <a:pt x="102910" y="179"/>
                      </a:cubicBezTo>
                      <a:cubicBezTo>
                        <a:pt x="103375" y="611"/>
                        <a:pt x="103546" y="917"/>
                        <a:pt x="104088" y="1096"/>
                      </a:cubicBezTo>
                      <a:cubicBezTo>
                        <a:pt x="103995" y="1223"/>
                        <a:pt x="103995" y="1223"/>
                        <a:pt x="103995" y="1223"/>
                      </a:cubicBezTo>
                      <a:cubicBezTo>
                        <a:pt x="103732" y="1223"/>
                        <a:pt x="103546" y="1223"/>
                        <a:pt x="103189" y="1223"/>
                      </a:cubicBezTo>
                      <a:cubicBezTo>
                        <a:pt x="103189" y="1718"/>
                        <a:pt x="102832" y="2024"/>
                        <a:pt x="102196" y="2330"/>
                      </a:cubicBezTo>
                      <a:cubicBezTo>
                        <a:pt x="101917" y="2393"/>
                        <a:pt x="101917" y="2636"/>
                        <a:pt x="101654" y="2636"/>
                      </a:cubicBezTo>
                      <a:cubicBezTo>
                        <a:pt x="100925" y="2636"/>
                        <a:pt x="100925" y="2024"/>
                        <a:pt x="100925" y="1528"/>
                      </a:cubicBezTo>
                      <a:cubicBezTo>
                        <a:pt x="100925" y="854"/>
                        <a:pt x="101018" y="1402"/>
                        <a:pt x="100304" y="1655"/>
                      </a:cubicBezTo>
                      <a:cubicBezTo>
                        <a:pt x="100025" y="1771"/>
                        <a:pt x="99576" y="1718"/>
                        <a:pt x="99576" y="1961"/>
                      </a:cubicBezTo>
                      <a:cubicBezTo>
                        <a:pt x="99576" y="2140"/>
                        <a:pt x="100025" y="2140"/>
                        <a:pt x="100118" y="2330"/>
                      </a:cubicBezTo>
                      <a:cubicBezTo>
                        <a:pt x="99669" y="2393"/>
                        <a:pt x="99483" y="2636"/>
                        <a:pt x="99126" y="2636"/>
                      </a:cubicBezTo>
                      <a:cubicBezTo>
                        <a:pt x="98040" y="2636"/>
                        <a:pt x="99033" y="1771"/>
                        <a:pt x="97777" y="2699"/>
                      </a:cubicBezTo>
                      <a:cubicBezTo>
                        <a:pt x="97854" y="2942"/>
                        <a:pt x="97854" y="2942"/>
                        <a:pt x="97854" y="2942"/>
                      </a:cubicBezTo>
                      <a:cubicBezTo>
                        <a:pt x="97684" y="3121"/>
                        <a:pt x="97311" y="3247"/>
                        <a:pt x="97311" y="3490"/>
                      </a:cubicBezTo>
                      <a:cubicBezTo>
                        <a:pt x="97311" y="3680"/>
                        <a:pt x="97498" y="3743"/>
                        <a:pt x="97498" y="3922"/>
                      </a:cubicBezTo>
                      <a:cubicBezTo>
                        <a:pt x="97498" y="4175"/>
                        <a:pt x="96955" y="4112"/>
                        <a:pt x="96598" y="4175"/>
                      </a:cubicBezTo>
                      <a:cubicBezTo>
                        <a:pt x="96691" y="4355"/>
                        <a:pt x="96691" y="4481"/>
                        <a:pt x="96784" y="4660"/>
                      </a:cubicBezTo>
                      <a:cubicBezTo>
                        <a:pt x="96691" y="4597"/>
                        <a:pt x="96691" y="4597"/>
                        <a:pt x="96691" y="4597"/>
                      </a:cubicBezTo>
                      <a:cubicBezTo>
                        <a:pt x="96505" y="4418"/>
                        <a:pt x="96241" y="4418"/>
                        <a:pt x="96148" y="4228"/>
                      </a:cubicBezTo>
                      <a:cubicBezTo>
                        <a:pt x="95962" y="4112"/>
                        <a:pt x="96055" y="3806"/>
                        <a:pt x="95699" y="3806"/>
                      </a:cubicBezTo>
                      <a:cubicBezTo>
                        <a:pt x="94520" y="3806"/>
                        <a:pt x="94784" y="5093"/>
                        <a:pt x="94784" y="3005"/>
                      </a:cubicBezTo>
                      <a:lnTo>
                        <a:pt x="94877" y="2942"/>
                      </a:lnTo>
                      <a:cubicBezTo>
                        <a:pt x="94877" y="2699"/>
                        <a:pt x="94520" y="2699"/>
                        <a:pt x="94256" y="2572"/>
                      </a:cubicBezTo>
                      <a:cubicBezTo>
                        <a:pt x="94256" y="3680"/>
                        <a:pt x="94256" y="3680"/>
                        <a:pt x="94256" y="3680"/>
                      </a:cubicBezTo>
                      <a:cubicBezTo>
                        <a:pt x="94256" y="3922"/>
                        <a:pt x="94256" y="4049"/>
                        <a:pt x="94163" y="4291"/>
                      </a:cubicBezTo>
                      <a:cubicBezTo>
                        <a:pt x="93621" y="4291"/>
                        <a:pt x="93171" y="4291"/>
                        <a:pt x="92892" y="4660"/>
                      </a:cubicBezTo>
                      <a:cubicBezTo>
                        <a:pt x="92799" y="4597"/>
                        <a:pt x="92799" y="4534"/>
                        <a:pt x="92721" y="4534"/>
                      </a:cubicBezTo>
                      <a:cubicBezTo>
                        <a:pt x="92721" y="4418"/>
                        <a:pt x="92721" y="4418"/>
                        <a:pt x="92721" y="4418"/>
                      </a:cubicBezTo>
                      <a:cubicBezTo>
                        <a:pt x="92349" y="4418"/>
                        <a:pt x="92349" y="4418"/>
                        <a:pt x="92349" y="4418"/>
                      </a:cubicBezTo>
                      <a:cubicBezTo>
                        <a:pt x="92256" y="4418"/>
                        <a:pt x="92178" y="4355"/>
                        <a:pt x="92085" y="4355"/>
                      </a:cubicBezTo>
                      <a:cubicBezTo>
                        <a:pt x="91992" y="4355"/>
                        <a:pt x="91992" y="4418"/>
                        <a:pt x="91899" y="4418"/>
                      </a:cubicBezTo>
                      <a:cubicBezTo>
                        <a:pt x="91992" y="4787"/>
                        <a:pt x="91186" y="4840"/>
                        <a:pt x="91186" y="5209"/>
                      </a:cubicBezTo>
                      <a:cubicBezTo>
                        <a:pt x="91186" y="5578"/>
                        <a:pt x="91729" y="5768"/>
                        <a:pt x="92178" y="5768"/>
                      </a:cubicBezTo>
                      <a:cubicBezTo>
                        <a:pt x="92178" y="5831"/>
                        <a:pt x="92256" y="5831"/>
                        <a:pt x="92256" y="5894"/>
                      </a:cubicBezTo>
                      <a:cubicBezTo>
                        <a:pt x="92256" y="6073"/>
                        <a:pt x="92085" y="6200"/>
                        <a:pt x="91899" y="6316"/>
                      </a:cubicBezTo>
                      <a:cubicBezTo>
                        <a:pt x="91992" y="6442"/>
                        <a:pt x="91992" y="6442"/>
                        <a:pt x="91992" y="6442"/>
                      </a:cubicBezTo>
                      <a:cubicBezTo>
                        <a:pt x="92085" y="6442"/>
                        <a:pt x="92085" y="6506"/>
                        <a:pt x="92178" y="6506"/>
                      </a:cubicBezTo>
                      <a:cubicBezTo>
                        <a:pt x="92256" y="6506"/>
                        <a:pt x="92349" y="6442"/>
                        <a:pt x="92442" y="6379"/>
                      </a:cubicBezTo>
                      <a:cubicBezTo>
                        <a:pt x="92535" y="6442"/>
                        <a:pt x="92628" y="6558"/>
                        <a:pt x="92721" y="6558"/>
                      </a:cubicBezTo>
                      <a:cubicBezTo>
                        <a:pt x="92892" y="6558"/>
                        <a:pt x="92985" y="6622"/>
                        <a:pt x="93078" y="6622"/>
                      </a:cubicBezTo>
                      <a:cubicBezTo>
                        <a:pt x="92892" y="6685"/>
                        <a:pt x="92799" y="6748"/>
                        <a:pt x="92799" y="6875"/>
                      </a:cubicBezTo>
                      <a:cubicBezTo>
                        <a:pt x="92799" y="7054"/>
                        <a:pt x="93171" y="7117"/>
                        <a:pt x="93434" y="7297"/>
                      </a:cubicBezTo>
                      <a:cubicBezTo>
                        <a:pt x="93078" y="7360"/>
                        <a:pt x="92892" y="7486"/>
                        <a:pt x="92535" y="7486"/>
                      </a:cubicBezTo>
                      <a:cubicBezTo>
                        <a:pt x="91992" y="7486"/>
                        <a:pt x="91729" y="7244"/>
                        <a:pt x="91279" y="7117"/>
                      </a:cubicBezTo>
                      <a:cubicBezTo>
                        <a:pt x="91279" y="7244"/>
                        <a:pt x="91186" y="7297"/>
                        <a:pt x="91093" y="7423"/>
                      </a:cubicBezTo>
                      <a:cubicBezTo>
                        <a:pt x="90193" y="7117"/>
                        <a:pt x="90193" y="6010"/>
                        <a:pt x="90100" y="7244"/>
                      </a:cubicBezTo>
                      <a:cubicBezTo>
                        <a:pt x="89728" y="7244"/>
                        <a:pt x="89464" y="7244"/>
                        <a:pt x="89108" y="7244"/>
                      </a:cubicBezTo>
                      <a:cubicBezTo>
                        <a:pt x="89108" y="7360"/>
                        <a:pt x="89108" y="7423"/>
                        <a:pt x="89108" y="7550"/>
                      </a:cubicBezTo>
                      <a:cubicBezTo>
                        <a:pt x="89464" y="7550"/>
                        <a:pt x="89464" y="7550"/>
                        <a:pt x="89464" y="7550"/>
                      </a:cubicBezTo>
                      <a:cubicBezTo>
                        <a:pt x="89728" y="7550"/>
                        <a:pt x="89914" y="7423"/>
                        <a:pt x="90271" y="7423"/>
                      </a:cubicBezTo>
                      <a:cubicBezTo>
                        <a:pt x="89914" y="7613"/>
                        <a:pt x="89728" y="7729"/>
                        <a:pt x="89371" y="7792"/>
                      </a:cubicBezTo>
                      <a:cubicBezTo>
                        <a:pt x="89464" y="8035"/>
                        <a:pt x="89728" y="8098"/>
                        <a:pt x="90100" y="8098"/>
                      </a:cubicBezTo>
                      <a:cubicBezTo>
                        <a:pt x="90271" y="8098"/>
                        <a:pt x="90457" y="7971"/>
                        <a:pt x="90643" y="7971"/>
                      </a:cubicBezTo>
                      <a:cubicBezTo>
                        <a:pt x="90550" y="8161"/>
                        <a:pt x="90550" y="8277"/>
                        <a:pt x="90550" y="8530"/>
                      </a:cubicBezTo>
                      <a:cubicBezTo>
                        <a:pt x="90550" y="8836"/>
                        <a:pt x="91992" y="9690"/>
                        <a:pt x="91636" y="9637"/>
                      </a:cubicBezTo>
                      <a:cubicBezTo>
                        <a:pt x="90907" y="9448"/>
                        <a:pt x="91093" y="9142"/>
                        <a:pt x="90550" y="9142"/>
                      </a:cubicBezTo>
                      <a:cubicBezTo>
                        <a:pt x="90364" y="9142"/>
                        <a:pt x="90271" y="9268"/>
                        <a:pt x="90193" y="9332"/>
                      </a:cubicBezTo>
                      <a:cubicBezTo>
                        <a:pt x="89821" y="9205"/>
                        <a:pt x="89558" y="9205"/>
                        <a:pt x="89464" y="9015"/>
                      </a:cubicBezTo>
                      <a:cubicBezTo>
                        <a:pt x="89278" y="8836"/>
                        <a:pt x="89558" y="8594"/>
                        <a:pt x="89371" y="8404"/>
                      </a:cubicBezTo>
                      <a:cubicBezTo>
                        <a:pt x="89108" y="8277"/>
                        <a:pt x="88829" y="8467"/>
                        <a:pt x="88565" y="8404"/>
                      </a:cubicBezTo>
                      <a:cubicBezTo>
                        <a:pt x="88379" y="8340"/>
                        <a:pt x="88379" y="8224"/>
                        <a:pt x="88193" y="8224"/>
                      </a:cubicBezTo>
                      <a:cubicBezTo>
                        <a:pt x="87743" y="8224"/>
                        <a:pt x="87666" y="8594"/>
                        <a:pt x="87293" y="8710"/>
                      </a:cubicBezTo>
                      <a:cubicBezTo>
                        <a:pt x="87479" y="8963"/>
                        <a:pt x="87479" y="8963"/>
                        <a:pt x="87479" y="8963"/>
                      </a:cubicBezTo>
                      <a:cubicBezTo>
                        <a:pt x="87293" y="9142"/>
                        <a:pt x="87123" y="9268"/>
                        <a:pt x="86751" y="9268"/>
                      </a:cubicBezTo>
                      <a:cubicBezTo>
                        <a:pt x="86580" y="9268"/>
                        <a:pt x="86394" y="9142"/>
                        <a:pt x="86301" y="9015"/>
                      </a:cubicBezTo>
                      <a:cubicBezTo>
                        <a:pt x="86130" y="9268"/>
                        <a:pt x="85588" y="9268"/>
                        <a:pt x="85588" y="9574"/>
                      </a:cubicBezTo>
                      <a:cubicBezTo>
                        <a:pt x="85588" y="9637"/>
                        <a:pt x="85665" y="9690"/>
                        <a:pt x="85758" y="9753"/>
                      </a:cubicBezTo>
                      <a:cubicBezTo>
                        <a:pt x="85401" y="9943"/>
                        <a:pt x="85308" y="10249"/>
                        <a:pt x="85308" y="10555"/>
                      </a:cubicBezTo>
                      <a:cubicBezTo>
                        <a:pt x="85308" y="10734"/>
                        <a:pt x="85494" y="10861"/>
                        <a:pt x="85758" y="10861"/>
                      </a:cubicBezTo>
                      <a:cubicBezTo>
                        <a:pt x="85758" y="10861"/>
                        <a:pt x="85851" y="10861"/>
                        <a:pt x="85944" y="10861"/>
                      </a:cubicBezTo>
                      <a:cubicBezTo>
                        <a:pt x="86130" y="10861"/>
                        <a:pt x="86130" y="10861"/>
                        <a:pt x="86130" y="10861"/>
                      </a:cubicBezTo>
                      <a:cubicBezTo>
                        <a:pt x="86130" y="10987"/>
                        <a:pt x="86130" y="11103"/>
                        <a:pt x="86130" y="11293"/>
                      </a:cubicBezTo>
                      <a:cubicBezTo>
                        <a:pt x="87123" y="10987"/>
                        <a:pt x="87293" y="10555"/>
                        <a:pt x="88022" y="10059"/>
                      </a:cubicBezTo>
                      <a:cubicBezTo>
                        <a:pt x="88022" y="10681"/>
                        <a:pt x="88022" y="10681"/>
                        <a:pt x="88022" y="10681"/>
                      </a:cubicBezTo>
                      <a:cubicBezTo>
                        <a:pt x="88022" y="11050"/>
                        <a:pt x="87030" y="11050"/>
                        <a:pt x="87030" y="11472"/>
                      </a:cubicBezTo>
                      <a:cubicBezTo>
                        <a:pt x="87030" y="11536"/>
                        <a:pt x="87123" y="11599"/>
                        <a:pt x="87123" y="11715"/>
                      </a:cubicBezTo>
                      <a:cubicBezTo>
                        <a:pt x="86937" y="11778"/>
                        <a:pt x="86751" y="11841"/>
                        <a:pt x="86751" y="11968"/>
                      </a:cubicBezTo>
                      <a:cubicBezTo>
                        <a:pt x="86751" y="12147"/>
                        <a:pt x="86937" y="12210"/>
                        <a:pt x="86937" y="12400"/>
                      </a:cubicBezTo>
                      <a:cubicBezTo>
                        <a:pt x="86937" y="12579"/>
                        <a:pt x="86580" y="12579"/>
                        <a:pt x="86394" y="12769"/>
                      </a:cubicBezTo>
                      <a:cubicBezTo>
                        <a:pt x="86130" y="12706"/>
                        <a:pt x="86037" y="12643"/>
                        <a:pt x="85758" y="12579"/>
                      </a:cubicBezTo>
                      <a:cubicBezTo>
                        <a:pt x="85665" y="12949"/>
                        <a:pt x="85665" y="13128"/>
                        <a:pt x="85494" y="13434"/>
                      </a:cubicBezTo>
                      <a:cubicBezTo>
                        <a:pt x="85665" y="13497"/>
                        <a:pt x="85758" y="13560"/>
                        <a:pt x="85944" y="13560"/>
                      </a:cubicBezTo>
                      <a:cubicBezTo>
                        <a:pt x="86130" y="13560"/>
                        <a:pt x="86208" y="13497"/>
                        <a:pt x="86394" y="13497"/>
                      </a:cubicBezTo>
                      <a:cubicBezTo>
                        <a:pt x="86673" y="13497"/>
                        <a:pt x="89278" y="14056"/>
                        <a:pt x="88751" y="14172"/>
                      </a:cubicBezTo>
                      <a:cubicBezTo>
                        <a:pt x="87743" y="13992"/>
                        <a:pt x="87200" y="14172"/>
                        <a:pt x="86301" y="14056"/>
                      </a:cubicBezTo>
                      <a:cubicBezTo>
                        <a:pt x="85851" y="13992"/>
                        <a:pt x="85588" y="13750"/>
                        <a:pt x="85138" y="13750"/>
                      </a:cubicBezTo>
                      <a:lnTo>
                        <a:pt x="85045" y="13803"/>
                      </a:lnTo>
                      <a:cubicBezTo>
                        <a:pt x="85045" y="14056"/>
                        <a:pt x="85308" y="14235"/>
                        <a:pt x="85665" y="14235"/>
                      </a:cubicBezTo>
                      <a:cubicBezTo>
                        <a:pt x="85665" y="14425"/>
                        <a:pt x="85588" y="14488"/>
                        <a:pt x="85494" y="14604"/>
                      </a:cubicBezTo>
                      <a:cubicBezTo>
                        <a:pt x="85215" y="14488"/>
                        <a:pt x="85138" y="14298"/>
                        <a:pt x="84766" y="14298"/>
                      </a:cubicBezTo>
                      <a:cubicBezTo>
                        <a:pt x="84673" y="14298"/>
                        <a:pt x="84595" y="14362"/>
                        <a:pt x="84502" y="14362"/>
                      </a:cubicBezTo>
                      <a:cubicBezTo>
                        <a:pt x="83866" y="14362"/>
                        <a:pt x="83866" y="13866"/>
                        <a:pt x="83509" y="13560"/>
                      </a:cubicBezTo>
                      <a:cubicBezTo>
                        <a:pt x="83137" y="13254"/>
                        <a:pt x="82688" y="13318"/>
                        <a:pt x="82145" y="13318"/>
                      </a:cubicBezTo>
                      <a:cubicBezTo>
                        <a:pt x="82067" y="13318"/>
                        <a:pt x="82067" y="13318"/>
                        <a:pt x="81974" y="13318"/>
                      </a:cubicBezTo>
                      <a:cubicBezTo>
                        <a:pt x="82145" y="13560"/>
                        <a:pt x="82424" y="13560"/>
                        <a:pt x="82424" y="13803"/>
                      </a:cubicBezTo>
                      <a:cubicBezTo>
                        <a:pt x="82424" y="13866"/>
                        <a:pt x="82331" y="13866"/>
                        <a:pt x="82331" y="13929"/>
                      </a:cubicBezTo>
                      <a:cubicBezTo>
                        <a:pt x="81974" y="13929"/>
                        <a:pt x="81974" y="13929"/>
                        <a:pt x="81974" y="13929"/>
                      </a:cubicBezTo>
                      <a:cubicBezTo>
                        <a:pt x="81788" y="13929"/>
                        <a:pt x="81695" y="14056"/>
                        <a:pt x="81524" y="14056"/>
                      </a:cubicBezTo>
                      <a:cubicBezTo>
                        <a:pt x="81338" y="14056"/>
                        <a:pt x="81245" y="13866"/>
                        <a:pt x="81075" y="13803"/>
                      </a:cubicBezTo>
                      <a:cubicBezTo>
                        <a:pt x="80703" y="13497"/>
                        <a:pt x="80253" y="13381"/>
                        <a:pt x="80253" y="12949"/>
                      </a:cubicBezTo>
                      <a:cubicBezTo>
                        <a:pt x="80253" y="12885"/>
                        <a:pt x="80346" y="12822"/>
                        <a:pt x="80346" y="12706"/>
                      </a:cubicBezTo>
                      <a:cubicBezTo>
                        <a:pt x="79989" y="12769"/>
                        <a:pt x="79989" y="12769"/>
                        <a:pt x="79989" y="12769"/>
                      </a:cubicBezTo>
                      <a:cubicBezTo>
                        <a:pt x="79896" y="12769"/>
                        <a:pt x="79896" y="12706"/>
                        <a:pt x="79803" y="12706"/>
                      </a:cubicBezTo>
                      <a:cubicBezTo>
                        <a:pt x="79710" y="12706"/>
                        <a:pt x="79710" y="12769"/>
                        <a:pt x="79617" y="12769"/>
                      </a:cubicBezTo>
                      <a:cubicBezTo>
                        <a:pt x="79617" y="12949"/>
                        <a:pt x="79539" y="13012"/>
                        <a:pt x="79539" y="13191"/>
                      </a:cubicBezTo>
                      <a:cubicBezTo>
                        <a:pt x="79539" y="13254"/>
                        <a:pt x="79617" y="13254"/>
                        <a:pt x="79617" y="13318"/>
                      </a:cubicBezTo>
                      <a:cubicBezTo>
                        <a:pt x="80160" y="13318"/>
                        <a:pt x="80160" y="13318"/>
                        <a:pt x="80160" y="13318"/>
                      </a:cubicBezTo>
                      <a:cubicBezTo>
                        <a:pt x="80160" y="13992"/>
                        <a:pt x="80160" y="13992"/>
                        <a:pt x="80160" y="13992"/>
                      </a:cubicBezTo>
                      <a:cubicBezTo>
                        <a:pt x="79989" y="14119"/>
                        <a:pt x="79617" y="14119"/>
                        <a:pt x="79617" y="14235"/>
                      </a:cubicBezTo>
                      <a:cubicBezTo>
                        <a:pt x="79617" y="14425"/>
                        <a:pt x="79803" y="14488"/>
                        <a:pt x="79803" y="14604"/>
                      </a:cubicBezTo>
                      <a:cubicBezTo>
                        <a:pt x="79803" y="14847"/>
                        <a:pt x="79260" y="14910"/>
                        <a:pt x="79260" y="15152"/>
                      </a:cubicBezTo>
                      <a:cubicBezTo>
                        <a:pt x="79260" y="15521"/>
                        <a:pt x="79989" y="15342"/>
                        <a:pt x="80346" y="15521"/>
                      </a:cubicBezTo>
                      <a:cubicBezTo>
                        <a:pt x="80703" y="15838"/>
                        <a:pt x="80609" y="16207"/>
                        <a:pt x="80796" y="16565"/>
                      </a:cubicBezTo>
                      <a:cubicBezTo>
                        <a:pt x="81075" y="16513"/>
                        <a:pt x="81338" y="16565"/>
                        <a:pt x="81617" y="16449"/>
                      </a:cubicBezTo>
                      <a:cubicBezTo>
                        <a:pt x="81788" y="16513"/>
                        <a:pt x="81788" y="16513"/>
                        <a:pt x="81788" y="16513"/>
                      </a:cubicBezTo>
                      <a:cubicBezTo>
                        <a:pt x="81524" y="16692"/>
                        <a:pt x="81338" y="16755"/>
                        <a:pt x="80982" y="16871"/>
                      </a:cubicBezTo>
                      <a:cubicBezTo>
                        <a:pt x="81431" y="17304"/>
                        <a:pt x="81881" y="17557"/>
                        <a:pt x="80889" y="17124"/>
                      </a:cubicBezTo>
                      <a:cubicBezTo>
                        <a:pt x="81152" y="17609"/>
                        <a:pt x="81338" y="17926"/>
                        <a:pt x="81788" y="18347"/>
                      </a:cubicBezTo>
                      <a:cubicBezTo>
                        <a:pt x="81695" y="18474"/>
                        <a:pt x="81695" y="18474"/>
                        <a:pt x="81695" y="18474"/>
                      </a:cubicBezTo>
                      <a:cubicBezTo>
                        <a:pt x="81152" y="18231"/>
                        <a:pt x="80796" y="18105"/>
                        <a:pt x="80346" y="17862"/>
                      </a:cubicBezTo>
                      <a:cubicBezTo>
                        <a:pt x="79989" y="17609"/>
                        <a:pt x="80082" y="17188"/>
                        <a:pt x="79617" y="17188"/>
                      </a:cubicBezTo>
                      <a:cubicBezTo>
                        <a:pt x="79353" y="17188"/>
                        <a:pt x="79539" y="17493"/>
                        <a:pt x="79539" y="17673"/>
                      </a:cubicBezTo>
                      <a:cubicBezTo>
                        <a:pt x="79539" y="17978"/>
                        <a:pt x="79896" y="18105"/>
                        <a:pt x="80082" y="18411"/>
                      </a:cubicBezTo>
                      <a:cubicBezTo>
                        <a:pt x="79989" y="18474"/>
                        <a:pt x="79803" y="18537"/>
                        <a:pt x="79617" y="18537"/>
                      </a:cubicBezTo>
                      <a:cubicBezTo>
                        <a:pt x="79617" y="18843"/>
                        <a:pt x="79167" y="18906"/>
                        <a:pt x="79167" y="19212"/>
                      </a:cubicBezTo>
                      <a:cubicBezTo>
                        <a:pt x="79167" y="19328"/>
                        <a:pt x="79260" y="19391"/>
                        <a:pt x="79260" y="19518"/>
                      </a:cubicBezTo>
                      <a:cubicBezTo>
                        <a:pt x="79260" y="19887"/>
                        <a:pt x="78997" y="21416"/>
                        <a:pt x="78997" y="20309"/>
                      </a:cubicBezTo>
                      <a:cubicBezTo>
                        <a:pt x="78997" y="20130"/>
                        <a:pt x="79090" y="20003"/>
                        <a:pt x="79090" y="19824"/>
                      </a:cubicBezTo>
                      <a:cubicBezTo>
                        <a:pt x="79090" y="19391"/>
                        <a:pt x="78547" y="19275"/>
                        <a:pt x="78004" y="19022"/>
                      </a:cubicBezTo>
                      <a:cubicBezTo>
                        <a:pt x="77368" y="18590"/>
                        <a:pt x="77632" y="18105"/>
                        <a:pt x="77182" y="17557"/>
                      </a:cubicBezTo>
                      <a:cubicBezTo>
                        <a:pt x="76826" y="17124"/>
                        <a:pt x="76019" y="17061"/>
                        <a:pt x="76019" y="16565"/>
                      </a:cubicBezTo>
                      <a:cubicBezTo>
                        <a:pt x="76019" y="16386"/>
                        <a:pt x="76097" y="16323"/>
                        <a:pt x="76097" y="16144"/>
                      </a:cubicBezTo>
                      <a:cubicBezTo>
                        <a:pt x="76097" y="15954"/>
                        <a:pt x="76097" y="15954"/>
                        <a:pt x="76097" y="15954"/>
                      </a:cubicBezTo>
                      <a:cubicBezTo>
                        <a:pt x="75926" y="15891"/>
                        <a:pt x="75833" y="15891"/>
                        <a:pt x="75554" y="15838"/>
                      </a:cubicBezTo>
                      <a:cubicBezTo>
                        <a:pt x="75647" y="15585"/>
                        <a:pt x="75647" y="15585"/>
                        <a:pt x="75647" y="15585"/>
                      </a:cubicBezTo>
                      <a:cubicBezTo>
                        <a:pt x="75290" y="15279"/>
                        <a:pt x="74561" y="15216"/>
                        <a:pt x="74561" y="14794"/>
                      </a:cubicBezTo>
                      <a:cubicBezTo>
                        <a:pt x="74561" y="14488"/>
                        <a:pt x="74841" y="14362"/>
                        <a:pt x="74934" y="14056"/>
                      </a:cubicBezTo>
                      <a:cubicBezTo>
                        <a:pt x="74654" y="14056"/>
                        <a:pt x="74561" y="14056"/>
                        <a:pt x="74298" y="14056"/>
                      </a:cubicBezTo>
                      <a:cubicBezTo>
                        <a:pt x="74112" y="14488"/>
                        <a:pt x="73755" y="14667"/>
                        <a:pt x="73119" y="14731"/>
                      </a:cubicBezTo>
                      <a:cubicBezTo>
                        <a:pt x="73212" y="14973"/>
                        <a:pt x="73119" y="15100"/>
                        <a:pt x="73119" y="15342"/>
                      </a:cubicBezTo>
                      <a:cubicBezTo>
                        <a:pt x="73119" y="15585"/>
                        <a:pt x="73398" y="15711"/>
                        <a:pt x="73755" y="15775"/>
                      </a:cubicBezTo>
                      <a:cubicBezTo>
                        <a:pt x="73662" y="15838"/>
                        <a:pt x="73662" y="15891"/>
                        <a:pt x="73662" y="15954"/>
                      </a:cubicBezTo>
                      <a:cubicBezTo>
                        <a:pt x="73119" y="15954"/>
                        <a:pt x="72762" y="16080"/>
                        <a:pt x="72220" y="16080"/>
                      </a:cubicBezTo>
                      <a:cubicBezTo>
                        <a:pt x="71956" y="16080"/>
                        <a:pt x="71863" y="15891"/>
                        <a:pt x="71677" y="15838"/>
                      </a:cubicBezTo>
                      <a:cubicBezTo>
                        <a:pt x="71584" y="16260"/>
                        <a:pt x="71677" y="16449"/>
                        <a:pt x="71677" y="16871"/>
                      </a:cubicBezTo>
                      <a:cubicBezTo>
                        <a:pt x="71506" y="16871"/>
                        <a:pt x="71506" y="16871"/>
                        <a:pt x="71506" y="16871"/>
                      </a:cubicBezTo>
                      <a:cubicBezTo>
                        <a:pt x="70591" y="16998"/>
                        <a:pt x="70328" y="17367"/>
                        <a:pt x="69785" y="17862"/>
                      </a:cubicBezTo>
                      <a:cubicBezTo>
                        <a:pt x="69335" y="18347"/>
                        <a:pt x="68792" y="18590"/>
                        <a:pt x="68792" y="19149"/>
                      </a:cubicBezTo>
                      <a:cubicBezTo>
                        <a:pt x="68792" y="19887"/>
                        <a:pt x="69056" y="20309"/>
                        <a:pt x="69149" y="20994"/>
                      </a:cubicBezTo>
                      <a:cubicBezTo>
                        <a:pt x="69149" y="21416"/>
                        <a:pt x="68886" y="21722"/>
                        <a:pt x="69335" y="22028"/>
                      </a:cubicBezTo>
                      <a:cubicBezTo>
                        <a:pt x="69599" y="22281"/>
                        <a:pt x="70591" y="22091"/>
                        <a:pt x="70591" y="22460"/>
                      </a:cubicBezTo>
                      <a:cubicBezTo>
                        <a:pt x="70591" y="23261"/>
                        <a:pt x="69506" y="23630"/>
                        <a:pt x="68420" y="24063"/>
                      </a:cubicBezTo>
                      <a:cubicBezTo>
                        <a:pt x="67614" y="24369"/>
                        <a:pt x="67257" y="24738"/>
                        <a:pt x="66265" y="24854"/>
                      </a:cubicBezTo>
                      <a:cubicBezTo>
                        <a:pt x="65892" y="24917"/>
                        <a:pt x="65986" y="25223"/>
                        <a:pt x="65722" y="25349"/>
                      </a:cubicBezTo>
                      <a:cubicBezTo>
                        <a:pt x="65815" y="25528"/>
                        <a:pt x="65986" y="25592"/>
                        <a:pt x="65986" y="25834"/>
                      </a:cubicBezTo>
                      <a:cubicBezTo>
                        <a:pt x="65986" y="26087"/>
                        <a:pt x="65629" y="26267"/>
                        <a:pt x="65272" y="26267"/>
                      </a:cubicBezTo>
                      <a:cubicBezTo>
                        <a:pt x="65179" y="26267"/>
                        <a:pt x="65086" y="26330"/>
                        <a:pt x="64915" y="26330"/>
                      </a:cubicBezTo>
                      <a:cubicBezTo>
                        <a:pt x="64993" y="26456"/>
                        <a:pt x="64993" y="26456"/>
                        <a:pt x="64993" y="26572"/>
                      </a:cubicBezTo>
                      <a:cubicBezTo>
                        <a:pt x="64993" y="27616"/>
                        <a:pt x="64187" y="28112"/>
                        <a:pt x="63365" y="28903"/>
                      </a:cubicBezTo>
                      <a:cubicBezTo>
                        <a:pt x="62388" y="29704"/>
                        <a:pt x="61845" y="30263"/>
                        <a:pt x="60573" y="30875"/>
                      </a:cubicBezTo>
                      <a:cubicBezTo>
                        <a:pt x="59317" y="31423"/>
                        <a:pt x="58402" y="31613"/>
                        <a:pt x="56960" y="31982"/>
                      </a:cubicBezTo>
                      <a:cubicBezTo>
                        <a:pt x="55704" y="32340"/>
                        <a:pt x="55068" y="32773"/>
                        <a:pt x="53719" y="32773"/>
                      </a:cubicBezTo>
                      <a:cubicBezTo>
                        <a:pt x="52726" y="32773"/>
                        <a:pt x="52726" y="32773"/>
                        <a:pt x="52726" y="32773"/>
                      </a:cubicBezTo>
                      <a:cubicBezTo>
                        <a:pt x="51269" y="32773"/>
                        <a:pt x="50555" y="33511"/>
                        <a:pt x="49113" y="33511"/>
                      </a:cubicBezTo>
                      <a:cubicBezTo>
                        <a:pt x="48120" y="33511"/>
                        <a:pt x="47671" y="32963"/>
                        <a:pt x="46678" y="32963"/>
                      </a:cubicBezTo>
                      <a:cubicBezTo>
                        <a:pt x="46492" y="32963"/>
                        <a:pt x="46492" y="33026"/>
                        <a:pt x="46399" y="33026"/>
                      </a:cubicBezTo>
                      <a:cubicBezTo>
                        <a:pt x="46399" y="33142"/>
                        <a:pt x="46399" y="33205"/>
                        <a:pt x="46399" y="33332"/>
                      </a:cubicBezTo>
                      <a:cubicBezTo>
                        <a:pt x="46135" y="33332"/>
                        <a:pt x="46042" y="33205"/>
                        <a:pt x="45856" y="33205"/>
                      </a:cubicBezTo>
                      <a:cubicBezTo>
                        <a:pt x="44771" y="33205"/>
                        <a:pt x="44693" y="34007"/>
                        <a:pt x="43871" y="34492"/>
                      </a:cubicBezTo>
                      <a:cubicBezTo>
                        <a:pt x="43065" y="34924"/>
                        <a:pt x="42336" y="35050"/>
                        <a:pt x="41344" y="35050"/>
                      </a:cubicBezTo>
                      <a:cubicBezTo>
                        <a:pt x="40615" y="35050"/>
                        <a:pt x="40615" y="35050"/>
                        <a:pt x="40615" y="35050"/>
                      </a:cubicBezTo>
                      <a:cubicBezTo>
                        <a:pt x="39545" y="35230"/>
                        <a:pt x="38723" y="35230"/>
                        <a:pt x="37730" y="35599"/>
                      </a:cubicBezTo>
                      <a:cubicBezTo>
                        <a:pt x="37017" y="35905"/>
                        <a:pt x="36831" y="36274"/>
                        <a:pt x="36195" y="36579"/>
                      </a:cubicBezTo>
                      <a:cubicBezTo>
                        <a:pt x="35109" y="37138"/>
                        <a:pt x="34210" y="37318"/>
                        <a:pt x="32861" y="37318"/>
                      </a:cubicBezTo>
                      <a:cubicBezTo>
                        <a:pt x="32132" y="37318"/>
                        <a:pt x="31868" y="36706"/>
                        <a:pt x="31046" y="36706"/>
                      </a:cubicBezTo>
                      <a:cubicBezTo>
                        <a:pt x="30147" y="36706"/>
                        <a:pt x="29697" y="37191"/>
                        <a:pt x="28891" y="37191"/>
                      </a:cubicBezTo>
                      <a:cubicBezTo>
                        <a:pt x="28612" y="37191"/>
                        <a:pt x="28518" y="37138"/>
                        <a:pt x="28348" y="37138"/>
                      </a:cubicBezTo>
                      <a:cubicBezTo>
                        <a:pt x="28348" y="37075"/>
                        <a:pt x="28798" y="35968"/>
                        <a:pt x="28518" y="36337"/>
                      </a:cubicBezTo>
                      <a:cubicBezTo>
                        <a:pt x="27526" y="37254"/>
                        <a:pt x="26440" y="37497"/>
                        <a:pt x="24921" y="37992"/>
                      </a:cubicBezTo>
                      <a:cubicBezTo>
                        <a:pt x="24642" y="37866"/>
                        <a:pt x="24642" y="37866"/>
                        <a:pt x="24642" y="37866"/>
                      </a:cubicBezTo>
                      <a:cubicBezTo>
                        <a:pt x="24378" y="38119"/>
                        <a:pt x="24455" y="38425"/>
                        <a:pt x="24099" y="38551"/>
                      </a:cubicBezTo>
                      <a:cubicBezTo>
                        <a:pt x="23385" y="38857"/>
                        <a:pt x="22563" y="38794"/>
                        <a:pt x="22021" y="39216"/>
                      </a:cubicBezTo>
                      <a:cubicBezTo>
                        <a:pt x="21028" y="39901"/>
                        <a:pt x="20672" y="40386"/>
                        <a:pt x="19586" y="40998"/>
                      </a:cubicBezTo>
                      <a:cubicBezTo>
                        <a:pt x="18051" y="41926"/>
                        <a:pt x="16872" y="42168"/>
                        <a:pt x="14887" y="42474"/>
                      </a:cubicBezTo>
                      <a:cubicBezTo>
                        <a:pt x="14344" y="42601"/>
                        <a:pt x="14174" y="42970"/>
                        <a:pt x="13631" y="42970"/>
                      </a:cubicBezTo>
                      <a:cubicBezTo>
                        <a:pt x="13445" y="42970"/>
                        <a:pt x="13274" y="42970"/>
                        <a:pt x="13088" y="42970"/>
                      </a:cubicBezTo>
                      <a:cubicBezTo>
                        <a:pt x="12731" y="43339"/>
                        <a:pt x="12809" y="43708"/>
                        <a:pt x="12452" y="44066"/>
                      </a:cubicBezTo>
                      <a:cubicBezTo>
                        <a:pt x="12096" y="44499"/>
                        <a:pt x="11646" y="44688"/>
                        <a:pt x="11460" y="45173"/>
                      </a:cubicBezTo>
                      <a:cubicBezTo>
                        <a:pt x="11274" y="45785"/>
                        <a:pt x="11367" y="46281"/>
                        <a:pt x="10653" y="46650"/>
                      </a:cubicBezTo>
                      <a:cubicBezTo>
                        <a:pt x="10560" y="46523"/>
                        <a:pt x="10374" y="46460"/>
                        <a:pt x="10204" y="46407"/>
                      </a:cubicBezTo>
                      <a:cubicBezTo>
                        <a:pt x="10018" y="46713"/>
                        <a:pt x="9661" y="46776"/>
                        <a:pt x="9196" y="46892"/>
                      </a:cubicBezTo>
                      <a:cubicBezTo>
                        <a:pt x="9118" y="46776"/>
                        <a:pt x="9025" y="46650"/>
                        <a:pt x="9025" y="46460"/>
                      </a:cubicBezTo>
                      <a:cubicBezTo>
                        <a:pt x="9025" y="46217"/>
                        <a:pt x="9196" y="46091"/>
                        <a:pt x="9196" y="45785"/>
                      </a:cubicBezTo>
                      <a:cubicBezTo>
                        <a:pt x="8668" y="44804"/>
                        <a:pt x="8668" y="44804"/>
                        <a:pt x="8668" y="44804"/>
                      </a:cubicBezTo>
                      <a:cubicBezTo>
                        <a:pt x="8746" y="44625"/>
                        <a:pt x="8746" y="44562"/>
                        <a:pt x="8746" y="44372"/>
                      </a:cubicBezTo>
                      <a:cubicBezTo>
                        <a:pt x="8575" y="43644"/>
                        <a:pt x="8575" y="43644"/>
                        <a:pt x="8575" y="43644"/>
                      </a:cubicBezTo>
                      <a:cubicBezTo>
                        <a:pt x="8668" y="43455"/>
                        <a:pt x="9025" y="43339"/>
                        <a:pt x="9025" y="43086"/>
                      </a:cubicBezTo>
                      <a:cubicBezTo>
                        <a:pt x="9025" y="43022"/>
                        <a:pt x="8932" y="42906"/>
                        <a:pt x="8839" y="42906"/>
                      </a:cubicBezTo>
                      <a:cubicBezTo>
                        <a:pt x="8126" y="42906"/>
                        <a:pt x="7940" y="43455"/>
                        <a:pt x="7676" y="43887"/>
                      </a:cubicBezTo>
                      <a:cubicBezTo>
                        <a:pt x="7397" y="44372"/>
                        <a:pt x="7226" y="44688"/>
                        <a:pt x="6854" y="45110"/>
                      </a:cubicBezTo>
                      <a:cubicBezTo>
                        <a:pt x="6590" y="45543"/>
                        <a:pt x="6590" y="45785"/>
                        <a:pt x="6404" y="46154"/>
                      </a:cubicBezTo>
                      <a:cubicBezTo>
                        <a:pt x="6141" y="46650"/>
                        <a:pt x="5768" y="46892"/>
                        <a:pt x="5768" y="47388"/>
                      </a:cubicBezTo>
                      <a:cubicBezTo>
                        <a:pt x="5768" y="48305"/>
                        <a:pt x="6854" y="48738"/>
                        <a:pt x="6854" y="49655"/>
                      </a:cubicBezTo>
                      <a:cubicBezTo>
                        <a:pt x="6854" y="49898"/>
                        <a:pt x="6497" y="49961"/>
                        <a:pt x="6497" y="50214"/>
                      </a:cubicBezTo>
                      <a:cubicBezTo>
                        <a:pt x="6497" y="50583"/>
                        <a:pt x="6590" y="50762"/>
                        <a:pt x="6590" y="51068"/>
                      </a:cubicBezTo>
                      <a:cubicBezTo>
                        <a:pt x="6590" y="51933"/>
                        <a:pt x="5768" y="52302"/>
                        <a:pt x="5148" y="53093"/>
                      </a:cubicBezTo>
                      <a:cubicBezTo>
                        <a:pt x="4140" y="54379"/>
                        <a:pt x="3613" y="55244"/>
                        <a:pt x="3613" y="56720"/>
                      </a:cubicBezTo>
                      <a:cubicBezTo>
                        <a:pt x="3613" y="58249"/>
                        <a:pt x="5955" y="58861"/>
                        <a:pt x="5598" y="60400"/>
                      </a:cubicBezTo>
                      <a:cubicBezTo>
                        <a:pt x="5598" y="60706"/>
                        <a:pt x="5598" y="61012"/>
                        <a:pt x="6048" y="61202"/>
                      </a:cubicBezTo>
                      <a:cubicBezTo>
                        <a:pt x="6404" y="61318"/>
                        <a:pt x="6761" y="61381"/>
                        <a:pt x="6947" y="61623"/>
                      </a:cubicBezTo>
                      <a:cubicBezTo>
                        <a:pt x="7397" y="62488"/>
                        <a:pt x="7397" y="63100"/>
                        <a:pt x="8219" y="63838"/>
                      </a:cubicBezTo>
                      <a:cubicBezTo>
                        <a:pt x="8746" y="64270"/>
                        <a:pt x="8932" y="64576"/>
                        <a:pt x="9475" y="64945"/>
                      </a:cubicBezTo>
                      <a:cubicBezTo>
                        <a:pt x="9754" y="65251"/>
                        <a:pt x="10204" y="65367"/>
                        <a:pt x="10204" y="65683"/>
                      </a:cubicBezTo>
                      <a:cubicBezTo>
                        <a:pt x="10204" y="65736"/>
                        <a:pt x="10018" y="65799"/>
                        <a:pt x="10018" y="65862"/>
                      </a:cubicBezTo>
                      <a:cubicBezTo>
                        <a:pt x="10018" y="65989"/>
                        <a:pt x="10111" y="66052"/>
                        <a:pt x="10111" y="66168"/>
                      </a:cubicBezTo>
                      <a:cubicBezTo>
                        <a:pt x="10111" y="66231"/>
                        <a:pt x="9831" y="66231"/>
                        <a:pt x="9831" y="66295"/>
                      </a:cubicBezTo>
                      <a:cubicBezTo>
                        <a:pt x="9754" y="66537"/>
                        <a:pt x="9831" y="66664"/>
                        <a:pt x="9831" y="66843"/>
                      </a:cubicBezTo>
                      <a:cubicBezTo>
                        <a:pt x="9754" y="67033"/>
                        <a:pt x="9475" y="67086"/>
                        <a:pt x="9475" y="67339"/>
                      </a:cubicBezTo>
                      <a:cubicBezTo>
                        <a:pt x="9475" y="67581"/>
                        <a:pt x="9754" y="67708"/>
                        <a:pt x="9754" y="67950"/>
                      </a:cubicBezTo>
                      <a:cubicBezTo>
                        <a:pt x="9754" y="68319"/>
                        <a:pt x="9289" y="68752"/>
                        <a:pt x="8668" y="68752"/>
                      </a:cubicBezTo>
                      <a:cubicBezTo>
                        <a:pt x="8126" y="68752"/>
                        <a:pt x="8219" y="68256"/>
                        <a:pt x="7940" y="67950"/>
                      </a:cubicBezTo>
                      <a:cubicBezTo>
                        <a:pt x="7676" y="67581"/>
                        <a:pt x="7304" y="67455"/>
                        <a:pt x="7133" y="67086"/>
                      </a:cubicBezTo>
                      <a:cubicBezTo>
                        <a:pt x="6947" y="67086"/>
                        <a:pt x="6947" y="67086"/>
                        <a:pt x="6947" y="67086"/>
                      </a:cubicBezTo>
                      <a:cubicBezTo>
                        <a:pt x="6590" y="67339"/>
                        <a:pt x="6141" y="67455"/>
                        <a:pt x="5505" y="66970"/>
                      </a:cubicBezTo>
                      <a:cubicBezTo>
                        <a:pt x="5505" y="66474"/>
                        <a:pt x="5955" y="66168"/>
                        <a:pt x="5955" y="65683"/>
                      </a:cubicBezTo>
                      <a:cubicBezTo>
                        <a:pt x="5955" y="65314"/>
                        <a:pt x="5505" y="65188"/>
                        <a:pt x="5226" y="64882"/>
                      </a:cubicBezTo>
                      <a:cubicBezTo>
                        <a:pt x="4776" y="64449"/>
                        <a:pt x="4698" y="64207"/>
                        <a:pt x="4140" y="63838"/>
                      </a:cubicBezTo>
                      <a:cubicBezTo>
                        <a:pt x="3876" y="63901"/>
                        <a:pt x="3876" y="63901"/>
                        <a:pt x="3876" y="63901"/>
                      </a:cubicBezTo>
                      <a:cubicBezTo>
                        <a:pt x="3783" y="64080"/>
                        <a:pt x="3783" y="64144"/>
                        <a:pt x="3783" y="64333"/>
                      </a:cubicBezTo>
                      <a:cubicBezTo>
                        <a:pt x="3783" y="64692"/>
                        <a:pt x="3783" y="64692"/>
                        <a:pt x="3783" y="64692"/>
                      </a:cubicBezTo>
                      <a:cubicBezTo>
                        <a:pt x="3783" y="65124"/>
                        <a:pt x="4233" y="65251"/>
                        <a:pt x="4512" y="65683"/>
                      </a:cubicBezTo>
                      <a:cubicBezTo>
                        <a:pt x="4776" y="66231"/>
                        <a:pt x="4776" y="66601"/>
                        <a:pt x="5319" y="67086"/>
                      </a:cubicBezTo>
                      <a:cubicBezTo>
                        <a:pt x="5691" y="67518"/>
                        <a:pt x="6218" y="67581"/>
                        <a:pt x="6854" y="67887"/>
                      </a:cubicBezTo>
                      <a:cubicBezTo>
                        <a:pt x="7304" y="68130"/>
                        <a:pt x="7226" y="68562"/>
                        <a:pt x="7226" y="68994"/>
                      </a:cubicBezTo>
                      <a:cubicBezTo>
                        <a:pt x="7226" y="69237"/>
                        <a:pt x="6947" y="69363"/>
                        <a:pt x="6761" y="69543"/>
                      </a:cubicBezTo>
                      <a:cubicBezTo>
                        <a:pt x="6404" y="69796"/>
                        <a:pt x="6311" y="70101"/>
                        <a:pt x="5861" y="70101"/>
                      </a:cubicBezTo>
                      <a:cubicBezTo>
                        <a:pt x="5598" y="70101"/>
                        <a:pt x="5505" y="69912"/>
                        <a:pt x="5319" y="69848"/>
                      </a:cubicBezTo>
                      <a:cubicBezTo>
                        <a:pt x="4962" y="69732"/>
                        <a:pt x="4512" y="69669"/>
                        <a:pt x="4512" y="69427"/>
                      </a:cubicBezTo>
                      <a:cubicBezTo>
                        <a:pt x="4512" y="69173"/>
                        <a:pt x="4605" y="69057"/>
                        <a:pt x="4605" y="68804"/>
                      </a:cubicBezTo>
                      <a:cubicBezTo>
                        <a:pt x="4326" y="68688"/>
                        <a:pt x="4063" y="68625"/>
                        <a:pt x="3876" y="68435"/>
                      </a:cubicBezTo>
                      <a:cubicBezTo>
                        <a:pt x="3970" y="68256"/>
                        <a:pt x="4063" y="68130"/>
                        <a:pt x="4063" y="67950"/>
                      </a:cubicBezTo>
                      <a:cubicBezTo>
                        <a:pt x="4063" y="67708"/>
                        <a:pt x="3876" y="67518"/>
                        <a:pt x="3613" y="67402"/>
                      </a:cubicBezTo>
                      <a:cubicBezTo>
                        <a:pt x="3334" y="67402"/>
                        <a:pt x="3334" y="67402"/>
                        <a:pt x="3334" y="67402"/>
                      </a:cubicBezTo>
                      <a:cubicBezTo>
                        <a:pt x="3334" y="67708"/>
                        <a:pt x="3334" y="67708"/>
                        <a:pt x="3334" y="67708"/>
                      </a:cubicBezTo>
                      <a:cubicBezTo>
                        <a:pt x="3520" y="68130"/>
                        <a:pt x="3520" y="68130"/>
                        <a:pt x="3520" y="68130"/>
                      </a:cubicBezTo>
                      <a:cubicBezTo>
                        <a:pt x="3520" y="68562"/>
                        <a:pt x="3520" y="68562"/>
                        <a:pt x="3520" y="68562"/>
                      </a:cubicBezTo>
                      <a:cubicBezTo>
                        <a:pt x="3334" y="68625"/>
                        <a:pt x="3334" y="68625"/>
                        <a:pt x="3334" y="68625"/>
                      </a:cubicBezTo>
                      <a:cubicBezTo>
                        <a:pt x="3241" y="68435"/>
                        <a:pt x="3163" y="68256"/>
                        <a:pt x="2884" y="68130"/>
                      </a:cubicBezTo>
                      <a:cubicBezTo>
                        <a:pt x="2791" y="68130"/>
                        <a:pt x="2791" y="68130"/>
                        <a:pt x="2791" y="68130"/>
                      </a:cubicBezTo>
                      <a:cubicBezTo>
                        <a:pt x="2884" y="68499"/>
                        <a:pt x="3334" y="68562"/>
                        <a:pt x="3690" y="68931"/>
                      </a:cubicBezTo>
                      <a:cubicBezTo>
                        <a:pt x="4233" y="69606"/>
                        <a:pt x="4776" y="69912"/>
                        <a:pt x="5505" y="70523"/>
                      </a:cubicBezTo>
                      <a:cubicBezTo>
                        <a:pt x="6311" y="71145"/>
                        <a:pt x="6497" y="71567"/>
                        <a:pt x="7040" y="72242"/>
                      </a:cubicBezTo>
                      <a:cubicBezTo>
                        <a:pt x="8126" y="73349"/>
                        <a:pt x="8839" y="74024"/>
                        <a:pt x="9025" y="75374"/>
                      </a:cubicBezTo>
                      <a:cubicBezTo>
                        <a:pt x="9118" y="75374"/>
                        <a:pt x="9196" y="75374"/>
                        <a:pt x="9289" y="75374"/>
                      </a:cubicBezTo>
                      <a:cubicBezTo>
                        <a:pt x="9382" y="75500"/>
                        <a:pt x="9382" y="75500"/>
                        <a:pt x="9382" y="75500"/>
                      </a:cubicBezTo>
                      <a:cubicBezTo>
                        <a:pt x="8839" y="75869"/>
                        <a:pt x="8932" y="76239"/>
                        <a:pt x="8932" y="76724"/>
                      </a:cubicBezTo>
                      <a:cubicBezTo>
                        <a:pt x="8932" y="77346"/>
                        <a:pt x="8839" y="77768"/>
                        <a:pt x="9289" y="78326"/>
                      </a:cubicBezTo>
                      <a:cubicBezTo>
                        <a:pt x="9475" y="78506"/>
                        <a:pt x="9831" y="78442"/>
                        <a:pt x="10018" y="78632"/>
                      </a:cubicBezTo>
                      <a:cubicBezTo>
                        <a:pt x="10374" y="78864"/>
                        <a:pt x="10374" y="79054"/>
                        <a:pt x="10653" y="79297"/>
                      </a:cubicBezTo>
                      <a:cubicBezTo>
                        <a:pt x="11367" y="79908"/>
                        <a:pt x="11910" y="80214"/>
                        <a:pt x="12189" y="80952"/>
                      </a:cubicBezTo>
                      <a:cubicBezTo>
                        <a:pt x="12638" y="81690"/>
                        <a:pt x="12452" y="82175"/>
                        <a:pt x="12995" y="82861"/>
                      </a:cubicBezTo>
                      <a:cubicBezTo>
                        <a:pt x="13352" y="83282"/>
                        <a:pt x="13895" y="83346"/>
                        <a:pt x="14344" y="83715"/>
                      </a:cubicBezTo>
                      <a:cubicBezTo>
                        <a:pt x="15337" y="84632"/>
                        <a:pt x="15430" y="85370"/>
                        <a:pt x="15430" y="86541"/>
                      </a:cubicBezTo>
                      <a:cubicBezTo>
                        <a:pt x="15430" y="86910"/>
                        <a:pt x="15166" y="87152"/>
                        <a:pt x="15166" y="87585"/>
                      </a:cubicBezTo>
                      <a:cubicBezTo>
                        <a:pt x="15166" y="88502"/>
                        <a:pt x="15166" y="88502"/>
                        <a:pt x="15166" y="88502"/>
                      </a:cubicBezTo>
                      <a:cubicBezTo>
                        <a:pt x="15166" y="88745"/>
                        <a:pt x="15073" y="88934"/>
                        <a:pt x="15073" y="89240"/>
                      </a:cubicBezTo>
                      <a:cubicBezTo>
                        <a:pt x="15073" y="89609"/>
                        <a:pt x="15430" y="89736"/>
                        <a:pt x="15523" y="90042"/>
                      </a:cubicBezTo>
                      <a:cubicBezTo>
                        <a:pt x="15880" y="90769"/>
                        <a:pt x="15709" y="91202"/>
                        <a:pt x="15880" y="91940"/>
                      </a:cubicBezTo>
                      <a:cubicBezTo>
                        <a:pt x="16159" y="93047"/>
                        <a:pt x="16795" y="93595"/>
                        <a:pt x="17508" y="94576"/>
                      </a:cubicBezTo>
                      <a:cubicBezTo>
                        <a:pt x="18593" y="95873"/>
                        <a:pt x="19043" y="96664"/>
                        <a:pt x="19865" y="98014"/>
                      </a:cubicBezTo>
                      <a:cubicBezTo>
                        <a:pt x="20315" y="98699"/>
                        <a:pt x="21028" y="99005"/>
                        <a:pt x="21028" y="99732"/>
                      </a:cubicBezTo>
                      <a:cubicBezTo>
                        <a:pt x="21028" y="100534"/>
                        <a:pt x="21028" y="100534"/>
                        <a:pt x="21028" y="100534"/>
                      </a:cubicBezTo>
                      <a:cubicBezTo>
                        <a:pt x="21028" y="100660"/>
                        <a:pt x="20935" y="100724"/>
                        <a:pt x="20935" y="100840"/>
                      </a:cubicBezTo>
                      <a:cubicBezTo>
                        <a:pt x="20935" y="101272"/>
                        <a:pt x="21214" y="101514"/>
                        <a:pt x="21214" y="102010"/>
                      </a:cubicBezTo>
                      <a:cubicBezTo>
                        <a:pt x="21214" y="102316"/>
                        <a:pt x="21121" y="102495"/>
                        <a:pt x="20935" y="102748"/>
                      </a:cubicBezTo>
                      <a:cubicBezTo>
                        <a:pt x="21121" y="103170"/>
                        <a:pt x="21121" y="103170"/>
                        <a:pt x="21121" y="103170"/>
                      </a:cubicBezTo>
                      <a:cubicBezTo>
                        <a:pt x="20935" y="103539"/>
                        <a:pt x="21028" y="103792"/>
                        <a:pt x="20858" y="104098"/>
                      </a:cubicBezTo>
                      <a:cubicBezTo>
                        <a:pt x="20765" y="104214"/>
                        <a:pt x="20485" y="104214"/>
                        <a:pt x="20315" y="104277"/>
                      </a:cubicBezTo>
                      <a:cubicBezTo>
                        <a:pt x="20036" y="104467"/>
                        <a:pt x="20036" y="104710"/>
                        <a:pt x="19943" y="105015"/>
                      </a:cubicBezTo>
                      <a:cubicBezTo>
                        <a:pt x="20578" y="107652"/>
                        <a:pt x="20578" y="107652"/>
                        <a:pt x="20578" y="107652"/>
                      </a:cubicBezTo>
                      <a:cubicBezTo>
                        <a:pt x="20578" y="108516"/>
                        <a:pt x="20222" y="109012"/>
                        <a:pt x="19586" y="109803"/>
                      </a:cubicBezTo>
                      <a:cubicBezTo>
                        <a:pt x="19043" y="110541"/>
                        <a:pt x="18407" y="111089"/>
                        <a:pt x="17151" y="111089"/>
                      </a:cubicBezTo>
                      <a:cubicBezTo>
                        <a:pt x="16515" y="111089"/>
                        <a:pt x="16329" y="110667"/>
                        <a:pt x="15709" y="110414"/>
                      </a:cubicBezTo>
                      <a:cubicBezTo>
                        <a:pt x="15709" y="110910"/>
                        <a:pt x="15709" y="110910"/>
                        <a:pt x="15709" y="110910"/>
                      </a:cubicBezTo>
                      <a:cubicBezTo>
                        <a:pt x="15709" y="111152"/>
                        <a:pt x="15523" y="111216"/>
                        <a:pt x="15523" y="111395"/>
                      </a:cubicBezTo>
                      <a:cubicBezTo>
                        <a:pt x="15523" y="112871"/>
                        <a:pt x="15523" y="112871"/>
                        <a:pt x="15523" y="112871"/>
                      </a:cubicBezTo>
                      <a:cubicBezTo>
                        <a:pt x="15523" y="113367"/>
                        <a:pt x="15709" y="113673"/>
                        <a:pt x="15880" y="114168"/>
                      </a:cubicBezTo>
                      <a:cubicBezTo>
                        <a:pt x="16066" y="114653"/>
                        <a:pt x="16066" y="114959"/>
                        <a:pt x="16608" y="115265"/>
                      </a:cubicBezTo>
                      <a:cubicBezTo>
                        <a:pt x="16701" y="115086"/>
                        <a:pt x="16795" y="114959"/>
                        <a:pt x="16965" y="114780"/>
                      </a:cubicBezTo>
                      <a:cubicBezTo>
                        <a:pt x="18593" y="115202"/>
                        <a:pt x="19586" y="115507"/>
                        <a:pt x="20858" y="116372"/>
                      </a:cubicBezTo>
                      <a:cubicBezTo>
                        <a:pt x="21571" y="116868"/>
                        <a:pt x="22300" y="117047"/>
                        <a:pt x="22657" y="117659"/>
                      </a:cubicBezTo>
                      <a:cubicBezTo>
                        <a:pt x="22920" y="117964"/>
                        <a:pt x="22657" y="118217"/>
                        <a:pt x="23013" y="118397"/>
                      </a:cubicBezTo>
                      <a:cubicBezTo>
                        <a:pt x="23556" y="118639"/>
                        <a:pt x="24006" y="118460"/>
                        <a:pt x="24548" y="118586"/>
                      </a:cubicBezTo>
                      <a:cubicBezTo>
                        <a:pt x="25913" y="118892"/>
                        <a:pt x="26627" y="119135"/>
                        <a:pt x="27805" y="119630"/>
                      </a:cubicBezTo>
                      <a:cubicBezTo>
                        <a:pt x="27898" y="119441"/>
                        <a:pt x="27976" y="119325"/>
                        <a:pt x="28069" y="119135"/>
                      </a:cubicBezTo>
                      <a:cubicBezTo>
                        <a:pt x="29604" y="119630"/>
                        <a:pt x="29604" y="119630"/>
                        <a:pt x="29604" y="119630"/>
                      </a:cubicBezTo>
                      <a:cubicBezTo>
                        <a:pt x="29883" y="119504"/>
                        <a:pt x="29976" y="119325"/>
                        <a:pt x="30147" y="119135"/>
                      </a:cubicBezTo>
                      <a:cubicBezTo>
                        <a:pt x="30504" y="119325"/>
                        <a:pt x="30783" y="119441"/>
                        <a:pt x="31232" y="119441"/>
                      </a:cubicBezTo>
                      <a:cubicBezTo>
                        <a:pt x="31682" y="119441"/>
                        <a:pt x="31961" y="119504"/>
                        <a:pt x="32411" y="119504"/>
                      </a:cubicBezTo>
                      <a:cubicBezTo>
                        <a:pt x="32675" y="119504"/>
                        <a:pt x="32768" y="119261"/>
                        <a:pt x="33124" y="119261"/>
                      </a:cubicBezTo>
                      <a:cubicBezTo>
                        <a:pt x="33403" y="119261"/>
                        <a:pt x="33574" y="119325"/>
                        <a:pt x="33853" y="119261"/>
                      </a:cubicBezTo>
                      <a:cubicBezTo>
                        <a:pt x="33853" y="119377"/>
                        <a:pt x="33760" y="119441"/>
                        <a:pt x="33760" y="119567"/>
                      </a:cubicBezTo>
                      <a:cubicBezTo>
                        <a:pt x="33760" y="119683"/>
                        <a:pt x="34024" y="119630"/>
                        <a:pt x="34210" y="119683"/>
                      </a:cubicBezTo>
                      <a:cubicBezTo>
                        <a:pt x="34489" y="119746"/>
                        <a:pt x="34660" y="119936"/>
                        <a:pt x="35032" y="119936"/>
                      </a:cubicBezTo>
                      <a:cubicBezTo>
                        <a:pt x="35388" y="119936"/>
                        <a:pt x="35388" y="119504"/>
                        <a:pt x="35745" y="119504"/>
                      </a:cubicBezTo>
                      <a:cubicBezTo>
                        <a:pt x="36381" y="119504"/>
                        <a:pt x="36645" y="119936"/>
                        <a:pt x="37280" y="119989"/>
                      </a:cubicBezTo>
                      <a:cubicBezTo>
                        <a:pt x="37280" y="119325"/>
                        <a:pt x="38366" y="119198"/>
                        <a:pt x="39265" y="118829"/>
                      </a:cubicBezTo>
                      <a:cubicBezTo>
                        <a:pt x="39808" y="118639"/>
                        <a:pt x="40165" y="118639"/>
                        <a:pt x="40708" y="118397"/>
                      </a:cubicBezTo>
                      <a:cubicBezTo>
                        <a:pt x="41080" y="118217"/>
                        <a:pt x="40987" y="117912"/>
                        <a:pt x="41437" y="117785"/>
                      </a:cubicBezTo>
                      <a:cubicBezTo>
                        <a:pt x="41793" y="117606"/>
                        <a:pt x="41886" y="117416"/>
                        <a:pt x="42336" y="117289"/>
                      </a:cubicBezTo>
                      <a:cubicBezTo>
                        <a:pt x="42786" y="117173"/>
                        <a:pt x="43142" y="117226"/>
                        <a:pt x="43515" y="116984"/>
                      </a:cubicBezTo>
                      <a:cubicBezTo>
                        <a:pt x="43685" y="116868"/>
                        <a:pt x="43515" y="116615"/>
                        <a:pt x="43685" y="116435"/>
                      </a:cubicBezTo>
                      <a:cubicBezTo>
                        <a:pt x="44150" y="115940"/>
                        <a:pt x="44957" y="115940"/>
                        <a:pt x="45763" y="115940"/>
                      </a:cubicBezTo>
                      <a:cubicBezTo>
                        <a:pt x="46399" y="115940"/>
                        <a:pt x="46678" y="116130"/>
                        <a:pt x="47299" y="116193"/>
                      </a:cubicBezTo>
                      <a:cubicBezTo>
                        <a:pt x="47392" y="115940"/>
                        <a:pt x="47748" y="115940"/>
                        <a:pt x="48120" y="115887"/>
                      </a:cubicBezTo>
                      <a:cubicBezTo>
                        <a:pt x="49377" y="114168"/>
                        <a:pt x="50726" y="112692"/>
                        <a:pt x="53533" y="112692"/>
                      </a:cubicBezTo>
                      <a:cubicBezTo>
                        <a:pt x="53796" y="112692"/>
                        <a:pt x="53889" y="112808"/>
                        <a:pt x="54075" y="112808"/>
                      </a:cubicBezTo>
                      <a:cubicBezTo>
                        <a:pt x="54432" y="112808"/>
                        <a:pt x="54525" y="112692"/>
                        <a:pt x="54882" y="112692"/>
                      </a:cubicBezTo>
                      <a:cubicBezTo>
                        <a:pt x="55425" y="112692"/>
                        <a:pt x="55704" y="112871"/>
                        <a:pt x="56247" y="112871"/>
                      </a:cubicBezTo>
                      <a:cubicBezTo>
                        <a:pt x="56696" y="112871"/>
                        <a:pt x="56603" y="112449"/>
                        <a:pt x="57053" y="112386"/>
                      </a:cubicBezTo>
                      <a:cubicBezTo>
                        <a:pt x="57859" y="112260"/>
                        <a:pt x="58402" y="112260"/>
                        <a:pt x="59317" y="112260"/>
                      </a:cubicBezTo>
                      <a:cubicBezTo>
                        <a:pt x="60759" y="112260"/>
                        <a:pt x="60759" y="112260"/>
                        <a:pt x="60759" y="112260"/>
                      </a:cubicBezTo>
                      <a:cubicBezTo>
                        <a:pt x="61752" y="112260"/>
                        <a:pt x="62295" y="111954"/>
                        <a:pt x="63287" y="111954"/>
                      </a:cubicBezTo>
                      <a:cubicBezTo>
                        <a:pt x="64543" y="111954"/>
                        <a:pt x="65179" y="112449"/>
                        <a:pt x="66451" y="112449"/>
                      </a:cubicBezTo>
                      <a:cubicBezTo>
                        <a:pt x="66901" y="112449"/>
                        <a:pt x="67071" y="112196"/>
                        <a:pt x="67521" y="112196"/>
                      </a:cubicBezTo>
                      <a:cubicBezTo>
                        <a:pt x="67971" y="112196"/>
                        <a:pt x="68250" y="112323"/>
                        <a:pt x="68513" y="112629"/>
                      </a:cubicBezTo>
                      <a:cubicBezTo>
                        <a:pt x="68606" y="112808"/>
                        <a:pt x="68606" y="113061"/>
                        <a:pt x="68886" y="113061"/>
                      </a:cubicBezTo>
                      <a:cubicBezTo>
                        <a:pt x="69242" y="113061"/>
                        <a:pt x="69506" y="113114"/>
                        <a:pt x="69785" y="112998"/>
                      </a:cubicBezTo>
                      <a:cubicBezTo>
                        <a:pt x="70142" y="112871"/>
                        <a:pt x="70142" y="112449"/>
                        <a:pt x="70591" y="112449"/>
                      </a:cubicBezTo>
                      <a:cubicBezTo>
                        <a:pt x="71041" y="112449"/>
                        <a:pt x="71227" y="112692"/>
                        <a:pt x="71677" y="112692"/>
                      </a:cubicBezTo>
                      <a:cubicBezTo>
                        <a:pt x="71956" y="112692"/>
                        <a:pt x="72034" y="112565"/>
                        <a:pt x="72220" y="112502"/>
                      </a:cubicBezTo>
                      <a:cubicBezTo>
                        <a:pt x="73026" y="112502"/>
                        <a:pt x="73026" y="112502"/>
                        <a:pt x="73026" y="112502"/>
                      </a:cubicBezTo>
                      <a:cubicBezTo>
                        <a:pt x="73941" y="112502"/>
                        <a:pt x="74391" y="112386"/>
                        <a:pt x="75290" y="112386"/>
                      </a:cubicBezTo>
                      <a:cubicBezTo>
                        <a:pt x="76019" y="112386"/>
                        <a:pt x="76097" y="113061"/>
                        <a:pt x="76826" y="113061"/>
                      </a:cubicBezTo>
                      <a:cubicBezTo>
                        <a:pt x="77725" y="113061"/>
                        <a:pt x="78175" y="112755"/>
                        <a:pt x="78997" y="112449"/>
                      </a:cubicBezTo>
                      <a:cubicBezTo>
                        <a:pt x="79353" y="112323"/>
                        <a:pt x="79617" y="112323"/>
                        <a:pt x="80082" y="112260"/>
                      </a:cubicBezTo>
                      <a:cubicBezTo>
                        <a:pt x="80439" y="112196"/>
                        <a:pt x="80796" y="112196"/>
                        <a:pt x="80796" y="112017"/>
                      </a:cubicBezTo>
                      <a:cubicBezTo>
                        <a:pt x="80796" y="111827"/>
                        <a:pt x="80609" y="111764"/>
                        <a:pt x="80609" y="111585"/>
                      </a:cubicBezTo>
                      <a:cubicBezTo>
                        <a:pt x="80609" y="110910"/>
                        <a:pt x="81881" y="110910"/>
                        <a:pt x="82424" y="110351"/>
                      </a:cubicBezTo>
                      <a:cubicBezTo>
                        <a:pt x="82967" y="109803"/>
                        <a:pt x="82874" y="109370"/>
                        <a:pt x="83060" y="108759"/>
                      </a:cubicBezTo>
                      <a:cubicBezTo>
                        <a:pt x="83323" y="108021"/>
                        <a:pt x="83680" y="107599"/>
                        <a:pt x="84595" y="107230"/>
                      </a:cubicBezTo>
                      <a:cubicBezTo>
                        <a:pt x="85401" y="106913"/>
                        <a:pt x="85758" y="106555"/>
                        <a:pt x="86580" y="106555"/>
                      </a:cubicBezTo>
                      <a:cubicBezTo>
                        <a:pt x="87386" y="106555"/>
                        <a:pt x="87386" y="106555"/>
                        <a:pt x="87386" y="106555"/>
                      </a:cubicBezTo>
                      <a:cubicBezTo>
                        <a:pt x="88286" y="106555"/>
                        <a:pt x="88658" y="106186"/>
                        <a:pt x="89371" y="105880"/>
                      </a:cubicBezTo>
                      <a:cubicBezTo>
                        <a:pt x="90814" y="105258"/>
                        <a:pt x="91636" y="104836"/>
                        <a:pt x="93248" y="104583"/>
                      </a:cubicBezTo>
                      <a:cubicBezTo>
                        <a:pt x="95420" y="104467"/>
                        <a:pt x="95962" y="102927"/>
                        <a:pt x="98040" y="102558"/>
                      </a:cubicBezTo>
                      <a:cubicBezTo>
                        <a:pt x="98397" y="102622"/>
                        <a:pt x="98397" y="102622"/>
                        <a:pt x="98397" y="102622"/>
                      </a:cubicBezTo>
                      <a:cubicBezTo>
                        <a:pt x="98676" y="102495"/>
                        <a:pt x="98862" y="102379"/>
                        <a:pt x="99219" y="102379"/>
                      </a:cubicBezTo>
                      <a:cubicBezTo>
                        <a:pt x="100568" y="102379"/>
                        <a:pt x="101204" y="102927"/>
                        <a:pt x="102460" y="102927"/>
                      </a:cubicBezTo>
                      <a:cubicBezTo>
                        <a:pt x="104895" y="102927"/>
                        <a:pt x="106260" y="102748"/>
                        <a:pt x="108694" y="102379"/>
                      </a:cubicBezTo>
                      <a:cubicBezTo>
                        <a:pt x="109780" y="102189"/>
                        <a:pt x="110230" y="101820"/>
                        <a:pt x="111315" y="101641"/>
                      </a:cubicBezTo>
                      <a:cubicBezTo>
                        <a:pt x="113207" y="101335"/>
                        <a:pt x="114200" y="101029"/>
                        <a:pt x="116014" y="100471"/>
                      </a:cubicBezTo>
                      <a:cubicBezTo>
                        <a:pt x="117627" y="100038"/>
                        <a:pt x="118263" y="99184"/>
                        <a:pt x="119984" y="99184"/>
                      </a:cubicBezTo>
                      <a:lnTo>
                        <a:pt x="119984" y="99184"/>
                      </a:lnTo>
                      <a:cubicBezTo>
                        <a:pt x="119984" y="65989"/>
                        <a:pt x="119984" y="65989"/>
                        <a:pt x="119984" y="65989"/>
                      </a:cubicBezTo>
                      <a:lnTo>
                        <a:pt x="119984" y="65989"/>
                      </a:lnTo>
                      <a:cubicBezTo>
                        <a:pt x="119612" y="6073"/>
                        <a:pt x="119612" y="6073"/>
                        <a:pt x="119612" y="6073"/>
                      </a:cubicBezTo>
                      <a:close/>
                      <a:moveTo>
                        <a:pt x="17415" y="37750"/>
                      </a:moveTo>
                      <a:lnTo>
                        <a:pt x="17415" y="37750"/>
                      </a:lnTo>
                      <a:cubicBezTo>
                        <a:pt x="17694" y="37318"/>
                        <a:pt x="18051" y="37012"/>
                        <a:pt x="18686" y="36885"/>
                      </a:cubicBezTo>
                      <a:cubicBezTo>
                        <a:pt x="18686" y="37318"/>
                        <a:pt x="18407" y="37813"/>
                        <a:pt x="17787" y="37813"/>
                      </a:cubicBezTo>
                      <a:cubicBezTo>
                        <a:pt x="17601" y="37813"/>
                        <a:pt x="17508" y="37813"/>
                        <a:pt x="17415" y="37750"/>
                      </a:cubicBezTo>
                      <a:close/>
                      <a:moveTo>
                        <a:pt x="449" y="63469"/>
                      </a:moveTo>
                      <a:lnTo>
                        <a:pt x="449" y="63469"/>
                      </a:lnTo>
                      <a:cubicBezTo>
                        <a:pt x="356" y="63469"/>
                        <a:pt x="263" y="63405"/>
                        <a:pt x="93" y="63405"/>
                      </a:cubicBezTo>
                      <a:cubicBezTo>
                        <a:pt x="93" y="63469"/>
                        <a:pt x="0" y="63532"/>
                        <a:pt x="0" y="63648"/>
                      </a:cubicBezTo>
                      <a:cubicBezTo>
                        <a:pt x="0" y="64513"/>
                        <a:pt x="449" y="64998"/>
                        <a:pt x="1085" y="65736"/>
                      </a:cubicBezTo>
                      <a:cubicBezTo>
                        <a:pt x="1442" y="66168"/>
                        <a:pt x="1535" y="66474"/>
                        <a:pt x="1891" y="66843"/>
                      </a:cubicBezTo>
                      <a:cubicBezTo>
                        <a:pt x="1798" y="65620"/>
                        <a:pt x="449" y="65061"/>
                        <a:pt x="449" y="63838"/>
                      </a:cubicBezTo>
                      <a:lnTo>
                        <a:pt x="449" y="63469"/>
                      </a:lnTo>
                      <a:close/>
                    </a:path>
                  </a:pathLst>
                </a:custGeom>
                <a:grpFill/>
                <a:ln w="6350">
                  <a:solidFill>
                    <a:schemeClr val="bg1"/>
                  </a:solidFill>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49" name="Shape 4819">
                  <a:extLst>
                    <a:ext uri="{FF2B5EF4-FFF2-40B4-BE49-F238E27FC236}">
                      <a16:creationId xmlns:a16="http://schemas.microsoft.com/office/drawing/2014/main" id="{D82035B3-9169-4748-CE47-37275FA1A6CE}"/>
                    </a:ext>
                  </a:extLst>
                </p:cNvPr>
                <p:cNvSpPr/>
                <p:nvPr/>
              </p:nvSpPr>
              <p:spPr>
                <a:xfrm>
                  <a:off x="5574965" y="1226602"/>
                  <a:ext cx="1090640" cy="1903226"/>
                </a:xfrm>
                <a:custGeom>
                  <a:avLst/>
                  <a:gdLst/>
                  <a:ahLst/>
                  <a:cxnLst/>
                  <a:rect l="0" t="0" r="0" b="0"/>
                  <a:pathLst>
                    <a:path w="120000" h="120000" extrusionOk="0">
                      <a:moveTo>
                        <a:pt x="30006" y="931"/>
                      </a:moveTo>
                      <a:lnTo>
                        <a:pt x="30006" y="931"/>
                      </a:lnTo>
                      <a:cubicBezTo>
                        <a:pt x="29841" y="1657"/>
                        <a:pt x="30006" y="2019"/>
                        <a:pt x="30006" y="2761"/>
                      </a:cubicBezTo>
                      <a:cubicBezTo>
                        <a:pt x="29676" y="2304"/>
                        <a:pt x="29538" y="1846"/>
                        <a:pt x="28739" y="1846"/>
                      </a:cubicBezTo>
                      <a:cubicBezTo>
                        <a:pt x="27912" y="1846"/>
                        <a:pt x="27113" y="2019"/>
                        <a:pt x="27113" y="2477"/>
                      </a:cubicBezTo>
                      <a:cubicBezTo>
                        <a:pt x="27113" y="2856"/>
                        <a:pt x="27113" y="3029"/>
                        <a:pt x="27113" y="3314"/>
                      </a:cubicBezTo>
                      <a:cubicBezTo>
                        <a:pt x="26645" y="2856"/>
                        <a:pt x="26948" y="2019"/>
                        <a:pt x="26011" y="2019"/>
                      </a:cubicBezTo>
                      <a:cubicBezTo>
                        <a:pt x="25047" y="2019"/>
                        <a:pt x="24551" y="2477"/>
                        <a:pt x="23586" y="2572"/>
                      </a:cubicBezTo>
                      <a:cubicBezTo>
                        <a:pt x="23752" y="2951"/>
                        <a:pt x="24082" y="3124"/>
                        <a:pt x="24385" y="3582"/>
                      </a:cubicBezTo>
                      <a:cubicBezTo>
                        <a:pt x="24082" y="3582"/>
                        <a:pt x="24082" y="3582"/>
                        <a:pt x="24082" y="3582"/>
                      </a:cubicBezTo>
                      <a:cubicBezTo>
                        <a:pt x="23283" y="3314"/>
                        <a:pt x="22952" y="2951"/>
                        <a:pt x="21988" y="2667"/>
                      </a:cubicBezTo>
                      <a:cubicBezTo>
                        <a:pt x="21354" y="2572"/>
                        <a:pt x="20693" y="2477"/>
                        <a:pt x="20555" y="2019"/>
                      </a:cubicBezTo>
                      <a:cubicBezTo>
                        <a:pt x="21189" y="2019"/>
                        <a:pt x="21189" y="2019"/>
                        <a:pt x="21189" y="2019"/>
                      </a:cubicBezTo>
                      <a:cubicBezTo>
                        <a:pt x="21189" y="1941"/>
                        <a:pt x="21189" y="1846"/>
                        <a:pt x="21354" y="1751"/>
                      </a:cubicBezTo>
                      <a:cubicBezTo>
                        <a:pt x="20225" y="1657"/>
                        <a:pt x="19756" y="1199"/>
                        <a:pt x="18626" y="931"/>
                      </a:cubicBezTo>
                      <a:cubicBezTo>
                        <a:pt x="18626" y="931"/>
                        <a:pt x="18461" y="1009"/>
                        <a:pt x="18461" y="1104"/>
                      </a:cubicBezTo>
                      <a:cubicBezTo>
                        <a:pt x="18461" y="2477"/>
                        <a:pt x="19894" y="3124"/>
                        <a:pt x="19894" y="4592"/>
                      </a:cubicBezTo>
                      <a:cubicBezTo>
                        <a:pt x="20693" y="4592"/>
                        <a:pt x="21189" y="4687"/>
                        <a:pt x="21657" y="4876"/>
                      </a:cubicBezTo>
                      <a:cubicBezTo>
                        <a:pt x="22456" y="5049"/>
                        <a:pt x="22153" y="5602"/>
                        <a:pt x="22787" y="5886"/>
                      </a:cubicBezTo>
                      <a:cubicBezTo>
                        <a:pt x="23421" y="6075"/>
                        <a:pt x="23917" y="5886"/>
                        <a:pt x="24716" y="5981"/>
                      </a:cubicBezTo>
                      <a:cubicBezTo>
                        <a:pt x="25350" y="6154"/>
                        <a:pt x="25680" y="6438"/>
                        <a:pt x="26149" y="6801"/>
                      </a:cubicBezTo>
                      <a:cubicBezTo>
                        <a:pt x="26645" y="6628"/>
                        <a:pt x="26645" y="6249"/>
                        <a:pt x="27113" y="6075"/>
                      </a:cubicBezTo>
                      <a:cubicBezTo>
                        <a:pt x="27774" y="5791"/>
                        <a:pt x="28574" y="5886"/>
                        <a:pt x="29207" y="5523"/>
                      </a:cubicBezTo>
                      <a:cubicBezTo>
                        <a:pt x="30172" y="5049"/>
                        <a:pt x="30172" y="4134"/>
                        <a:pt x="31439" y="4134"/>
                      </a:cubicBezTo>
                      <a:cubicBezTo>
                        <a:pt x="31770" y="4134"/>
                        <a:pt x="31935" y="4229"/>
                        <a:pt x="32266" y="4229"/>
                      </a:cubicBezTo>
                      <a:cubicBezTo>
                        <a:pt x="32734" y="3677"/>
                        <a:pt x="33533" y="3408"/>
                        <a:pt x="33533" y="2856"/>
                      </a:cubicBezTo>
                      <a:cubicBezTo>
                        <a:pt x="33533" y="2398"/>
                        <a:pt x="32569" y="2477"/>
                        <a:pt x="32266" y="2114"/>
                      </a:cubicBezTo>
                      <a:cubicBezTo>
                        <a:pt x="31439" y="1562"/>
                        <a:pt x="31136" y="1199"/>
                        <a:pt x="30006" y="931"/>
                      </a:cubicBezTo>
                      <a:close/>
                      <a:moveTo>
                        <a:pt x="18296" y="2667"/>
                      </a:moveTo>
                      <a:lnTo>
                        <a:pt x="18296" y="2667"/>
                      </a:lnTo>
                      <a:cubicBezTo>
                        <a:pt x="18626" y="3314"/>
                        <a:pt x="17965" y="3582"/>
                        <a:pt x="17827" y="4229"/>
                      </a:cubicBezTo>
                      <a:cubicBezTo>
                        <a:pt x="18296" y="4229"/>
                        <a:pt x="18792" y="4134"/>
                        <a:pt x="19095" y="4324"/>
                      </a:cubicBezTo>
                      <a:cubicBezTo>
                        <a:pt x="18929" y="4687"/>
                        <a:pt x="18929" y="4687"/>
                        <a:pt x="18929" y="4687"/>
                      </a:cubicBezTo>
                      <a:cubicBezTo>
                        <a:pt x="18929" y="4781"/>
                        <a:pt x="18929" y="4876"/>
                        <a:pt x="18929" y="4971"/>
                      </a:cubicBezTo>
                      <a:cubicBezTo>
                        <a:pt x="20059" y="5049"/>
                        <a:pt x="20693" y="5239"/>
                        <a:pt x="21520" y="5697"/>
                      </a:cubicBezTo>
                      <a:cubicBezTo>
                        <a:pt x="21189" y="5791"/>
                        <a:pt x="20858" y="5981"/>
                        <a:pt x="20390" y="5981"/>
                      </a:cubicBezTo>
                      <a:cubicBezTo>
                        <a:pt x="18929" y="5981"/>
                        <a:pt x="18130" y="5523"/>
                        <a:pt x="16698" y="5523"/>
                      </a:cubicBezTo>
                      <a:cubicBezTo>
                        <a:pt x="15733" y="5523"/>
                        <a:pt x="15265" y="5697"/>
                        <a:pt x="14438" y="5791"/>
                      </a:cubicBezTo>
                      <a:cubicBezTo>
                        <a:pt x="14603" y="5523"/>
                        <a:pt x="14603" y="5239"/>
                        <a:pt x="14769" y="4971"/>
                      </a:cubicBezTo>
                      <a:cubicBezTo>
                        <a:pt x="15265" y="4971"/>
                        <a:pt x="15265" y="4971"/>
                        <a:pt x="15265" y="4971"/>
                      </a:cubicBezTo>
                      <a:cubicBezTo>
                        <a:pt x="15402" y="4971"/>
                        <a:pt x="15568" y="5049"/>
                        <a:pt x="15733" y="5049"/>
                      </a:cubicBezTo>
                      <a:cubicBezTo>
                        <a:pt x="16367" y="5049"/>
                        <a:pt x="17166" y="5144"/>
                        <a:pt x="17166" y="4781"/>
                      </a:cubicBezTo>
                      <a:cubicBezTo>
                        <a:pt x="17166" y="4229"/>
                        <a:pt x="16367" y="4134"/>
                        <a:pt x="16064" y="3677"/>
                      </a:cubicBezTo>
                      <a:cubicBezTo>
                        <a:pt x="16367" y="3314"/>
                        <a:pt x="16367" y="3314"/>
                        <a:pt x="16367" y="3314"/>
                      </a:cubicBezTo>
                      <a:cubicBezTo>
                        <a:pt x="16064" y="3314"/>
                        <a:pt x="15898" y="3219"/>
                        <a:pt x="15733" y="3219"/>
                      </a:cubicBezTo>
                      <a:cubicBezTo>
                        <a:pt x="15898" y="3029"/>
                        <a:pt x="15898" y="3029"/>
                        <a:pt x="15898" y="3029"/>
                      </a:cubicBezTo>
                      <a:cubicBezTo>
                        <a:pt x="16863" y="2761"/>
                        <a:pt x="17166" y="2398"/>
                        <a:pt x="17827" y="2019"/>
                      </a:cubicBezTo>
                      <a:cubicBezTo>
                        <a:pt x="18130" y="2209"/>
                        <a:pt x="18296" y="2398"/>
                        <a:pt x="18296" y="2667"/>
                      </a:cubicBezTo>
                      <a:close/>
                      <a:moveTo>
                        <a:pt x="98948" y="21683"/>
                      </a:moveTo>
                      <a:lnTo>
                        <a:pt x="98948" y="21683"/>
                      </a:lnTo>
                      <a:cubicBezTo>
                        <a:pt x="98948" y="21967"/>
                        <a:pt x="99113" y="22140"/>
                        <a:pt x="99113" y="22425"/>
                      </a:cubicBezTo>
                      <a:cubicBezTo>
                        <a:pt x="99113" y="23150"/>
                        <a:pt x="98948" y="23608"/>
                        <a:pt x="98810" y="24445"/>
                      </a:cubicBezTo>
                      <a:cubicBezTo>
                        <a:pt x="101042" y="24445"/>
                        <a:pt x="102172" y="25170"/>
                        <a:pt x="104404" y="25170"/>
                      </a:cubicBezTo>
                      <a:cubicBezTo>
                        <a:pt x="104734" y="25170"/>
                        <a:pt x="105065" y="25092"/>
                        <a:pt x="105368" y="25170"/>
                      </a:cubicBezTo>
                      <a:cubicBezTo>
                        <a:pt x="105368" y="24902"/>
                        <a:pt x="105368" y="24713"/>
                        <a:pt x="105368" y="24445"/>
                      </a:cubicBezTo>
                      <a:cubicBezTo>
                        <a:pt x="105203" y="24350"/>
                        <a:pt x="105203" y="24350"/>
                        <a:pt x="105203" y="24350"/>
                      </a:cubicBezTo>
                      <a:cubicBezTo>
                        <a:pt x="104900" y="24539"/>
                        <a:pt x="104734" y="24713"/>
                        <a:pt x="104266" y="24713"/>
                      </a:cubicBezTo>
                      <a:cubicBezTo>
                        <a:pt x="103935" y="24713"/>
                        <a:pt x="103935" y="24445"/>
                        <a:pt x="103770" y="24445"/>
                      </a:cubicBezTo>
                      <a:cubicBezTo>
                        <a:pt x="103439" y="24445"/>
                        <a:pt x="103301" y="24539"/>
                        <a:pt x="103136" y="24539"/>
                      </a:cubicBezTo>
                      <a:cubicBezTo>
                        <a:pt x="102502" y="24539"/>
                        <a:pt x="102172" y="24255"/>
                        <a:pt x="102172" y="23987"/>
                      </a:cubicBezTo>
                      <a:cubicBezTo>
                        <a:pt x="102172" y="23529"/>
                        <a:pt x="102805" y="23529"/>
                        <a:pt x="103136" y="23150"/>
                      </a:cubicBezTo>
                      <a:cubicBezTo>
                        <a:pt x="102640" y="23056"/>
                        <a:pt x="102172" y="22882"/>
                        <a:pt x="102172" y="22598"/>
                      </a:cubicBezTo>
                      <a:cubicBezTo>
                        <a:pt x="102172" y="22425"/>
                        <a:pt x="102337" y="22330"/>
                        <a:pt x="102337" y="22140"/>
                      </a:cubicBezTo>
                      <a:cubicBezTo>
                        <a:pt x="102640" y="22140"/>
                        <a:pt x="102805" y="22140"/>
                        <a:pt x="103136" y="22140"/>
                      </a:cubicBezTo>
                      <a:cubicBezTo>
                        <a:pt x="104101" y="22140"/>
                        <a:pt x="105368" y="21872"/>
                        <a:pt x="103439" y="21872"/>
                      </a:cubicBezTo>
                      <a:cubicBezTo>
                        <a:pt x="102805" y="21872"/>
                        <a:pt x="102172" y="21588"/>
                        <a:pt x="102172" y="21225"/>
                      </a:cubicBezTo>
                      <a:cubicBezTo>
                        <a:pt x="102172" y="20957"/>
                        <a:pt x="102502" y="20862"/>
                        <a:pt x="102502" y="20578"/>
                      </a:cubicBezTo>
                      <a:cubicBezTo>
                        <a:pt x="102502" y="20215"/>
                        <a:pt x="101676" y="20957"/>
                        <a:pt x="101373" y="21225"/>
                      </a:cubicBezTo>
                      <a:cubicBezTo>
                        <a:pt x="100877" y="21683"/>
                        <a:pt x="99912" y="21683"/>
                        <a:pt x="98948" y="21683"/>
                      </a:cubicBezTo>
                      <a:close/>
                      <a:moveTo>
                        <a:pt x="96385" y="20483"/>
                      </a:moveTo>
                      <a:lnTo>
                        <a:pt x="96385" y="20483"/>
                      </a:lnTo>
                      <a:cubicBezTo>
                        <a:pt x="96082" y="20405"/>
                        <a:pt x="95917" y="20405"/>
                        <a:pt x="95586" y="20310"/>
                      </a:cubicBezTo>
                      <a:cubicBezTo>
                        <a:pt x="95421" y="20483"/>
                        <a:pt x="95421" y="20578"/>
                        <a:pt x="95421" y="20673"/>
                      </a:cubicBezTo>
                      <a:cubicBezTo>
                        <a:pt x="95421" y="21130"/>
                        <a:pt x="95752" y="21320"/>
                        <a:pt x="96220" y="21683"/>
                      </a:cubicBezTo>
                      <a:cubicBezTo>
                        <a:pt x="96220" y="21225"/>
                        <a:pt x="96551" y="20957"/>
                        <a:pt x="96385" y="20483"/>
                      </a:cubicBezTo>
                      <a:close/>
                      <a:moveTo>
                        <a:pt x="107297" y="36391"/>
                      </a:moveTo>
                      <a:lnTo>
                        <a:pt x="107297" y="36391"/>
                      </a:lnTo>
                      <a:cubicBezTo>
                        <a:pt x="106994" y="36107"/>
                        <a:pt x="106994" y="35744"/>
                        <a:pt x="106332" y="35744"/>
                      </a:cubicBezTo>
                      <a:cubicBezTo>
                        <a:pt x="106002" y="35744"/>
                        <a:pt x="105699" y="35839"/>
                        <a:pt x="105368" y="36012"/>
                      </a:cubicBezTo>
                      <a:cubicBezTo>
                        <a:pt x="106002" y="36564"/>
                        <a:pt x="106498" y="36754"/>
                        <a:pt x="107297" y="37117"/>
                      </a:cubicBezTo>
                      <a:cubicBezTo>
                        <a:pt x="107297" y="37022"/>
                        <a:pt x="107462" y="36943"/>
                        <a:pt x="107462" y="36849"/>
                      </a:cubicBezTo>
                      <a:cubicBezTo>
                        <a:pt x="107462" y="36754"/>
                        <a:pt x="107297" y="36470"/>
                        <a:pt x="107297" y="36391"/>
                      </a:cubicBezTo>
                      <a:close/>
                      <a:moveTo>
                        <a:pt x="119807" y="43271"/>
                      </a:moveTo>
                      <a:lnTo>
                        <a:pt x="119807" y="43271"/>
                      </a:lnTo>
                      <a:lnTo>
                        <a:pt x="119807" y="43271"/>
                      </a:lnTo>
                      <a:cubicBezTo>
                        <a:pt x="119972" y="119984"/>
                        <a:pt x="119972" y="119984"/>
                        <a:pt x="119972" y="119984"/>
                      </a:cubicBezTo>
                      <a:lnTo>
                        <a:pt x="119972" y="119984"/>
                      </a:lnTo>
                      <a:cubicBezTo>
                        <a:pt x="661" y="119715"/>
                        <a:pt x="661" y="119715"/>
                        <a:pt x="661" y="119715"/>
                      </a:cubicBezTo>
                      <a:lnTo>
                        <a:pt x="661" y="119715"/>
                      </a:lnTo>
                      <a:cubicBezTo>
                        <a:pt x="0" y="30047"/>
                        <a:pt x="0" y="30047"/>
                        <a:pt x="0" y="30047"/>
                      </a:cubicBezTo>
                      <a:lnTo>
                        <a:pt x="0" y="30047"/>
                      </a:lnTo>
                      <a:cubicBezTo>
                        <a:pt x="1460" y="30315"/>
                        <a:pt x="2424" y="30867"/>
                        <a:pt x="2424" y="31799"/>
                      </a:cubicBezTo>
                      <a:cubicBezTo>
                        <a:pt x="2424" y="33724"/>
                        <a:pt x="2424" y="31799"/>
                        <a:pt x="4022" y="31799"/>
                      </a:cubicBezTo>
                      <a:cubicBezTo>
                        <a:pt x="3857" y="31246"/>
                        <a:pt x="3223" y="30962"/>
                        <a:pt x="3223" y="30410"/>
                      </a:cubicBezTo>
                      <a:cubicBezTo>
                        <a:pt x="3223" y="30236"/>
                        <a:pt x="3223" y="30142"/>
                        <a:pt x="3223" y="29952"/>
                      </a:cubicBezTo>
                      <a:cubicBezTo>
                        <a:pt x="3389" y="29857"/>
                        <a:pt x="3554" y="29857"/>
                        <a:pt x="3692" y="29857"/>
                      </a:cubicBezTo>
                      <a:cubicBezTo>
                        <a:pt x="3857" y="29857"/>
                        <a:pt x="4022" y="29952"/>
                        <a:pt x="4188" y="29952"/>
                      </a:cubicBezTo>
                      <a:cubicBezTo>
                        <a:pt x="4822" y="29857"/>
                        <a:pt x="4822" y="29857"/>
                        <a:pt x="4822" y="29857"/>
                      </a:cubicBezTo>
                      <a:cubicBezTo>
                        <a:pt x="5290" y="30315"/>
                        <a:pt x="5786" y="30504"/>
                        <a:pt x="6750" y="30694"/>
                      </a:cubicBezTo>
                      <a:cubicBezTo>
                        <a:pt x="7384" y="30867"/>
                        <a:pt x="7384" y="31325"/>
                        <a:pt x="8045" y="31514"/>
                      </a:cubicBezTo>
                      <a:cubicBezTo>
                        <a:pt x="9313" y="32162"/>
                        <a:pt x="11076" y="32351"/>
                        <a:pt x="10443" y="32256"/>
                      </a:cubicBezTo>
                      <a:cubicBezTo>
                        <a:pt x="10443" y="31972"/>
                        <a:pt x="9781" y="32067"/>
                        <a:pt x="9478" y="31799"/>
                      </a:cubicBezTo>
                      <a:cubicBezTo>
                        <a:pt x="8845" y="31514"/>
                        <a:pt x="8982" y="31152"/>
                        <a:pt x="8845" y="30694"/>
                      </a:cubicBezTo>
                      <a:cubicBezTo>
                        <a:pt x="8679" y="30410"/>
                        <a:pt x="8183" y="30236"/>
                        <a:pt x="8183" y="29952"/>
                      </a:cubicBezTo>
                      <a:cubicBezTo>
                        <a:pt x="8183" y="29684"/>
                        <a:pt x="8183" y="29684"/>
                        <a:pt x="8183" y="29684"/>
                      </a:cubicBezTo>
                      <a:cubicBezTo>
                        <a:pt x="10112" y="29684"/>
                        <a:pt x="10112" y="29684"/>
                        <a:pt x="10112" y="29684"/>
                      </a:cubicBezTo>
                      <a:cubicBezTo>
                        <a:pt x="10443" y="29684"/>
                        <a:pt x="10608" y="29495"/>
                        <a:pt x="10773" y="29495"/>
                      </a:cubicBezTo>
                      <a:cubicBezTo>
                        <a:pt x="10911" y="29495"/>
                        <a:pt x="11076" y="29589"/>
                        <a:pt x="11242" y="29589"/>
                      </a:cubicBezTo>
                      <a:cubicBezTo>
                        <a:pt x="11876" y="29589"/>
                        <a:pt x="12206" y="29132"/>
                        <a:pt x="12840" y="29132"/>
                      </a:cubicBezTo>
                      <a:cubicBezTo>
                        <a:pt x="12675" y="29037"/>
                        <a:pt x="12675" y="28847"/>
                        <a:pt x="12371" y="28847"/>
                      </a:cubicBezTo>
                      <a:cubicBezTo>
                        <a:pt x="11572" y="28847"/>
                        <a:pt x="11242" y="29037"/>
                        <a:pt x="10443" y="29037"/>
                      </a:cubicBezTo>
                      <a:cubicBezTo>
                        <a:pt x="9947" y="29037"/>
                        <a:pt x="9644" y="29037"/>
                        <a:pt x="9148" y="29037"/>
                      </a:cubicBezTo>
                      <a:cubicBezTo>
                        <a:pt x="9148" y="28753"/>
                        <a:pt x="9148" y="28579"/>
                        <a:pt x="9148" y="28295"/>
                      </a:cubicBezTo>
                      <a:cubicBezTo>
                        <a:pt x="9148" y="27743"/>
                        <a:pt x="10112" y="27743"/>
                        <a:pt x="10443" y="27285"/>
                      </a:cubicBezTo>
                      <a:cubicBezTo>
                        <a:pt x="10277" y="27285"/>
                        <a:pt x="10112" y="27206"/>
                        <a:pt x="9947" y="27206"/>
                      </a:cubicBezTo>
                      <a:cubicBezTo>
                        <a:pt x="9644" y="27206"/>
                        <a:pt x="9313" y="27285"/>
                        <a:pt x="8982" y="27380"/>
                      </a:cubicBezTo>
                      <a:cubicBezTo>
                        <a:pt x="8514" y="26922"/>
                        <a:pt x="7715" y="27017"/>
                        <a:pt x="6916" y="26733"/>
                      </a:cubicBezTo>
                      <a:cubicBezTo>
                        <a:pt x="5951" y="26370"/>
                        <a:pt x="5455" y="25817"/>
                        <a:pt x="5455" y="25092"/>
                      </a:cubicBezTo>
                      <a:cubicBezTo>
                        <a:pt x="5455" y="24634"/>
                        <a:pt x="5951" y="24255"/>
                        <a:pt x="6750" y="23987"/>
                      </a:cubicBezTo>
                      <a:cubicBezTo>
                        <a:pt x="7384" y="24160"/>
                        <a:pt x="7384" y="24160"/>
                        <a:pt x="7384" y="24160"/>
                      </a:cubicBezTo>
                      <a:cubicBezTo>
                        <a:pt x="8045" y="23340"/>
                        <a:pt x="10112" y="23245"/>
                        <a:pt x="10112" y="22330"/>
                      </a:cubicBezTo>
                      <a:cubicBezTo>
                        <a:pt x="10112" y="21872"/>
                        <a:pt x="10608" y="21683"/>
                        <a:pt x="10911" y="21320"/>
                      </a:cubicBezTo>
                      <a:cubicBezTo>
                        <a:pt x="11242" y="20673"/>
                        <a:pt x="10911" y="20310"/>
                        <a:pt x="10911" y="19663"/>
                      </a:cubicBezTo>
                      <a:cubicBezTo>
                        <a:pt x="10911" y="19300"/>
                        <a:pt x="11076" y="19016"/>
                        <a:pt x="11572" y="18842"/>
                      </a:cubicBezTo>
                      <a:cubicBezTo>
                        <a:pt x="12041" y="19016"/>
                        <a:pt x="12371" y="19205"/>
                        <a:pt x="12840" y="19205"/>
                      </a:cubicBezTo>
                      <a:cubicBezTo>
                        <a:pt x="14438" y="19205"/>
                        <a:pt x="14934" y="18290"/>
                        <a:pt x="16367" y="18006"/>
                      </a:cubicBezTo>
                      <a:cubicBezTo>
                        <a:pt x="16698" y="18290"/>
                        <a:pt x="16863" y="18385"/>
                        <a:pt x="17166" y="18653"/>
                      </a:cubicBezTo>
                      <a:cubicBezTo>
                        <a:pt x="17497" y="18653"/>
                        <a:pt x="17497" y="18653"/>
                        <a:pt x="17497" y="18653"/>
                      </a:cubicBezTo>
                      <a:cubicBezTo>
                        <a:pt x="17331" y="18463"/>
                        <a:pt x="17028" y="18290"/>
                        <a:pt x="17028" y="18006"/>
                      </a:cubicBezTo>
                      <a:cubicBezTo>
                        <a:pt x="17028" y="17832"/>
                        <a:pt x="17331" y="17738"/>
                        <a:pt x="17331" y="17548"/>
                      </a:cubicBezTo>
                      <a:cubicBezTo>
                        <a:pt x="17331" y="16633"/>
                        <a:pt x="15265" y="16443"/>
                        <a:pt x="15265" y="15528"/>
                      </a:cubicBezTo>
                      <a:cubicBezTo>
                        <a:pt x="15265" y="15165"/>
                        <a:pt x="15568" y="14881"/>
                        <a:pt x="15568" y="14518"/>
                      </a:cubicBezTo>
                      <a:lnTo>
                        <a:pt x="15733" y="14423"/>
                      </a:lnTo>
                      <a:cubicBezTo>
                        <a:pt x="16202" y="14423"/>
                        <a:pt x="16367" y="14613"/>
                        <a:pt x="16698" y="14613"/>
                      </a:cubicBezTo>
                      <a:cubicBezTo>
                        <a:pt x="18130" y="14613"/>
                        <a:pt x="18296" y="13603"/>
                        <a:pt x="18296" y="12861"/>
                      </a:cubicBezTo>
                      <a:cubicBezTo>
                        <a:pt x="18626" y="12688"/>
                        <a:pt x="18792" y="12403"/>
                        <a:pt x="19095" y="12403"/>
                      </a:cubicBezTo>
                      <a:cubicBezTo>
                        <a:pt x="20390" y="12403"/>
                        <a:pt x="20693" y="13145"/>
                        <a:pt x="21823" y="13145"/>
                      </a:cubicBezTo>
                      <a:cubicBezTo>
                        <a:pt x="22319" y="13145"/>
                        <a:pt x="22622" y="13145"/>
                        <a:pt x="23118" y="13145"/>
                      </a:cubicBezTo>
                      <a:cubicBezTo>
                        <a:pt x="23283" y="13051"/>
                        <a:pt x="23283" y="12956"/>
                        <a:pt x="23421" y="12956"/>
                      </a:cubicBezTo>
                      <a:cubicBezTo>
                        <a:pt x="22787" y="12498"/>
                        <a:pt x="21520" y="12593"/>
                        <a:pt x="21520" y="12041"/>
                      </a:cubicBezTo>
                      <a:cubicBezTo>
                        <a:pt x="21520" y="11851"/>
                        <a:pt x="21024" y="11851"/>
                        <a:pt x="21024" y="11678"/>
                      </a:cubicBezTo>
                      <a:cubicBezTo>
                        <a:pt x="21024" y="11220"/>
                        <a:pt x="21520" y="11031"/>
                        <a:pt x="21520" y="10573"/>
                      </a:cubicBezTo>
                      <a:cubicBezTo>
                        <a:pt x="22622" y="10746"/>
                        <a:pt x="23421" y="11125"/>
                        <a:pt x="23917" y="11772"/>
                      </a:cubicBezTo>
                      <a:cubicBezTo>
                        <a:pt x="24082" y="11772"/>
                        <a:pt x="24082" y="11772"/>
                        <a:pt x="24082" y="11772"/>
                      </a:cubicBezTo>
                      <a:cubicBezTo>
                        <a:pt x="24247" y="11678"/>
                        <a:pt x="24247" y="11678"/>
                        <a:pt x="24247" y="11678"/>
                      </a:cubicBezTo>
                      <a:cubicBezTo>
                        <a:pt x="24551" y="11772"/>
                        <a:pt x="24716" y="11851"/>
                        <a:pt x="25047" y="12041"/>
                      </a:cubicBezTo>
                      <a:cubicBezTo>
                        <a:pt x="25350" y="12135"/>
                        <a:pt x="25350" y="12135"/>
                        <a:pt x="25350" y="12135"/>
                      </a:cubicBezTo>
                      <a:cubicBezTo>
                        <a:pt x="25350" y="11946"/>
                        <a:pt x="25350" y="11851"/>
                        <a:pt x="25350" y="11772"/>
                      </a:cubicBezTo>
                      <a:cubicBezTo>
                        <a:pt x="25515" y="11678"/>
                        <a:pt x="25515" y="11678"/>
                        <a:pt x="25515" y="11678"/>
                      </a:cubicBezTo>
                      <a:cubicBezTo>
                        <a:pt x="25846" y="11772"/>
                        <a:pt x="26011" y="11772"/>
                        <a:pt x="26149" y="11851"/>
                      </a:cubicBezTo>
                      <a:cubicBezTo>
                        <a:pt x="26314" y="11772"/>
                        <a:pt x="26314" y="11678"/>
                        <a:pt x="26314" y="11583"/>
                      </a:cubicBezTo>
                      <a:cubicBezTo>
                        <a:pt x="26314" y="10936"/>
                        <a:pt x="25350" y="10746"/>
                        <a:pt x="25350" y="10115"/>
                      </a:cubicBezTo>
                      <a:cubicBezTo>
                        <a:pt x="25350" y="9831"/>
                        <a:pt x="25350" y="9831"/>
                        <a:pt x="25350" y="9831"/>
                      </a:cubicBezTo>
                      <a:cubicBezTo>
                        <a:pt x="26314" y="9736"/>
                        <a:pt x="26810" y="9563"/>
                        <a:pt x="27774" y="9468"/>
                      </a:cubicBezTo>
                      <a:cubicBezTo>
                        <a:pt x="28243" y="9468"/>
                        <a:pt x="28739" y="9563"/>
                        <a:pt x="29207" y="9279"/>
                      </a:cubicBezTo>
                      <a:cubicBezTo>
                        <a:pt x="29676" y="8916"/>
                        <a:pt x="29538" y="8553"/>
                        <a:pt x="30172" y="8174"/>
                      </a:cubicBezTo>
                      <a:cubicBezTo>
                        <a:pt x="30172" y="9105"/>
                        <a:pt x="31935" y="9374"/>
                        <a:pt x="33533" y="9374"/>
                      </a:cubicBezTo>
                      <a:cubicBezTo>
                        <a:pt x="34994" y="9374"/>
                        <a:pt x="34994" y="9374"/>
                        <a:pt x="34994" y="9374"/>
                      </a:cubicBezTo>
                      <a:cubicBezTo>
                        <a:pt x="35297" y="9374"/>
                        <a:pt x="35462" y="9468"/>
                        <a:pt x="35931" y="9468"/>
                      </a:cubicBezTo>
                      <a:cubicBezTo>
                        <a:pt x="36757" y="9468"/>
                        <a:pt x="37060" y="9279"/>
                        <a:pt x="37722" y="9279"/>
                      </a:cubicBezTo>
                      <a:cubicBezTo>
                        <a:pt x="38659" y="9279"/>
                        <a:pt x="38989" y="9736"/>
                        <a:pt x="39788" y="9736"/>
                      </a:cubicBezTo>
                      <a:cubicBezTo>
                        <a:pt x="41249" y="9736"/>
                        <a:pt x="41882" y="9011"/>
                        <a:pt x="43315" y="8821"/>
                      </a:cubicBezTo>
                      <a:cubicBezTo>
                        <a:pt x="44445" y="8648"/>
                        <a:pt x="45079" y="8458"/>
                        <a:pt x="46208" y="8364"/>
                      </a:cubicBezTo>
                      <a:cubicBezTo>
                        <a:pt x="47008" y="8269"/>
                        <a:pt x="47972" y="8364"/>
                        <a:pt x="48303" y="8001"/>
                      </a:cubicBezTo>
                      <a:cubicBezTo>
                        <a:pt x="48440" y="7543"/>
                        <a:pt x="48303" y="7164"/>
                        <a:pt x="48303" y="6706"/>
                      </a:cubicBezTo>
                      <a:cubicBezTo>
                        <a:pt x="48303" y="5428"/>
                        <a:pt x="48303" y="5428"/>
                        <a:pt x="48303" y="5428"/>
                      </a:cubicBezTo>
                      <a:cubicBezTo>
                        <a:pt x="48303" y="4971"/>
                        <a:pt x="48936" y="4781"/>
                        <a:pt x="49570" y="4418"/>
                      </a:cubicBezTo>
                      <a:cubicBezTo>
                        <a:pt x="49405" y="4418"/>
                        <a:pt x="49405" y="4324"/>
                        <a:pt x="49267" y="4324"/>
                      </a:cubicBezTo>
                      <a:cubicBezTo>
                        <a:pt x="48440" y="4324"/>
                        <a:pt x="48137" y="4687"/>
                        <a:pt x="47504" y="4781"/>
                      </a:cubicBezTo>
                      <a:lnTo>
                        <a:pt x="47338" y="4687"/>
                      </a:lnTo>
                      <a:cubicBezTo>
                        <a:pt x="47338" y="4324"/>
                        <a:pt x="47807" y="4134"/>
                        <a:pt x="47807" y="3866"/>
                      </a:cubicBezTo>
                      <a:cubicBezTo>
                        <a:pt x="47807" y="3029"/>
                        <a:pt x="46208" y="2856"/>
                        <a:pt x="44913" y="2856"/>
                      </a:cubicBezTo>
                      <a:cubicBezTo>
                        <a:pt x="43315" y="2856"/>
                        <a:pt x="42516" y="3314"/>
                        <a:pt x="40918" y="3771"/>
                      </a:cubicBezTo>
                      <a:cubicBezTo>
                        <a:pt x="40753" y="3029"/>
                        <a:pt x="40119" y="2667"/>
                        <a:pt x="39154" y="2209"/>
                      </a:cubicBezTo>
                      <a:cubicBezTo>
                        <a:pt x="38659" y="1941"/>
                        <a:pt x="37859" y="1846"/>
                        <a:pt x="37859" y="1483"/>
                      </a:cubicBezTo>
                      <a:cubicBezTo>
                        <a:pt x="37859" y="1294"/>
                        <a:pt x="37859" y="1199"/>
                        <a:pt x="37859" y="1009"/>
                      </a:cubicBezTo>
                      <a:cubicBezTo>
                        <a:pt x="38521" y="1009"/>
                        <a:pt x="38521" y="1009"/>
                        <a:pt x="38521" y="1009"/>
                      </a:cubicBezTo>
                      <a:cubicBezTo>
                        <a:pt x="38824" y="1009"/>
                        <a:pt x="38989" y="1104"/>
                        <a:pt x="39154" y="1104"/>
                      </a:cubicBezTo>
                      <a:cubicBezTo>
                        <a:pt x="39623" y="1104"/>
                        <a:pt x="39623" y="741"/>
                        <a:pt x="40119" y="741"/>
                      </a:cubicBezTo>
                      <a:cubicBezTo>
                        <a:pt x="41249" y="741"/>
                        <a:pt x="41249" y="1562"/>
                        <a:pt x="42048" y="2019"/>
                      </a:cubicBezTo>
                      <a:lnTo>
                        <a:pt x="42213" y="1941"/>
                      </a:lnTo>
                      <a:cubicBezTo>
                        <a:pt x="42213" y="1751"/>
                        <a:pt x="42048" y="1657"/>
                        <a:pt x="42048" y="1483"/>
                      </a:cubicBezTo>
                      <a:cubicBezTo>
                        <a:pt x="42048" y="1104"/>
                        <a:pt x="42213" y="836"/>
                        <a:pt x="42681" y="552"/>
                      </a:cubicBezTo>
                      <a:cubicBezTo>
                        <a:pt x="43012" y="741"/>
                        <a:pt x="43150" y="836"/>
                        <a:pt x="43481" y="836"/>
                      </a:cubicBezTo>
                      <a:cubicBezTo>
                        <a:pt x="43811" y="836"/>
                        <a:pt x="44114" y="647"/>
                        <a:pt x="44445" y="647"/>
                      </a:cubicBezTo>
                      <a:cubicBezTo>
                        <a:pt x="45079" y="647"/>
                        <a:pt x="44913" y="1009"/>
                        <a:pt x="45244" y="1294"/>
                      </a:cubicBezTo>
                      <a:cubicBezTo>
                        <a:pt x="45740" y="1562"/>
                        <a:pt x="46208" y="1483"/>
                        <a:pt x="46704" y="1657"/>
                      </a:cubicBezTo>
                      <a:cubicBezTo>
                        <a:pt x="46704" y="1562"/>
                        <a:pt x="46842" y="1562"/>
                        <a:pt x="46842" y="1483"/>
                      </a:cubicBezTo>
                      <a:cubicBezTo>
                        <a:pt x="46842" y="1104"/>
                        <a:pt x="46374" y="931"/>
                        <a:pt x="46374" y="457"/>
                      </a:cubicBezTo>
                      <a:cubicBezTo>
                        <a:pt x="46374" y="284"/>
                        <a:pt x="46842" y="189"/>
                        <a:pt x="47173" y="0"/>
                      </a:cubicBezTo>
                      <a:cubicBezTo>
                        <a:pt x="47641" y="284"/>
                        <a:pt x="47504" y="552"/>
                        <a:pt x="47504" y="836"/>
                      </a:cubicBezTo>
                      <a:cubicBezTo>
                        <a:pt x="47504" y="1846"/>
                        <a:pt x="47504" y="1846"/>
                        <a:pt x="47504" y="1846"/>
                      </a:cubicBezTo>
                      <a:cubicBezTo>
                        <a:pt x="47504" y="2209"/>
                        <a:pt x="47641" y="2477"/>
                        <a:pt x="48137" y="2667"/>
                      </a:cubicBezTo>
                      <a:cubicBezTo>
                        <a:pt x="48771" y="2856"/>
                        <a:pt x="48303" y="3408"/>
                        <a:pt x="48936" y="3408"/>
                      </a:cubicBezTo>
                      <a:cubicBezTo>
                        <a:pt x="49735" y="3408"/>
                        <a:pt x="50231" y="3503"/>
                        <a:pt x="50700" y="3219"/>
                      </a:cubicBezTo>
                      <a:cubicBezTo>
                        <a:pt x="51196" y="3029"/>
                        <a:pt x="50865" y="2477"/>
                        <a:pt x="51499" y="2477"/>
                      </a:cubicBezTo>
                      <a:cubicBezTo>
                        <a:pt x="54227" y="2477"/>
                        <a:pt x="53593" y="5239"/>
                        <a:pt x="56321" y="5239"/>
                      </a:cubicBezTo>
                      <a:cubicBezTo>
                        <a:pt x="56789" y="5239"/>
                        <a:pt x="57120" y="5239"/>
                        <a:pt x="57561" y="5239"/>
                      </a:cubicBezTo>
                      <a:cubicBezTo>
                        <a:pt x="58057" y="5239"/>
                        <a:pt x="58360" y="5523"/>
                        <a:pt x="58856" y="5697"/>
                      </a:cubicBezTo>
                      <a:cubicBezTo>
                        <a:pt x="59820" y="5981"/>
                        <a:pt x="60454" y="6075"/>
                        <a:pt x="61584" y="6075"/>
                      </a:cubicBezTo>
                      <a:cubicBezTo>
                        <a:pt x="62052" y="6075"/>
                        <a:pt x="62052" y="5886"/>
                        <a:pt x="62383" y="5697"/>
                      </a:cubicBezTo>
                      <a:cubicBezTo>
                        <a:pt x="62879" y="5239"/>
                        <a:pt x="63513" y="5334"/>
                        <a:pt x="64477" y="5239"/>
                      </a:cubicBezTo>
                      <a:cubicBezTo>
                        <a:pt x="64477" y="5334"/>
                        <a:pt x="64642" y="5334"/>
                        <a:pt x="64642" y="5428"/>
                      </a:cubicBezTo>
                      <a:cubicBezTo>
                        <a:pt x="64642" y="5697"/>
                        <a:pt x="63843" y="5791"/>
                        <a:pt x="63843" y="6154"/>
                      </a:cubicBezTo>
                      <a:cubicBezTo>
                        <a:pt x="63843" y="6628"/>
                        <a:pt x="64642" y="6896"/>
                        <a:pt x="65442" y="6896"/>
                      </a:cubicBezTo>
                      <a:cubicBezTo>
                        <a:pt x="66075" y="6896"/>
                        <a:pt x="66241" y="6533"/>
                        <a:pt x="66709" y="6533"/>
                      </a:cubicBezTo>
                      <a:cubicBezTo>
                        <a:pt x="67839" y="6533"/>
                        <a:pt x="68473" y="7259"/>
                        <a:pt x="68473" y="8001"/>
                      </a:cubicBezTo>
                      <a:cubicBezTo>
                        <a:pt x="68473" y="8001"/>
                        <a:pt x="68638" y="8095"/>
                        <a:pt x="68803" y="8095"/>
                      </a:cubicBezTo>
                      <a:cubicBezTo>
                        <a:pt x="68969" y="7811"/>
                        <a:pt x="68969" y="7354"/>
                        <a:pt x="69602" y="7354"/>
                      </a:cubicBezTo>
                      <a:cubicBezTo>
                        <a:pt x="70732" y="7354"/>
                        <a:pt x="71200" y="8001"/>
                        <a:pt x="72495" y="8001"/>
                      </a:cubicBezTo>
                      <a:cubicBezTo>
                        <a:pt x="73928" y="8001"/>
                        <a:pt x="73928" y="8001"/>
                        <a:pt x="73928" y="8001"/>
                      </a:cubicBezTo>
                      <a:cubicBezTo>
                        <a:pt x="74893" y="8001"/>
                        <a:pt x="75058" y="7354"/>
                        <a:pt x="76022" y="7085"/>
                      </a:cubicBezTo>
                      <a:cubicBezTo>
                        <a:pt x="76987" y="8001"/>
                        <a:pt x="78254" y="8174"/>
                        <a:pt x="79549" y="8726"/>
                      </a:cubicBezTo>
                      <a:cubicBezTo>
                        <a:pt x="80018" y="8916"/>
                        <a:pt x="79880" y="9374"/>
                        <a:pt x="80514" y="9374"/>
                      </a:cubicBezTo>
                      <a:cubicBezTo>
                        <a:pt x="80845" y="9374"/>
                        <a:pt x="80982" y="9200"/>
                        <a:pt x="81478" y="9200"/>
                      </a:cubicBezTo>
                      <a:cubicBezTo>
                        <a:pt x="82112" y="9200"/>
                        <a:pt x="82443" y="9658"/>
                        <a:pt x="83076" y="9658"/>
                      </a:cubicBezTo>
                      <a:cubicBezTo>
                        <a:pt x="83710" y="9658"/>
                        <a:pt x="83876" y="9279"/>
                        <a:pt x="84371" y="9105"/>
                      </a:cubicBezTo>
                      <a:cubicBezTo>
                        <a:pt x="84041" y="9011"/>
                        <a:pt x="83710" y="9011"/>
                        <a:pt x="83407" y="9105"/>
                      </a:cubicBezTo>
                      <a:cubicBezTo>
                        <a:pt x="83545" y="8648"/>
                        <a:pt x="84206" y="8648"/>
                        <a:pt x="84509" y="8269"/>
                      </a:cubicBezTo>
                      <a:cubicBezTo>
                        <a:pt x="84840" y="8364"/>
                        <a:pt x="85005" y="8458"/>
                        <a:pt x="85336" y="8458"/>
                      </a:cubicBezTo>
                      <a:cubicBezTo>
                        <a:pt x="85970" y="8458"/>
                        <a:pt x="85970" y="7716"/>
                        <a:pt x="86603" y="7716"/>
                      </a:cubicBezTo>
                      <a:cubicBezTo>
                        <a:pt x="86934" y="7716"/>
                        <a:pt x="86934" y="7811"/>
                        <a:pt x="87237" y="7811"/>
                      </a:cubicBezTo>
                      <a:cubicBezTo>
                        <a:pt x="87733" y="7811"/>
                        <a:pt x="88036" y="7622"/>
                        <a:pt x="88367" y="7543"/>
                      </a:cubicBezTo>
                      <a:cubicBezTo>
                        <a:pt x="88202" y="7448"/>
                        <a:pt x="88036" y="7448"/>
                        <a:pt x="87733" y="7354"/>
                      </a:cubicBezTo>
                      <a:cubicBezTo>
                        <a:pt x="89001" y="7085"/>
                        <a:pt x="89662" y="6991"/>
                        <a:pt x="90792" y="6706"/>
                      </a:cubicBezTo>
                      <a:cubicBezTo>
                        <a:pt x="90929" y="6706"/>
                        <a:pt x="90929" y="6706"/>
                        <a:pt x="90929" y="6706"/>
                      </a:cubicBezTo>
                      <a:cubicBezTo>
                        <a:pt x="90461" y="7448"/>
                        <a:pt x="90461" y="8001"/>
                        <a:pt x="89331" y="8458"/>
                      </a:cubicBezTo>
                      <a:cubicBezTo>
                        <a:pt x="89001" y="8648"/>
                        <a:pt x="88863" y="8726"/>
                        <a:pt x="88863" y="9011"/>
                      </a:cubicBezTo>
                      <a:cubicBezTo>
                        <a:pt x="88863" y="9374"/>
                        <a:pt x="88863" y="9374"/>
                        <a:pt x="88863" y="9374"/>
                      </a:cubicBezTo>
                      <a:cubicBezTo>
                        <a:pt x="89001" y="9374"/>
                        <a:pt x="89166" y="9374"/>
                        <a:pt x="89331" y="9374"/>
                      </a:cubicBezTo>
                      <a:cubicBezTo>
                        <a:pt x="90130" y="9374"/>
                        <a:pt x="90296" y="8726"/>
                        <a:pt x="91095" y="8726"/>
                      </a:cubicBezTo>
                      <a:cubicBezTo>
                        <a:pt x="91425" y="8726"/>
                        <a:pt x="91260" y="9011"/>
                        <a:pt x="91591" y="9011"/>
                      </a:cubicBezTo>
                      <a:cubicBezTo>
                        <a:pt x="92225" y="9200"/>
                        <a:pt x="93189" y="9200"/>
                        <a:pt x="93189" y="9658"/>
                      </a:cubicBezTo>
                      <a:cubicBezTo>
                        <a:pt x="93189" y="10021"/>
                        <a:pt x="92528" y="10115"/>
                        <a:pt x="92528" y="10573"/>
                      </a:cubicBezTo>
                      <a:cubicBezTo>
                        <a:pt x="92528" y="10668"/>
                        <a:pt x="92528" y="10746"/>
                        <a:pt x="92528" y="10936"/>
                      </a:cubicBezTo>
                      <a:cubicBezTo>
                        <a:pt x="94952" y="10936"/>
                        <a:pt x="94952" y="10936"/>
                        <a:pt x="94952" y="10936"/>
                      </a:cubicBezTo>
                      <a:cubicBezTo>
                        <a:pt x="95118" y="10936"/>
                        <a:pt x="95283" y="11031"/>
                        <a:pt x="95421" y="11031"/>
                      </a:cubicBezTo>
                      <a:cubicBezTo>
                        <a:pt x="96385" y="11031"/>
                        <a:pt x="96716" y="10478"/>
                        <a:pt x="97184" y="9926"/>
                      </a:cubicBezTo>
                      <a:cubicBezTo>
                        <a:pt x="97350" y="9658"/>
                        <a:pt x="97983" y="9468"/>
                        <a:pt x="97983" y="9105"/>
                      </a:cubicBezTo>
                      <a:cubicBezTo>
                        <a:pt x="97983" y="8553"/>
                        <a:pt x="96551" y="8726"/>
                        <a:pt x="95586" y="8553"/>
                      </a:cubicBezTo>
                      <a:cubicBezTo>
                        <a:pt x="95917" y="8095"/>
                        <a:pt x="96551" y="7906"/>
                        <a:pt x="97350" y="7811"/>
                      </a:cubicBezTo>
                      <a:cubicBezTo>
                        <a:pt x="98314" y="7622"/>
                        <a:pt x="98645" y="7259"/>
                        <a:pt x="99444" y="7085"/>
                      </a:cubicBezTo>
                      <a:cubicBezTo>
                        <a:pt x="99609" y="8001"/>
                        <a:pt x="100243" y="8553"/>
                        <a:pt x="101373" y="9011"/>
                      </a:cubicBezTo>
                      <a:cubicBezTo>
                        <a:pt x="102006" y="9200"/>
                        <a:pt x="102006" y="9563"/>
                        <a:pt x="102640" y="9563"/>
                      </a:cubicBezTo>
                      <a:cubicBezTo>
                        <a:pt x="102971" y="9563"/>
                        <a:pt x="102971" y="9374"/>
                        <a:pt x="102971" y="9200"/>
                      </a:cubicBezTo>
                      <a:cubicBezTo>
                        <a:pt x="102971" y="9011"/>
                        <a:pt x="102805" y="8821"/>
                        <a:pt x="102805" y="8648"/>
                      </a:cubicBezTo>
                      <a:cubicBezTo>
                        <a:pt x="102971" y="8648"/>
                        <a:pt x="102971" y="8553"/>
                        <a:pt x="103136" y="8553"/>
                      </a:cubicBezTo>
                      <a:cubicBezTo>
                        <a:pt x="104101" y="8553"/>
                        <a:pt x="104734" y="9011"/>
                        <a:pt x="104734" y="9563"/>
                      </a:cubicBezTo>
                      <a:cubicBezTo>
                        <a:pt x="104734" y="10115"/>
                        <a:pt x="104734" y="10936"/>
                        <a:pt x="103770" y="10936"/>
                      </a:cubicBezTo>
                      <a:cubicBezTo>
                        <a:pt x="103439" y="10936"/>
                        <a:pt x="103301" y="10746"/>
                        <a:pt x="103136" y="10746"/>
                      </a:cubicBezTo>
                      <a:cubicBezTo>
                        <a:pt x="102502" y="10746"/>
                        <a:pt x="102502" y="10746"/>
                        <a:pt x="102502" y="10746"/>
                      </a:cubicBezTo>
                      <a:cubicBezTo>
                        <a:pt x="102337" y="11772"/>
                        <a:pt x="102006" y="12403"/>
                        <a:pt x="100877" y="13145"/>
                      </a:cubicBezTo>
                      <a:cubicBezTo>
                        <a:pt x="100243" y="13051"/>
                        <a:pt x="100243" y="13051"/>
                        <a:pt x="100243" y="13051"/>
                      </a:cubicBezTo>
                      <a:cubicBezTo>
                        <a:pt x="99912" y="13240"/>
                        <a:pt x="99609" y="13319"/>
                        <a:pt x="99113" y="13413"/>
                      </a:cubicBezTo>
                      <a:cubicBezTo>
                        <a:pt x="99609" y="13966"/>
                        <a:pt x="100243" y="14155"/>
                        <a:pt x="100574" y="14708"/>
                      </a:cubicBezTo>
                      <a:cubicBezTo>
                        <a:pt x="99747" y="14802"/>
                        <a:pt x="99278" y="14802"/>
                        <a:pt x="98810" y="14976"/>
                      </a:cubicBezTo>
                      <a:cubicBezTo>
                        <a:pt x="99278" y="15260"/>
                        <a:pt x="99609" y="15433"/>
                        <a:pt x="99912" y="15718"/>
                      </a:cubicBezTo>
                      <a:cubicBezTo>
                        <a:pt x="99113" y="15986"/>
                        <a:pt x="99113" y="16365"/>
                        <a:pt x="98479" y="16728"/>
                      </a:cubicBezTo>
                      <a:cubicBezTo>
                        <a:pt x="97983" y="16365"/>
                        <a:pt x="98149" y="15986"/>
                        <a:pt x="97846" y="15433"/>
                      </a:cubicBezTo>
                      <a:cubicBezTo>
                        <a:pt x="97515" y="15433"/>
                        <a:pt x="97515" y="15433"/>
                        <a:pt x="97515" y="15433"/>
                      </a:cubicBezTo>
                      <a:cubicBezTo>
                        <a:pt x="97350" y="15812"/>
                        <a:pt x="96881" y="16081"/>
                        <a:pt x="96220" y="16081"/>
                      </a:cubicBezTo>
                      <a:cubicBezTo>
                        <a:pt x="96220" y="16175"/>
                        <a:pt x="96220" y="16175"/>
                        <a:pt x="96220" y="16175"/>
                      </a:cubicBezTo>
                      <a:cubicBezTo>
                        <a:pt x="96220" y="16270"/>
                        <a:pt x="96385" y="16365"/>
                        <a:pt x="96385" y="16365"/>
                      </a:cubicBezTo>
                      <a:cubicBezTo>
                        <a:pt x="96385" y="16728"/>
                        <a:pt x="95586" y="16728"/>
                        <a:pt x="94952" y="16996"/>
                      </a:cubicBezTo>
                      <a:cubicBezTo>
                        <a:pt x="94787" y="16538"/>
                        <a:pt x="95118" y="16270"/>
                        <a:pt x="94456" y="15891"/>
                      </a:cubicBezTo>
                      <a:cubicBezTo>
                        <a:pt x="94153" y="16365"/>
                        <a:pt x="94153" y="16633"/>
                        <a:pt x="93492" y="16822"/>
                      </a:cubicBezTo>
                      <a:cubicBezTo>
                        <a:pt x="93354" y="16822"/>
                        <a:pt x="93354" y="16633"/>
                        <a:pt x="93189" y="16633"/>
                      </a:cubicBezTo>
                      <a:cubicBezTo>
                        <a:pt x="92225" y="16633"/>
                        <a:pt x="91260" y="17091"/>
                        <a:pt x="91260" y="17643"/>
                      </a:cubicBezTo>
                      <a:cubicBezTo>
                        <a:pt x="91260" y="18006"/>
                        <a:pt x="91729" y="18100"/>
                        <a:pt x="92059" y="18385"/>
                      </a:cubicBezTo>
                      <a:cubicBezTo>
                        <a:pt x="91729" y="18385"/>
                        <a:pt x="91729" y="18385"/>
                        <a:pt x="91729" y="18385"/>
                      </a:cubicBezTo>
                      <a:cubicBezTo>
                        <a:pt x="91260" y="18290"/>
                        <a:pt x="91260" y="18290"/>
                        <a:pt x="91260" y="18290"/>
                      </a:cubicBezTo>
                      <a:cubicBezTo>
                        <a:pt x="91095" y="18748"/>
                        <a:pt x="90929" y="19110"/>
                        <a:pt x="90929" y="19568"/>
                      </a:cubicBezTo>
                      <a:cubicBezTo>
                        <a:pt x="90929" y="20215"/>
                        <a:pt x="91425" y="20862"/>
                        <a:pt x="92528" y="20862"/>
                      </a:cubicBezTo>
                      <a:cubicBezTo>
                        <a:pt x="93988" y="20862"/>
                        <a:pt x="92693" y="22693"/>
                        <a:pt x="91729" y="23798"/>
                      </a:cubicBezTo>
                      <a:cubicBezTo>
                        <a:pt x="91095" y="24539"/>
                        <a:pt x="89662" y="24539"/>
                        <a:pt x="89001" y="25265"/>
                      </a:cubicBezTo>
                      <a:cubicBezTo>
                        <a:pt x="88036" y="26370"/>
                        <a:pt x="87733" y="27017"/>
                        <a:pt x="86438" y="27932"/>
                      </a:cubicBezTo>
                      <a:cubicBezTo>
                        <a:pt x="85970" y="28295"/>
                        <a:pt x="85336" y="28390"/>
                        <a:pt x="85005" y="28847"/>
                      </a:cubicBezTo>
                      <a:cubicBezTo>
                        <a:pt x="85005" y="29857"/>
                        <a:pt x="85005" y="29857"/>
                        <a:pt x="85005" y="29857"/>
                      </a:cubicBezTo>
                      <a:cubicBezTo>
                        <a:pt x="85005" y="30236"/>
                        <a:pt x="85639" y="30142"/>
                        <a:pt x="86135" y="30410"/>
                      </a:cubicBezTo>
                      <a:cubicBezTo>
                        <a:pt x="89001" y="31420"/>
                        <a:pt x="87237" y="31799"/>
                        <a:pt x="89331" y="31799"/>
                      </a:cubicBezTo>
                      <a:cubicBezTo>
                        <a:pt x="90296" y="31799"/>
                        <a:pt x="90461" y="32351"/>
                        <a:pt x="91260" y="32619"/>
                      </a:cubicBezTo>
                      <a:cubicBezTo>
                        <a:pt x="93189" y="33172"/>
                        <a:pt x="94622" y="33266"/>
                        <a:pt x="96220" y="34182"/>
                      </a:cubicBezTo>
                      <a:cubicBezTo>
                        <a:pt x="96716" y="34544"/>
                        <a:pt x="96551" y="34923"/>
                        <a:pt x="97184" y="35381"/>
                      </a:cubicBezTo>
                      <a:cubicBezTo>
                        <a:pt x="99278" y="36754"/>
                        <a:pt x="102502" y="35839"/>
                        <a:pt x="101373" y="37211"/>
                      </a:cubicBezTo>
                      <a:cubicBezTo>
                        <a:pt x="102006" y="37306"/>
                        <a:pt x="102172" y="37669"/>
                        <a:pt x="102640" y="38032"/>
                      </a:cubicBezTo>
                      <a:cubicBezTo>
                        <a:pt x="102971" y="37953"/>
                        <a:pt x="103136" y="37859"/>
                        <a:pt x="103439" y="37859"/>
                      </a:cubicBezTo>
                      <a:cubicBezTo>
                        <a:pt x="103935" y="37859"/>
                        <a:pt x="104266" y="38032"/>
                        <a:pt x="104734" y="38032"/>
                      </a:cubicBezTo>
                      <a:cubicBezTo>
                        <a:pt x="105065" y="38032"/>
                        <a:pt x="105203" y="37953"/>
                        <a:pt x="105368" y="37859"/>
                      </a:cubicBezTo>
                      <a:cubicBezTo>
                        <a:pt x="105699" y="37859"/>
                        <a:pt x="105864" y="37859"/>
                        <a:pt x="106167" y="37859"/>
                      </a:cubicBezTo>
                      <a:cubicBezTo>
                        <a:pt x="107628" y="37859"/>
                        <a:pt x="108427" y="38316"/>
                        <a:pt x="109226" y="39042"/>
                      </a:cubicBezTo>
                      <a:cubicBezTo>
                        <a:pt x="109694" y="39516"/>
                        <a:pt x="110659" y="39326"/>
                        <a:pt x="111485" y="39689"/>
                      </a:cubicBezTo>
                      <a:cubicBezTo>
                        <a:pt x="113083" y="40336"/>
                        <a:pt x="114048" y="40889"/>
                        <a:pt x="115977" y="40889"/>
                      </a:cubicBezTo>
                      <a:cubicBezTo>
                        <a:pt x="115977" y="40889"/>
                        <a:pt x="115977" y="40983"/>
                        <a:pt x="115977" y="41062"/>
                      </a:cubicBezTo>
                      <a:cubicBezTo>
                        <a:pt x="115977" y="41157"/>
                        <a:pt x="115811" y="41157"/>
                        <a:pt x="115811" y="41251"/>
                      </a:cubicBezTo>
                      <a:cubicBezTo>
                        <a:pt x="115811" y="41346"/>
                        <a:pt x="116280" y="41346"/>
                        <a:pt x="116445" y="41441"/>
                      </a:cubicBezTo>
                      <a:cubicBezTo>
                        <a:pt x="117079" y="41709"/>
                        <a:pt x="117409" y="41804"/>
                        <a:pt x="117878" y="42167"/>
                      </a:cubicBezTo>
                      <a:cubicBezTo>
                        <a:pt x="118539" y="42640"/>
                        <a:pt x="119173" y="43003"/>
                        <a:pt x="119807" y="43271"/>
                      </a:cubicBezTo>
                      <a:close/>
                    </a:path>
                  </a:pathLst>
                </a:custGeom>
                <a:grpFill/>
                <a:ln w="6350" cap="flat" cmpd="sng">
                  <a:solidFill>
                    <a:schemeClr val="bg1"/>
                  </a:solidFill>
                  <a:prstDash val="solid"/>
                  <a:bevel/>
                  <a:headEnd type="none" w="med" len="med"/>
                  <a:tailEnd type="none" w="med" len="med"/>
                  <a:extLst>
                    <a:ext uri="{C807C97D-BFC1-408E-A445-0C87EB9F89A2}">
                      <ask:lineSketchStyleProps xmlns:ask="http://schemas.microsoft.com/office/drawing/2018/sketchyshapes">
                        <ask:type>
                          <ask:lineSketchNone/>
                        </ask:type>
                      </ask:lineSketchStyleProps>
                    </a:ext>
                  </a:extLst>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53" name="Shape 4820">
                  <a:extLst>
                    <a:ext uri="{FF2B5EF4-FFF2-40B4-BE49-F238E27FC236}">
                      <a16:creationId xmlns:a16="http://schemas.microsoft.com/office/drawing/2014/main" id="{4E339DB1-9A34-B1A2-1FB9-BCFDB34D82BD}"/>
                    </a:ext>
                  </a:extLst>
                </p:cNvPr>
                <p:cNvSpPr/>
                <p:nvPr/>
              </p:nvSpPr>
              <p:spPr>
                <a:xfrm>
                  <a:off x="6663398" y="1116205"/>
                  <a:ext cx="1877711" cy="2449686"/>
                </a:xfrm>
                <a:custGeom>
                  <a:avLst/>
                  <a:gdLst/>
                  <a:ahLst/>
                  <a:cxnLst/>
                  <a:rect l="0" t="0" r="0" b="0"/>
                  <a:pathLst>
                    <a:path w="120000" h="120000" extrusionOk="0">
                      <a:moveTo>
                        <a:pt x="8944" y="39472"/>
                      </a:moveTo>
                      <a:lnTo>
                        <a:pt x="8944" y="39472"/>
                      </a:lnTo>
                      <a:cubicBezTo>
                        <a:pt x="8944" y="39754"/>
                        <a:pt x="9408" y="39828"/>
                        <a:pt x="9776" y="39828"/>
                      </a:cubicBezTo>
                      <a:cubicBezTo>
                        <a:pt x="10064" y="39828"/>
                        <a:pt x="10064" y="39546"/>
                        <a:pt x="10256" y="39399"/>
                      </a:cubicBezTo>
                      <a:cubicBezTo>
                        <a:pt x="10528" y="39264"/>
                        <a:pt x="10720" y="39325"/>
                        <a:pt x="10992" y="39325"/>
                      </a:cubicBezTo>
                      <a:cubicBezTo>
                        <a:pt x="10992" y="38908"/>
                        <a:pt x="11280" y="38332"/>
                        <a:pt x="11840" y="38332"/>
                      </a:cubicBezTo>
                      <a:cubicBezTo>
                        <a:pt x="12112" y="38332"/>
                        <a:pt x="12208" y="38614"/>
                        <a:pt x="12480" y="38614"/>
                      </a:cubicBezTo>
                      <a:cubicBezTo>
                        <a:pt x="12576" y="38614"/>
                        <a:pt x="12768" y="38479"/>
                        <a:pt x="12768" y="38332"/>
                      </a:cubicBezTo>
                      <a:cubicBezTo>
                        <a:pt x="12768" y="37903"/>
                        <a:pt x="11840" y="37976"/>
                        <a:pt x="11280" y="38123"/>
                      </a:cubicBezTo>
                      <a:cubicBezTo>
                        <a:pt x="10256" y="38479"/>
                        <a:pt x="8944" y="38614"/>
                        <a:pt x="8944" y="39472"/>
                      </a:cubicBezTo>
                      <a:close/>
                      <a:moveTo>
                        <a:pt x="11456" y="41618"/>
                      </a:moveTo>
                      <a:lnTo>
                        <a:pt x="11456" y="41618"/>
                      </a:lnTo>
                      <a:cubicBezTo>
                        <a:pt x="11280" y="41827"/>
                        <a:pt x="11088" y="41900"/>
                        <a:pt x="10896" y="42121"/>
                      </a:cubicBezTo>
                      <a:cubicBezTo>
                        <a:pt x="11184" y="42182"/>
                        <a:pt x="11360" y="42182"/>
                        <a:pt x="11744" y="42182"/>
                      </a:cubicBezTo>
                      <a:cubicBezTo>
                        <a:pt x="11744" y="41974"/>
                        <a:pt x="11648" y="41753"/>
                        <a:pt x="11456" y="41618"/>
                      </a:cubicBezTo>
                      <a:close/>
                      <a:moveTo>
                        <a:pt x="32608" y="2857"/>
                      </a:moveTo>
                      <a:lnTo>
                        <a:pt x="32608" y="2857"/>
                      </a:lnTo>
                      <a:cubicBezTo>
                        <a:pt x="32320" y="2992"/>
                        <a:pt x="32144" y="3139"/>
                        <a:pt x="32144" y="3421"/>
                      </a:cubicBezTo>
                      <a:cubicBezTo>
                        <a:pt x="32144" y="3568"/>
                        <a:pt x="32224" y="3568"/>
                        <a:pt x="32224" y="3715"/>
                      </a:cubicBezTo>
                      <a:cubicBezTo>
                        <a:pt x="32320" y="3494"/>
                        <a:pt x="32608" y="3421"/>
                        <a:pt x="32880" y="3421"/>
                      </a:cubicBezTo>
                      <a:cubicBezTo>
                        <a:pt x="32880" y="3347"/>
                        <a:pt x="32880" y="3347"/>
                        <a:pt x="32880" y="3286"/>
                      </a:cubicBezTo>
                      <a:cubicBezTo>
                        <a:pt x="32880" y="3065"/>
                        <a:pt x="32784" y="2992"/>
                        <a:pt x="32608" y="2857"/>
                      </a:cubicBezTo>
                      <a:close/>
                      <a:moveTo>
                        <a:pt x="32784" y="208"/>
                      </a:moveTo>
                      <a:lnTo>
                        <a:pt x="32784" y="208"/>
                      </a:lnTo>
                      <a:cubicBezTo>
                        <a:pt x="32784" y="429"/>
                        <a:pt x="33072" y="502"/>
                        <a:pt x="33168" y="637"/>
                      </a:cubicBezTo>
                      <a:cubicBezTo>
                        <a:pt x="33440" y="502"/>
                        <a:pt x="33536" y="355"/>
                        <a:pt x="33632" y="147"/>
                      </a:cubicBezTo>
                      <a:cubicBezTo>
                        <a:pt x="33344" y="0"/>
                        <a:pt x="32784" y="0"/>
                        <a:pt x="32784" y="208"/>
                      </a:cubicBezTo>
                      <a:close/>
                      <a:moveTo>
                        <a:pt x="100688" y="82378"/>
                      </a:moveTo>
                      <a:lnTo>
                        <a:pt x="100688" y="82378"/>
                      </a:lnTo>
                      <a:cubicBezTo>
                        <a:pt x="100880" y="83445"/>
                        <a:pt x="101808" y="83874"/>
                        <a:pt x="102832" y="84586"/>
                      </a:cubicBezTo>
                      <a:cubicBezTo>
                        <a:pt x="102832" y="84524"/>
                        <a:pt x="102928" y="84524"/>
                        <a:pt x="102928" y="84451"/>
                      </a:cubicBezTo>
                      <a:cubicBezTo>
                        <a:pt x="102928" y="84022"/>
                        <a:pt x="102464" y="83874"/>
                        <a:pt x="102096" y="83519"/>
                      </a:cubicBezTo>
                      <a:cubicBezTo>
                        <a:pt x="101632" y="83016"/>
                        <a:pt x="101440" y="82452"/>
                        <a:pt x="100688" y="82378"/>
                      </a:cubicBezTo>
                      <a:close/>
                      <a:moveTo>
                        <a:pt x="117744" y="91158"/>
                      </a:moveTo>
                      <a:lnTo>
                        <a:pt x="117744" y="91158"/>
                      </a:lnTo>
                      <a:cubicBezTo>
                        <a:pt x="117648" y="91085"/>
                        <a:pt x="117648" y="91085"/>
                        <a:pt x="117648" y="91085"/>
                      </a:cubicBezTo>
                      <a:cubicBezTo>
                        <a:pt x="117648" y="91367"/>
                        <a:pt x="117744" y="91514"/>
                        <a:pt x="117744" y="91796"/>
                      </a:cubicBezTo>
                      <a:cubicBezTo>
                        <a:pt x="117744" y="92372"/>
                        <a:pt x="117376" y="92728"/>
                        <a:pt x="116800" y="93083"/>
                      </a:cubicBezTo>
                      <a:cubicBezTo>
                        <a:pt x="116528" y="93157"/>
                        <a:pt x="116256" y="93231"/>
                        <a:pt x="116256" y="93366"/>
                      </a:cubicBezTo>
                      <a:cubicBezTo>
                        <a:pt x="116256" y="93586"/>
                        <a:pt x="116336" y="93721"/>
                        <a:pt x="116336" y="93942"/>
                      </a:cubicBezTo>
                      <a:cubicBezTo>
                        <a:pt x="116336" y="94800"/>
                        <a:pt x="116336" y="94800"/>
                        <a:pt x="116336" y="94800"/>
                      </a:cubicBezTo>
                      <a:cubicBezTo>
                        <a:pt x="116336" y="95291"/>
                        <a:pt x="115872" y="95511"/>
                        <a:pt x="115408" y="95941"/>
                      </a:cubicBezTo>
                      <a:cubicBezTo>
                        <a:pt x="115968" y="96088"/>
                        <a:pt x="115792" y="96517"/>
                        <a:pt x="115968" y="96873"/>
                      </a:cubicBezTo>
                      <a:cubicBezTo>
                        <a:pt x="116064" y="97081"/>
                        <a:pt x="116336" y="97155"/>
                        <a:pt x="116528" y="97290"/>
                      </a:cubicBezTo>
                      <a:cubicBezTo>
                        <a:pt x="117088" y="96799"/>
                        <a:pt x="116528" y="96223"/>
                        <a:pt x="116992" y="95585"/>
                      </a:cubicBezTo>
                      <a:cubicBezTo>
                        <a:pt x="117376" y="94935"/>
                        <a:pt x="117456" y="94518"/>
                        <a:pt x="117744" y="93868"/>
                      </a:cubicBezTo>
                      <a:cubicBezTo>
                        <a:pt x="118112" y="93231"/>
                        <a:pt x="118576" y="92936"/>
                        <a:pt x="118576" y="92299"/>
                      </a:cubicBezTo>
                      <a:cubicBezTo>
                        <a:pt x="118576" y="91796"/>
                        <a:pt x="118016" y="91587"/>
                        <a:pt x="117744" y="91158"/>
                      </a:cubicBezTo>
                      <a:close/>
                      <a:moveTo>
                        <a:pt x="119984" y="113071"/>
                      </a:moveTo>
                      <a:lnTo>
                        <a:pt x="119984" y="113071"/>
                      </a:lnTo>
                      <a:lnTo>
                        <a:pt x="119984" y="113071"/>
                      </a:lnTo>
                      <a:cubicBezTo>
                        <a:pt x="119424" y="113341"/>
                        <a:pt x="119136" y="113488"/>
                        <a:pt x="118576" y="113635"/>
                      </a:cubicBezTo>
                      <a:cubicBezTo>
                        <a:pt x="118208" y="113697"/>
                        <a:pt x="117840" y="113562"/>
                        <a:pt x="117552" y="113697"/>
                      </a:cubicBezTo>
                      <a:cubicBezTo>
                        <a:pt x="117088" y="113844"/>
                        <a:pt x="117088" y="114420"/>
                        <a:pt x="116624" y="114420"/>
                      </a:cubicBezTo>
                      <a:cubicBezTo>
                        <a:pt x="116336" y="114420"/>
                        <a:pt x="116256" y="114273"/>
                        <a:pt x="115968" y="114273"/>
                      </a:cubicBezTo>
                      <a:cubicBezTo>
                        <a:pt x="115408" y="114199"/>
                        <a:pt x="114944" y="114347"/>
                        <a:pt x="114384" y="114347"/>
                      </a:cubicBezTo>
                      <a:cubicBezTo>
                        <a:pt x="113456" y="114347"/>
                        <a:pt x="113088" y="113770"/>
                        <a:pt x="112160" y="113770"/>
                      </a:cubicBezTo>
                      <a:cubicBezTo>
                        <a:pt x="111408" y="113770"/>
                        <a:pt x="111312" y="114347"/>
                        <a:pt x="110752" y="114702"/>
                      </a:cubicBezTo>
                      <a:cubicBezTo>
                        <a:pt x="110480" y="114849"/>
                        <a:pt x="110192" y="114702"/>
                        <a:pt x="109824" y="114849"/>
                      </a:cubicBezTo>
                      <a:cubicBezTo>
                        <a:pt x="108976" y="115058"/>
                        <a:pt x="108704" y="115487"/>
                        <a:pt x="107872" y="115695"/>
                      </a:cubicBezTo>
                      <a:cubicBezTo>
                        <a:pt x="108048" y="116063"/>
                        <a:pt x="108144" y="116272"/>
                        <a:pt x="108432" y="116492"/>
                      </a:cubicBezTo>
                      <a:cubicBezTo>
                        <a:pt x="108512" y="116554"/>
                        <a:pt x="108800" y="116554"/>
                        <a:pt x="108800" y="116701"/>
                      </a:cubicBezTo>
                      <a:cubicBezTo>
                        <a:pt x="108800" y="117486"/>
                        <a:pt x="108048" y="118197"/>
                        <a:pt x="107024" y="118197"/>
                      </a:cubicBezTo>
                      <a:cubicBezTo>
                        <a:pt x="107024" y="118344"/>
                        <a:pt x="107024" y="118418"/>
                        <a:pt x="106928" y="118553"/>
                      </a:cubicBezTo>
                      <a:cubicBezTo>
                        <a:pt x="106464" y="118553"/>
                        <a:pt x="106288" y="118062"/>
                        <a:pt x="105824" y="118062"/>
                      </a:cubicBezTo>
                      <a:cubicBezTo>
                        <a:pt x="104800" y="118062"/>
                        <a:pt x="104416" y="118773"/>
                        <a:pt x="103952" y="119484"/>
                      </a:cubicBezTo>
                      <a:cubicBezTo>
                        <a:pt x="103760" y="119693"/>
                        <a:pt x="103856" y="119987"/>
                        <a:pt x="103584" y="119987"/>
                      </a:cubicBezTo>
                      <a:cubicBezTo>
                        <a:pt x="102272" y="119987"/>
                        <a:pt x="103024" y="118270"/>
                        <a:pt x="101904" y="117841"/>
                      </a:cubicBezTo>
                      <a:cubicBezTo>
                        <a:pt x="100880" y="117486"/>
                        <a:pt x="100512" y="117057"/>
                        <a:pt x="99584" y="116627"/>
                      </a:cubicBezTo>
                      <a:cubicBezTo>
                        <a:pt x="99296" y="116492"/>
                        <a:pt x="99296" y="116198"/>
                        <a:pt x="98928" y="116198"/>
                      </a:cubicBezTo>
                      <a:cubicBezTo>
                        <a:pt x="98544" y="116198"/>
                        <a:pt x="98368" y="116419"/>
                        <a:pt x="97904" y="116419"/>
                      </a:cubicBezTo>
                      <a:cubicBezTo>
                        <a:pt x="97056" y="116419"/>
                        <a:pt x="97056" y="116419"/>
                        <a:pt x="97056" y="116419"/>
                      </a:cubicBezTo>
                      <a:cubicBezTo>
                        <a:pt x="96976" y="116419"/>
                        <a:pt x="96880" y="116492"/>
                        <a:pt x="96688" y="116492"/>
                      </a:cubicBezTo>
                      <a:cubicBezTo>
                        <a:pt x="95936" y="116492"/>
                        <a:pt x="95856" y="115695"/>
                        <a:pt x="95104" y="115695"/>
                      </a:cubicBezTo>
                      <a:cubicBezTo>
                        <a:pt x="93888" y="115695"/>
                        <a:pt x="93328" y="116272"/>
                        <a:pt x="92128" y="116272"/>
                      </a:cubicBezTo>
                      <a:cubicBezTo>
                        <a:pt x="91840" y="116272"/>
                        <a:pt x="91760" y="116198"/>
                        <a:pt x="91472" y="116198"/>
                      </a:cubicBezTo>
                      <a:cubicBezTo>
                        <a:pt x="90640" y="116198"/>
                        <a:pt x="90640" y="116198"/>
                        <a:pt x="90640" y="116198"/>
                      </a:cubicBezTo>
                      <a:cubicBezTo>
                        <a:pt x="90080" y="116198"/>
                        <a:pt x="89792" y="115916"/>
                        <a:pt x="89232" y="115916"/>
                      </a:cubicBezTo>
                      <a:cubicBezTo>
                        <a:pt x="88496" y="115916"/>
                        <a:pt x="88208" y="116492"/>
                        <a:pt x="87568" y="116848"/>
                      </a:cubicBezTo>
                      <a:cubicBezTo>
                        <a:pt x="86816" y="117265"/>
                        <a:pt x="86160" y="117265"/>
                        <a:pt x="85600" y="117841"/>
                      </a:cubicBezTo>
                      <a:cubicBezTo>
                        <a:pt x="85328" y="118062"/>
                        <a:pt x="85504" y="118491"/>
                        <a:pt x="85136" y="118553"/>
                      </a:cubicBezTo>
                      <a:cubicBezTo>
                        <a:pt x="23472" y="118700"/>
                        <a:pt x="23472" y="118700"/>
                        <a:pt x="23472" y="118700"/>
                      </a:cubicBezTo>
                      <a:lnTo>
                        <a:pt x="23472" y="118700"/>
                      </a:lnTo>
                      <a:cubicBezTo>
                        <a:pt x="23472" y="98724"/>
                        <a:pt x="23472" y="98724"/>
                        <a:pt x="23472" y="98724"/>
                      </a:cubicBezTo>
                      <a:cubicBezTo>
                        <a:pt x="96" y="98651"/>
                        <a:pt x="96" y="98651"/>
                        <a:pt x="96" y="98651"/>
                      </a:cubicBezTo>
                      <a:lnTo>
                        <a:pt x="96" y="98651"/>
                      </a:lnTo>
                      <a:cubicBezTo>
                        <a:pt x="0" y="39043"/>
                        <a:pt x="0" y="39043"/>
                        <a:pt x="0" y="39043"/>
                      </a:cubicBezTo>
                      <a:lnTo>
                        <a:pt x="0" y="39043"/>
                      </a:lnTo>
                      <a:cubicBezTo>
                        <a:pt x="560" y="39472"/>
                        <a:pt x="1120" y="39693"/>
                        <a:pt x="2048" y="39901"/>
                      </a:cubicBezTo>
                      <a:cubicBezTo>
                        <a:pt x="3728" y="40331"/>
                        <a:pt x="4656" y="40551"/>
                        <a:pt x="6432" y="40968"/>
                      </a:cubicBezTo>
                      <a:cubicBezTo>
                        <a:pt x="7264" y="41115"/>
                        <a:pt x="8016" y="41189"/>
                        <a:pt x="8480" y="41753"/>
                      </a:cubicBezTo>
                      <a:cubicBezTo>
                        <a:pt x="9040" y="42477"/>
                        <a:pt x="8576" y="43188"/>
                        <a:pt x="9312" y="43752"/>
                      </a:cubicBezTo>
                      <a:cubicBezTo>
                        <a:pt x="9872" y="44181"/>
                        <a:pt x="10624" y="43899"/>
                        <a:pt x="11360" y="44120"/>
                      </a:cubicBezTo>
                      <a:cubicBezTo>
                        <a:pt x="11840" y="44181"/>
                        <a:pt x="11920" y="44475"/>
                        <a:pt x="12304" y="44684"/>
                      </a:cubicBezTo>
                      <a:cubicBezTo>
                        <a:pt x="13504" y="45469"/>
                        <a:pt x="12672" y="45260"/>
                        <a:pt x="13696" y="45260"/>
                      </a:cubicBezTo>
                      <a:cubicBezTo>
                        <a:pt x="14720" y="45260"/>
                        <a:pt x="14992" y="46118"/>
                        <a:pt x="16032" y="46118"/>
                      </a:cubicBezTo>
                      <a:cubicBezTo>
                        <a:pt x="16864" y="46118"/>
                        <a:pt x="16864" y="46118"/>
                        <a:pt x="16864" y="46118"/>
                      </a:cubicBezTo>
                      <a:cubicBezTo>
                        <a:pt x="18448" y="46118"/>
                        <a:pt x="19104" y="45113"/>
                        <a:pt x="20688" y="45113"/>
                      </a:cubicBezTo>
                      <a:cubicBezTo>
                        <a:pt x="20784" y="45113"/>
                        <a:pt x="20864" y="45260"/>
                        <a:pt x="20960" y="45321"/>
                      </a:cubicBezTo>
                      <a:cubicBezTo>
                        <a:pt x="20960" y="44831"/>
                        <a:pt x="20960" y="44831"/>
                        <a:pt x="20960" y="44831"/>
                      </a:cubicBezTo>
                      <a:cubicBezTo>
                        <a:pt x="21056" y="44831"/>
                        <a:pt x="21056" y="44757"/>
                        <a:pt x="21152" y="44757"/>
                      </a:cubicBezTo>
                      <a:cubicBezTo>
                        <a:pt x="21248" y="44757"/>
                        <a:pt x="21328" y="44831"/>
                        <a:pt x="21520" y="44831"/>
                      </a:cubicBezTo>
                      <a:cubicBezTo>
                        <a:pt x="21520" y="44181"/>
                        <a:pt x="22080" y="43973"/>
                        <a:pt x="22448" y="43396"/>
                      </a:cubicBezTo>
                      <a:cubicBezTo>
                        <a:pt x="22640" y="43543"/>
                        <a:pt x="22640" y="43543"/>
                        <a:pt x="22640" y="43543"/>
                      </a:cubicBezTo>
                      <a:cubicBezTo>
                        <a:pt x="23104" y="42759"/>
                        <a:pt x="23472" y="42256"/>
                        <a:pt x="23296" y="41471"/>
                      </a:cubicBezTo>
                      <a:cubicBezTo>
                        <a:pt x="23664" y="41324"/>
                        <a:pt x="23856" y="41115"/>
                        <a:pt x="24032" y="40833"/>
                      </a:cubicBezTo>
                      <a:cubicBezTo>
                        <a:pt x="24128" y="40686"/>
                        <a:pt x="24128" y="40404"/>
                        <a:pt x="24320" y="40404"/>
                      </a:cubicBezTo>
                      <a:cubicBezTo>
                        <a:pt x="24400" y="40404"/>
                        <a:pt x="24400" y="40551"/>
                        <a:pt x="24496" y="40551"/>
                      </a:cubicBezTo>
                      <a:cubicBezTo>
                        <a:pt x="24496" y="40404"/>
                        <a:pt x="24496" y="40257"/>
                        <a:pt x="24496" y="40049"/>
                      </a:cubicBezTo>
                      <a:cubicBezTo>
                        <a:pt x="24784" y="40049"/>
                        <a:pt x="24960" y="40049"/>
                        <a:pt x="25344" y="40049"/>
                      </a:cubicBezTo>
                      <a:cubicBezTo>
                        <a:pt x="25152" y="39975"/>
                        <a:pt x="25056" y="39901"/>
                        <a:pt x="25056" y="39693"/>
                      </a:cubicBezTo>
                      <a:cubicBezTo>
                        <a:pt x="25056" y="39546"/>
                        <a:pt x="25152" y="39399"/>
                        <a:pt x="25344" y="39399"/>
                      </a:cubicBezTo>
                      <a:cubicBezTo>
                        <a:pt x="25440" y="39399"/>
                        <a:pt x="25440" y="39472"/>
                        <a:pt x="25520" y="39472"/>
                      </a:cubicBezTo>
                      <a:cubicBezTo>
                        <a:pt x="25520" y="39043"/>
                        <a:pt x="25520" y="39043"/>
                        <a:pt x="25520" y="39043"/>
                      </a:cubicBezTo>
                      <a:cubicBezTo>
                        <a:pt x="25520" y="37694"/>
                        <a:pt x="26640" y="37044"/>
                        <a:pt x="26640" y="35757"/>
                      </a:cubicBezTo>
                      <a:cubicBezTo>
                        <a:pt x="26640" y="35548"/>
                        <a:pt x="26464" y="35401"/>
                        <a:pt x="26464" y="35193"/>
                      </a:cubicBezTo>
                      <a:cubicBezTo>
                        <a:pt x="26464" y="34837"/>
                        <a:pt x="26640" y="34690"/>
                        <a:pt x="26640" y="34334"/>
                      </a:cubicBezTo>
                      <a:cubicBezTo>
                        <a:pt x="26640" y="33476"/>
                        <a:pt x="27008" y="32973"/>
                        <a:pt x="27392" y="32127"/>
                      </a:cubicBezTo>
                      <a:cubicBezTo>
                        <a:pt x="27568" y="31698"/>
                        <a:pt x="27488" y="31195"/>
                        <a:pt x="28048" y="30913"/>
                      </a:cubicBezTo>
                      <a:cubicBezTo>
                        <a:pt x="28880" y="30913"/>
                        <a:pt x="28048" y="30974"/>
                        <a:pt x="28048" y="30619"/>
                      </a:cubicBezTo>
                      <a:cubicBezTo>
                        <a:pt x="28048" y="30484"/>
                        <a:pt x="28224" y="30410"/>
                        <a:pt x="28320" y="30337"/>
                      </a:cubicBezTo>
                      <a:cubicBezTo>
                        <a:pt x="28608" y="30055"/>
                        <a:pt x="28512" y="29834"/>
                        <a:pt x="28608" y="29552"/>
                      </a:cubicBezTo>
                      <a:cubicBezTo>
                        <a:pt x="27664" y="28412"/>
                        <a:pt x="27392" y="27627"/>
                        <a:pt x="27392" y="26266"/>
                      </a:cubicBezTo>
                      <a:cubicBezTo>
                        <a:pt x="27392" y="25628"/>
                        <a:pt x="28048" y="25272"/>
                        <a:pt x="28048" y="24622"/>
                      </a:cubicBezTo>
                      <a:cubicBezTo>
                        <a:pt x="28048" y="23985"/>
                        <a:pt x="28048" y="23985"/>
                        <a:pt x="28048" y="23985"/>
                      </a:cubicBezTo>
                      <a:cubicBezTo>
                        <a:pt x="28048" y="23408"/>
                        <a:pt x="26928" y="23408"/>
                        <a:pt x="26928" y="22844"/>
                      </a:cubicBezTo>
                      <a:cubicBezTo>
                        <a:pt x="26928" y="22489"/>
                        <a:pt x="27200" y="22342"/>
                        <a:pt x="27200" y="21986"/>
                      </a:cubicBezTo>
                      <a:cubicBezTo>
                        <a:pt x="27296" y="21483"/>
                        <a:pt x="27296" y="21128"/>
                        <a:pt x="27664" y="20698"/>
                      </a:cubicBezTo>
                      <a:cubicBezTo>
                        <a:pt x="28048" y="20343"/>
                        <a:pt x="27760" y="19914"/>
                        <a:pt x="28128" y="19558"/>
                      </a:cubicBezTo>
                      <a:cubicBezTo>
                        <a:pt x="28416" y="19632"/>
                        <a:pt x="28416" y="19840"/>
                        <a:pt x="28688" y="20061"/>
                      </a:cubicBezTo>
                      <a:cubicBezTo>
                        <a:pt x="28784" y="20134"/>
                        <a:pt x="28784" y="20134"/>
                        <a:pt x="28784" y="20134"/>
                      </a:cubicBezTo>
                      <a:cubicBezTo>
                        <a:pt x="28784" y="19767"/>
                        <a:pt x="29072" y="19632"/>
                        <a:pt x="29248" y="19337"/>
                      </a:cubicBezTo>
                      <a:cubicBezTo>
                        <a:pt x="28688" y="19202"/>
                        <a:pt x="28608" y="18700"/>
                        <a:pt x="28416" y="18344"/>
                      </a:cubicBezTo>
                      <a:cubicBezTo>
                        <a:pt x="28128" y="17841"/>
                        <a:pt x="27952" y="17633"/>
                        <a:pt x="27952" y="17130"/>
                      </a:cubicBezTo>
                      <a:cubicBezTo>
                        <a:pt x="27952" y="16701"/>
                        <a:pt x="28512" y="16701"/>
                        <a:pt x="28976" y="16419"/>
                      </a:cubicBezTo>
                      <a:cubicBezTo>
                        <a:pt x="29344" y="16198"/>
                        <a:pt x="29344" y="15843"/>
                        <a:pt x="29616" y="15487"/>
                      </a:cubicBezTo>
                      <a:cubicBezTo>
                        <a:pt x="30560" y="16063"/>
                        <a:pt x="30928" y="17339"/>
                        <a:pt x="30464" y="15634"/>
                      </a:cubicBezTo>
                      <a:cubicBezTo>
                        <a:pt x="31760" y="15708"/>
                        <a:pt x="30464" y="15413"/>
                        <a:pt x="30000" y="15205"/>
                      </a:cubicBezTo>
                      <a:cubicBezTo>
                        <a:pt x="32320" y="14273"/>
                        <a:pt x="28688" y="15205"/>
                        <a:pt x="28688" y="13415"/>
                      </a:cubicBezTo>
                      <a:cubicBezTo>
                        <a:pt x="28688" y="13059"/>
                        <a:pt x="28688" y="12851"/>
                        <a:pt x="29072" y="12703"/>
                      </a:cubicBezTo>
                      <a:cubicBezTo>
                        <a:pt x="29344" y="12703"/>
                        <a:pt x="29344" y="12703"/>
                        <a:pt x="29344" y="12703"/>
                      </a:cubicBezTo>
                      <a:cubicBezTo>
                        <a:pt x="29248" y="12568"/>
                        <a:pt x="29248" y="12495"/>
                        <a:pt x="29248" y="12348"/>
                      </a:cubicBezTo>
                      <a:cubicBezTo>
                        <a:pt x="29248" y="11919"/>
                        <a:pt x="29616" y="11771"/>
                        <a:pt x="30096" y="11489"/>
                      </a:cubicBezTo>
                      <a:cubicBezTo>
                        <a:pt x="30272" y="11771"/>
                        <a:pt x="30464" y="11992"/>
                        <a:pt x="30560" y="12348"/>
                      </a:cubicBezTo>
                      <a:cubicBezTo>
                        <a:pt x="30560" y="12421"/>
                        <a:pt x="30656" y="12568"/>
                        <a:pt x="30656" y="12348"/>
                      </a:cubicBezTo>
                      <a:cubicBezTo>
                        <a:pt x="30656" y="12139"/>
                        <a:pt x="30560" y="11992"/>
                        <a:pt x="30560" y="11771"/>
                      </a:cubicBezTo>
                      <a:cubicBezTo>
                        <a:pt x="30560" y="11637"/>
                        <a:pt x="30560" y="11637"/>
                        <a:pt x="30560" y="11637"/>
                      </a:cubicBezTo>
                      <a:cubicBezTo>
                        <a:pt x="31296" y="11637"/>
                        <a:pt x="31296" y="11637"/>
                        <a:pt x="31296" y="11637"/>
                      </a:cubicBezTo>
                      <a:cubicBezTo>
                        <a:pt x="31296" y="11489"/>
                        <a:pt x="31296" y="11489"/>
                        <a:pt x="31296" y="11342"/>
                      </a:cubicBezTo>
                      <a:cubicBezTo>
                        <a:pt x="31296" y="11060"/>
                        <a:pt x="30560" y="11134"/>
                        <a:pt x="30560" y="10778"/>
                      </a:cubicBezTo>
                      <a:cubicBezTo>
                        <a:pt x="30560" y="10202"/>
                        <a:pt x="31120" y="9993"/>
                        <a:pt x="31584" y="9564"/>
                      </a:cubicBezTo>
                      <a:cubicBezTo>
                        <a:pt x="31488" y="9491"/>
                        <a:pt x="31392" y="9343"/>
                        <a:pt x="31392" y="9209"/>
                      </a:cubicBezTo>
                      <a:cubicBezTo>
                        <a:pt x="31392" y="8424"/>
                        <a:pt x="32048" y="8068"/>
                        <a:pt x="32048" y="7283"/>
                      </a:cubicBezTo>
                      <a:cubicBezTo>
                        <a:pt x="32048" y="6499"/>
                        <a:pt x="32048" y="6499"/>
                        <a:pt x="32048" y="6499"/>
                      </a:cubicBezTo>
                      <a:cubicBezTo>
                        <a:pt x="32048" y="6143"/>
                        <a:pt x="32144" y="5922"/>
                        <a:pt x="32144" y="5493"/>
                      </a:cubicBezTo>
                      <a:cubicBezTo>
                        <a:pt x="32144" y="5285"/>
                        <a:pt x="32144" y="5137"/>
                        <a:pt x="32144" y="4929"/>
                      </a:cubicBezTo>
                      <a:cubicBezTo>
                        <a:pt x="32320" y="4929"/>
                        <a:pt x="32512" y="4929"/>
                        <a:pt x="32704" y="4929"/>
                      </a:cubicBezTo>
                      <a:cubicBezTo>
                        <a:pt x="33344" y="4929"/>
                        <a:pt x="33824" y="4573"/>
                        <a:pt x="34096" y="4144"/>
                      </a:cubicBezTo>
                      <a:cubicBezTo>
                        <a:pt x="34192" y="3923"/>
                        <a:pt x="34096" y="3494"/>
                        <a:pt x="34464" y="3494"/>
                      </a:cubicBezTo>
                      <a:cubicBezTo>
                        <a:pt x="34752" y="3494"/>
                        <a:pt x="34832" y="3568"/>
                        <a:pt x="35120" y="3494"/>
                      </a:cubicBezTo>
                      <a:cubicBezTo>
                        <a:pt x="35120" y="3568"/>
                        <a:pt x="35216" y="3641"/>
                        <a:pt x="35216" y="3715"/>
                      </a:cubicBezTo>
                      <a:cubicBezTo>
                        <a:pt x="35216" y="4144"/>
                        <a:pt x="34832" y="4426"/>
                        <a:pt x="34752" y="4855"/>
                      </a:cubicBezTo>
                      <a:cubicBezTo>
                        <a:pt x="34832" y="4855"/>
                        <a:pt x="34832" y="4855"/>
                        <a:pt x="34928" y="4855"/>
                      </a:cubicBezTo>
                      <a:cubicBezTo>
                        <a:pt x="35312" y="4855"/>
                        <a:pt x="35488" y="4782"/>
                        <a:pt x="35776" y="4782"/>
                      </a:cubicBezTo>
                      <a:cubicBezTo>
                        <a:pt x="35952" y="4782"/>
                        <a:pt x="35952" y="4990"/>
                        <a:pt x="36144" y="5064"/>
                      </a:cubicBezTo>
                      <a:cubicBezTo>
                        <a:pt x="36512" y="5064"/>
                        <a:pt x="36976" y="5064"/>
                        <a:pt x="36976" y="5346"/>
                      </a:cubicBezTo>
                      <a:cubicBezTo>
                        <a:pt x="36976" y="5640"/>
                        <a:pt x="36800" y="5775"/>
                        <a:pt x="36800" y="6069"/>
                      </a:cubicBezTo>
                      <a:cubicBezTo>
                        <a:pt x="36800" y="6499"/>
                        <a:pt x="37168" y="6633"/>
                        <a:pt x="37360" y="7063"/>
                      </a:cubicBezTo>
                      <a:cubicBezTo>
                        <a:pt x="37728" y="7847"/>
                        <a:pt x="37728" y="8424"/>
                        <a:pt x="37728" y="9282"/>
                      </a:cubicBezTo>
                      <a:cubicBezTo>
                        <a:pt x="37728" y="9564"/>
                        <a:pt x="37536" y="9711"/>
                        <a:pt x="37536" y="10067"/>
                      </a:cubicBezTo>
                      <a:cubicBezTo>
                        <a:pt x="37536" y="10496"/>
                        <a:pt x="38000" y="10925"/>
                        <a:pt x="38560" y="10925"/>
                      </a:cubicBezTo>
                      <a:cubicBezTo>
                        <a:pt x="38944" y="10925"/>
                        <a:pt x="39120" y="10705"/>
                        <a:pt x="39504" y="10705"/>
                      </a:cubicBezTo>
                      <a:cubicBezTo>
                        <a:pt x="39776" y="10705"/>
                        <a:pt x="39872" y="10987"/>
                        <a:pt x="39872" y="11281"/>
                      </a:cubicBezTo>
                      <a:cubicBezTo>
                        <a:pt x="39872" y="11710"/>
                        <a:pt x="39216" y="11919"/>
                        <a:pt x="39216" y="12421"/>
                      </a:cubicBezTo>
                      <a:cubicBezTo>
                        <a:pt x="39216" y="12777"/>
                        <a:pt x="39216" y="13133"/>
                        <a:pt x="39584" y="13341"/>
                      </a:cubicBezTo>
                      <a:cubicBezTo>
                        <a:pt x="39968" y="13488"/>
                        <a:pt x="40336" y="13341"/>
                        <a:pt x="40608" y="13635"/>
                      </a:cubicBezTo>
                      <a:cubicBezTo>
                        <a:pt x="40800" y="13917"/>
                        <a:pt x="40608" y="14199"/>
                        <a:pt x="40896" y="14420"/>
                      </a:cubicBezTo>
                      <a:cubicBezTo>
                        <a:pt x="41264" y="14702"/>
                        <a:pt x="41920" y="14567"/>
                        <a:pt x="41920" y="14923"/>
                      </a:cubicBezTo>
                      <a:cubicBezTo>
                        <a:pt x="41920" y="15487"/>
                        <a:pt x="41264" y="15769"/>
                        <a:pt x="41264" y="16345"/>
                      </a:cubicBezTo>
                      <a:cubicBezTo>
                        <a:pt x="41264" y="16492"/>
                        <a:pt x="41360" y="16627"/>
                        <a:pt x="41456" y="16627"/>
                      </a:cubicBezTo>
                      <a:cubicBezTo>
                        <a:pt x="41728" y="16627"/>
                        <a:pt x="41920" y="16566"/>
                        <a:pt x="42112" y="16345"/>
                      </a:cubicBezTo>
                      <a:cubicBezTo>
                        <a:pt x="42480" y="16419"/>
                        <a:pt x="42480" y="16419"/>
                        <a:pt x="42480" y="16419"/>
                      </a:cubicBezTo>
                      <a:cubicBezTo>
                        <a:pt x="42480" y="16848"/>
                        <a:pt x="42384" y="17057"/>
                        <a:pt x="42384" y="17559"/>
                      </a:cubicBezTo>
                      <a:cubicBezTo>
                        <a:pt x="42384" y="18626"/>
                        <a:pt x="43216" y="19129"/>
                        <a:pt x="43216" y="20269"/>
                      </a:cubicBezTo>
                      <a:cubicBezTo>
                        <a:pt x="43216" y="20846"/>
                        <a:pt x="42576" y="21054"/>
                        <a:pt x="42576" y="21557"/>
                      </a:cubicBezTo>
                      <a:cubicBezTo>
                        <a:pt x="42576" y="22133"/>
                        <a:pt x="43040" y="22342"/>
                        <a:pt x="43408" y="22771"/>
                      </a:cubicBezTo>
                      <a:cubicBezTo>
                        <a:pt x="43776" y="23482"/>
                        <a:pt x="43600" y="24058"/>
                        <a:pt x="43968" y="24843"/>
                      </a:cubicBezTo>
                      <a:cubicBezTo>
                        <a:pt x="44432" y="25628"/>
                        <a:pt x="45088" y="25910"/>
                        <a:pt x="45824" y="26560"/>
                      </a:cubicBezTo>
                      <a:cubicBezTo>
                        <a:pt x="46768" y="25984"/>
                        <a:pt x="47040" y="25052"/>
                        <a:pt x="48160" y="25052"/>
                      </a:cubicBezTo>
                      <a:cubicBezTo>
                        <a:pt x="48432" y="25052"/>
                        <a:pt x="48528" y="25199"/>
                        <a:pt x="48816" y="25199"/>
                      </a:cubicBezTo>
                      <a:cubicBezTo>
                        <a:pt x="49472" y="25199"/>
                        <a:pt x="49552" y="24622"/>
                        <a:pt x="50112" y="24488"/>
                      </a:cubicBezTo>
                      <a:cubicBezTo>
                        <a:pt x="50304" y="24770"/>
                        <a:pt x="50768" y="24770"/>
                        <a:pt x="50768" y="25052"/>
                      </a:cubicBezTo>
                      <a:cubicBezTo>
                        <a:pt x="50768" y="25125"/>
                        <a:pt x="50672" y="25125"/>
                        <a:pt x="50672" y="25199"/>
                      </a:cubicBezTo>
                      <a:cubicBezTo>
                        <a:pt x="50672" y="25334"/>
                        <a:pt x="50960" y="25334"/>
                        <a:pt x="51056" y="25481"/>
                      </a:cubicBezTo>
                      <a:cubicBezTo>
                        <a:pt x="51424" y="25984"/>
                        <a:pt x="51232" y="26560"/>
                        <a:pt x="51888" y="26842"/>
                      </a:cubicBezTo>
                      <a:cubicBezTo>
                        <a:pt x="52544" y="27050"/>
                        <a:pt x="53280" y="26842"/>
                        <a:pt x="53568" y="27271"/>
                      </a:cubicBezTo>
                      <a:cubicBezTo>
                        <a:pt x="53664" y="27553"/>
                        <a:pt x="53568" y="27762"/>
                        <a:pt x="53840" y="27982"/>
                      </a:cubicBezTo>
                      <a:cubicBezTo>
                        <a:pt x="54400" y="28412"/>
                        <a:pt x="55056" y="28338"/>
                        <a:pt x="55616" y="28694"/>
                      </a:cubicBezTo>
                      <a:cubicBezTo>
                        <a:pt x="55984" y="28914"/>
                        <a:pt x="56544" y="28914"/>
                        <a:pt x="56544" y="29270"/>
                      </a:cubicBezTo>
                      <a:cubicBezTo>
                        <a:pt x="56544" y="29699"/>
                        <a:pt x="55984" y="29834"/>
                        <a:pt x="55984" y="30337"/>
                      </a:cubicBezTo>
                      <a:cubicBezTo>
                        <a:pt x="55984" y="30692"/>
                        <a:pt x="56176" y="30974"/>
                        <a:pt x="56544" y="31269"/>
                      </a:cubicBezTo>
                      <a:cubicBezTo>
                        <a:pt x="56176" y="31551"/>
                        <a:pt x="55888" y="31833"/>
                        <a:pt x="55888" y="32188"/>
                      </a:cubicBezTo>
                      <a:cubicBezTo>
                        <a:pt x="55888" y="33047"/>
                        <a:pt x="57008" y="33329"/>
                        <a:pt x="57008" y="34187"/>
                      </a:cubicBezTo>
                      <a:cubicBezTo>
                        <a:pt x="57008" y="34408"/>
                        <a:pt x="56912" y="34555"/>
                        <a:pt x="56912" y="34763"/>
                      </a:cubicBezTo>
                      <a:cubicBezTo>
                        <a:pt x="56912" y="35193"/>
                        <a:pt x="57760" y="35266"/>
                        <a:pt x="57760" y="35695"/>
                      </a:cubicBezTo>
                      <a:cubicBezTo>
                        <a:pt x="57760" y="36051"/>
                        <a:pt x="57472" y="36259"/>
                        <a:pt x="57472" y="36689"/>
                      </a:cubicBezTo>
                      <a:cubicBezTo>
                        <a:pt x="57472" y="36836"/>
                        <a:pt x="57568" y="36909"/>
                        <a:pt x="57568" y="37118"/>
                      </a:cubicBezTo>
                      <a:cubicBezTo>
                        <a:pt x="57568" y="37400"/>
                        <a:pt x="57104" y="37473"/>
                        <a:pt x="57104" y="37829"/>
                      </a:cubicBezTo>
                      <a:cubicBezTo>
                        <a:pt x="57104" y="38479"/>
                        <a:pt x="57936" y="38687"/>
                        <a:pt x="58400" y="39190"/>
                      </a:cubicBezTo>
                      <a:cubicBezTo>
                        <a:pt x="59248" y="40122"/>
                        <a:pt x="59616" y="40760"/>
                        <a:pt x="60832" y="41397"/>
                      </a:cubicBezTo>
                      <a:cubicBezTo>
                        <a:pt x="61104" y="41324"/>
                        <a:pt x="61104" y="41324"/>
                        <a:pt x="61104" y="41324"/>
                      </a:cubicBezTo>
                      <a:cubicBezTo>
                        <a:pt x="61104" y="41471"/>
                        <a:pt x="61008" y="41618"/>
                        <a:pt x="61008" y="41753"/>
                      </a:cubicBezTo>
                      <a:cubicBezTo>
                        <a:pt x="61008" y="42047"/>
                        <a:pt x="61296" y="42182"/>
                        <a:pt x="61392" y="42477"/>
                      </a:cubicBezTo>
                      <a:cubicBezTo>
                        <a:pt x="61856" y="43396"/>
                        <a:pt x="62032" y="43973"/>
                        <a:pt x="62320" y="45039"/>
                      </a:cubicBezTo>
                      <a:cubicBezTo>
                        <a:pt x="62416" y="45187"/>
                        <a:pt x="62512" y="45260"/>
                        <a:pt x="62512" y="45395"/>
                      </a:cubicBezTo>
                      <a:cubicBezTo>
                        <a:pt x="62512" y="46180"/>
                        <a:pt x="62512" y="46683"/>
                        <a:pt x="62512" y="47467"/>
                      </a:cubicBezTo>
                      <a:cubicBezTo>
                        <a:pt x="61760" y="48828"/>
                        <a:pt x="61760" y="48828"/>
                        <a:pt x="61760" y="48828"/>
                      </a:cubicBezTo>
                      <a:cubicBezTo>
                        <a:pt x="61856" y="49466"/>
                        <a:pt x="62032" y="49895"/>
                        <a:pt x="62592" y="50324"/>
                      </a:cubicBezTo>
                      <a:cubicBezTo>
                        <a:pt x="63152" y="50680"/>
                        <a:pt x="63344" y="50901"/>
                        <a:pt x="63808" y="51256"/>
                      </a:cubicBezTo>
                      <a:cubicBezTo>
                        <a:pt x="64000" y="51318"/>
                        <a:pt x="64176" y="51391"/>
                        <a:pt x="64176" y="51538"/>
                      </a:cubicBezTo>
                      <a:cubicBezTo>
                        <a:pt x="64176" y="52041"/>
                        <a:pt x="63904" y="52323"/>
                        <a:pt x="63904" y="52826"/>
                      </a:cubicBezTo>
                      <a:cubicBezTo>
                        <a:pt x="63904" y="53316"/>
                        <a:pt x="64176" y="53611"/>
                        <a:pt x="64560" y="54040"/>
                      </a:cubicBezTo>
                      <a:cubicBezTo>
                        <a:pt x="65664" y="54751"/>
                        <a:pt x="66512" y="55033"/>
                        <a:pt x="67808" y="55536"/>
                      </a:cubicBezTo>
                      <a:cubicBezTo>
                        <a:pt x="68464" y="55744"/>
                        <a:pt x="68560" y="56174"/>
                        <a:pt x="69216" y="56394"/>
                      </a:cubicBezTo>
                      <a:cubicBezTo>
                        <a:pt x="69312" y="55965"/>
                        <a:pt x="69488" y="55744"/>
                        <a:pt x="69952" y="55536"/>
                      </a:cubicBezTo>
                      <a:cubicBezTo>
                        <a:pt x="69952" y="55683"/>
                        <a:pt x="69952" y="55683"/>
                        <a:pt x="69952" y="55683"/>
                      </a:cubicBezTo>
                      <a:cubicBezTo>
                        <a:pt x="69776" y="55892"/>
                        <a:pt x="69776" y="55892"/>
                        <a:pt x="69776" y="55892"/>
                      </a:cubicBezTo>
                      <a:cubicBezTo>
                        <a:pt x="70048" y="56541"/>
                        <a:pt x="70880" y="56824"/>
                        <a:pt x="71824" y="56824"/>
                      </a:cubicBezTo>
                      <a:cubicBezTo>
                        <a:pt x="72288" y="56824"/>
                        <a:pt x="72560" y="56676"/>
                        <a:pt x="73120" y="56603"/>
                      </a:cubicBezTo>
                      <a:cubicBezTo>
                        <a:pt x="73408" y="57032"/>
                        <a:pt x="73776" y="57179"/>
                        <a:pt x="73776" y="57682"/>
                      </a:cubicBezTo>
                      <a:cubicBezTo>
                        <a:pt x="73776" y="57817"/>
                        <a:pt x="73680" y="57890"/>
                        <a:pt x="73680" y="58111"/>
                      </a:cubicBezTo>
                      <a:cubicBezTo>
                        <a:pt x="73680" y="58822"/>
                        <a:pt x="74528" y="59031"/>
                        <a:pt x="75168" y="59534"/>
                      </a:cubicBezTo>
                      <a:cubicBezTo>
                        <a:pt x="75360" y="59178"/>
                        <a:pt x="75360" y="58957"/>
                        <a:pt x="75632" y="58602"/>
                      </a:cubicBezTo>
                      <a:cubicBezTo>
                        <a:pt x="76016" y="58675"/>
                        <a:pt x="76016" y="58675"/>
                        <a:pt x="76016" y="58675"/>
                      </a:cubicBezTo>
                      <a:cubicBezTo>
                        <a:pt x="76016" y="59313"/>
                        <a:pt x="76384" y="60110"/>
                        <a:pt x="77216" y="60110"/>
                      </a:cubicBezTo>
                      <a:cubicBezTo>
                        <a:pt x="77504" y="60110"/>
                        <a:pt x="77504" y="59681"/>
                        <a:pt x="77776" y="59681"/>
                      </a:cubicBezTo>
                      <a:cubicBezTo>
                        <a:pt x="78336" y="59681"/>
                        <a:pt x="78432" y="60110"/>
                        <a:pt x="78800" y="60392"/>
                      </a:cubicBezTo>
                      <a:cubicBezTo>
                        <a:pt x="79552" y="60821"/>
                        <a:pt x="79824" y="61250"/>
                        <a:pt x="80768" y="61459"/>
                      </a:cubicBezTo>
                      <a:cubicBezTo>
                        <a:pt x="80768" y="61250"/>
                        <a:pt x="80944" y="61103"/>
                        <a:pt x="81136" y="61030"/>
                      </a:cubicBezTo>
                      <a:cubicBezTo>
                        <a:pt x="81312" y="61312"/>
                        <a:pt x="81312" y="61532"/>
                        <a:pt x="81600" y="61679"/>
                      </a:cubicBezTo>
                      <a:cubicBezTo>
                        <a:pt x="81888" y="61814"/>
                        <a:pt x="82160" y="61741"/>
                        <a:pt x="82352" y="61961"/>
                      </a:cubicBezTo>
                      <a:cubicBezTo>
                        <a:pt x="82432" y="62035"/>
                        <a:pt x="82352" y="62244"/>
                        <a:pt x="82528" y="62317"/>
                      </a:cubicBezTo>
                      <a:cubicBezTo>
                        <a:pt x="82992" y="62538"/>
                        <a:pt x="83552" y="62538"/>
                        <a:pt x="83552" y="62893"/>
                      </a:cubicBezTo>
                      <a:cubicBezTo>
                        <a:pt x="83552" y="63102"/>
                        <a:pt x="83280" y="63310"/>
                        <a:pt x="82896" y="63310"/>
                      </a:cubicBezTo>
                      <a:cubicBezTo>
                        <a:pt x="82720" y="63310"/>
                        <a:pt x="82624" y="63175"/>
                        <a:pt x="82432" y="63102"/>
                      </a:cubicBezTo>
                      <a:cubicBezTo>
                        <a:pt x="82432" y="63175"/>
                        <a:pt x="82352" y="63249"/>
                        <a:pt x="82352" y="63249"/>
                      </a:cubicBezTo>
                      <a:cubicBezTo>
                        <a:pt x="82352" y="63384"/>
                        <a:pt x="82528" y="63384"/>
                        <a:pt x="82528" y="63531"/>
                      </a:cubicBezTo>
                      <a:cubicBezTo>
                        <a:pt x="82528" y="63678"/>
                        <a:pt x="82256" y="63740"/>
                        <a:pt x="82256" y="63887"/>
                      </a:cubicBezTo>
                      <a:cubicBezTo>
                        <a:pt x="82256" y="64169"/>
                        <a:pt x="82528" y="64316"/>
                        <a:pt x="82720" y="64598"/>
                      </a:cubicBezTo>
                      <a:cubicBezTo>
                        <a:pt x="83552" y="65248"/>
                        <a:pt x="83744" y="66241"/>
                        <a:pt x="84960" y="66106"/>
                      </a:cubicBezTo>
                      <a:cubicBezTo>
                        <a:pt x="84960" y="66315"/>
                        <a:pt x="84960" y="66388"/>
                        <a:pt x="84960" y="66597"/>
                      </a:cubicBezTo>
                      <a:cubicBezTo>
                        <a:pt x="85136" y="66670"/>
                        <a:pt x="85136" y="66670"/>
                        <a:pt x="85136" y="66670"/>
                      </a:cubicBezTo>
                      <a:cubicBezTo>
                        <a:pt x="85232" y="66597"/>
                        <a:pt x="85232" y="66597"/>
                        <a:pt x="85328" y="66597"/>
                      </a:cubicBezTo>
                      <a:cubicBezTo>
                        <a:pt x="85600" y="66597"/>
                        <a:pt x="85600" y="66817"/>
                        <a:pt x="85792" y="67026"/>
                      </a:cubicBezTo>
                      <a:cubicBezTo>
                        <a:pt x="85984" y="67247"/>
                        <a:pt x="86448" y="67247"/>
                        <a:pt x="86448" y="67455"/>
                      </a:cubicBezTo>
                      <a:cubicBezTo>
                        <a:pt x="86448" y="67737"/>
                        <a:pt x="86160" y="67811"/>
                        <a:pt x="86160" y="68031"/>
                      </a:cubicBezTo>
                      <a:cubicBezTo>
                        <a:pt x="86160" y="68166"/>
                        <a:pt x="86256" y="68240"/>
                        <a:pt x="86256" y="68313"/>
                      </a:cubicBezTo>
                      <a:cubicBezTo>
                        <a:pt x="86352" y="68313"/>
                        <a:pt x="86448" y="68240"/>
                        <a:pt x="86624" y="68240"/>
                      </a:cubicBezTo>
                      <a:cubicBezTo>
                        <a:pt x="86912" y="68240"/>
                        <a:pt x="86912" y="68595"/>
                        <a:pt x="86912" y="68890"/>
                      </a:cubicBezTo>
                      <a:cubicBezTo>
                        <a:pt x="87008" y="69380"/>
                        <a:pt x="86912" y="70104"/>
                        <a:pt x="87568" y="70104"/>
                      </a:cubicBezTo>
                      <a:cubicBezTo>
                        <a:pt x="87648" y="70104"/>
                        <a:pt x="87744" y="70104"/>
                        <a:pt x="87840" y="70030"/>
                      </a:cubicBezTo>
                      <a:cubicBezTo>
                        <a:pt x="87936" y="70239"/>
                        <a:pt x="88304" y="70312"/>
                        <a:pt x="88304" y="70594"/>
                      </a:cubicBezTo>
                      <a:cubicBezTo>
                        <a:pt x="88304" y="70889"/>
                        <a:pt x="88112" y="71023"/>
                        <a:pt x="88112" y="71305"/>
                      </a:cubicBezTo>
                      <a:cubicBezTo>
                        <a:pt x="88112" y="72667"/>
                        <a:pt x="89520" y="73243"/>
                        <a:pt x="89520" y="74665"/>
                      </a:cubicBezTo>
                      <a:cubicBezTo>
                        <a:pt x="89520" y="74812"/>
                        <a:pt x="89328" y="74886"/>
                        <a:pt x="89328" y="75021"/>
                      </a:cubicBezTo>
                      <a:cubicBezTo>
                        <a:pt x="89328" y="75242"/>
                        <a:pt x="89616" y="75242"/>
                        <a:pt x="89712" y="75303"/>
                      </a:cubicBezTo>
                      <a:cubicBezTo>
                        <a:pt x="89984" y="75524"/>
                        <a:pt x="89984" y="75879"/>
                        <a:pt x="90352" y="75879"/>
                      </a:cubicBezTo>
                      <a:cubicBezTo>
                        <a:pt x="90544" y="75879"/>
                        <a:pt x="90544" y="75671"/>
                        <a:pt x="90720" y="75671"/>
                      </a:cubicBezTo>
                      <a:cubicBezTo>
                        <a:pt x="92496" y="75671"/>
                        <a:pt x="93152" y="78234"/>
                        <a:pt x="92224" y="75303"/>
                      </a:cubicBezTo>
                      <a:cubicBezTo>
                        <a:pt x="92400" y="75095"/>
                        <a:pt x="92400" y="75095"/>
                        <a:pt x="92400" y="75095"/>
                      </a:cubicBezTo>
                      <a:cubicBezTo>
                        <a:pt x="92320" y="74947"/>
                        <a:pt x="92224" y="74886"/>
                        <a:pt x="92224" y="74739"/>
                      </a:cubicBezTo>
                      <a:cubicBezTo>
                        <a:pt x="92224" y="74383"/>
                        <a:pt x="92320" y="74028"/>
                        <a:pt x="92688" y="74028"/>
                      </a:cubicBezTo>
                      <a:cubicBezTo>
                        <a:pt x="93328" y="74028"/>
                        <a:pt x="93152" y="74592"/>
                        <a:pt x="93616" y="74947"/>
                      </a:cubicBezTo>
                      <a:cubicBezTo>
                        <a:pt x="94272" y="75524"/>
                        <a:pt x="94832" y="75806"/>
                        <a:pt x="95568" y="76382"/>
                      </a:cubicBezTo>
                      <a:cubicBezTo>
                        <a:pt x="96128" y="76738"/>
                        <a:pt x="96416" y="77020"/>
                        <a:pt x="97152" y="77093"/>
                      </a:cubicBezTo>
                      <a:cubicBezTo>
                        <a:pt x="97152" y="76309"/>
                        <a:pt x="97152" y="76309"/>
                        <a:pt x="97152" y="76309"/>
                      </a:cubicBezTo>
                      <a:cubicBezTo>
                        <a:pt x="97152" y="75953"/>
                        <a:pt x="96880" y="75732"/>
                        <a:pt x="96880" y="75377"/>
                      </a:cubicBezTo>
                      <a:cubicBezTo>
                        <a:pt x="96880" y="75168"/>
                        <a:pt x="96880" y="75168"/>
                        <a:pt x="96880" y="75168"/>
                      </a:cubicBezTo>
                      <a:cubicBezTo>
                        <a:pt x="96976" y="75168"/>
                        <a:pt x="96976" y="75095"/>
                        <a:pt x="97056" y="75095"/>
                      </a:cubicBezTo>
                      <a:cubicBezTo>
                        <a:pt x="97440" y="75095"/>
                        <a:pt x="97344" y="75597"/>
                        <a:pt x="97616" y="75806"/>
                      </a:cubicBezTo>
                      <a:cubicBezTo>
                        <a:pt x="98080" y="76235"/>
                        <a:pt x="98000" y="76591"/>
                        <a:pt x="98272" y="77020"/>
                      </a:cubicBezTo>
                      <a:cubicBezTo>
                        <a:pt x="98464" y="77375"/>
                        <a:pt x="98832" y="77596"/>
                        <a:pt x="98832" y="77952"/>
                      </a:cubicBezTo>
                      <a:cubicBezTo>
                        <a:pt x="98832" y="78234"/>
                        <a:pt x="98464" y="78381"/>
                        <a:pt x="98464" y="78663"/>
                      </a:cubicBezTo>
                      <a:cubicBezTo>
                        <a:pt x="98464" y="78945"/>
                        <a:pt x="98736" y="79166"/>
                        <a:pt x="98832" y="79448"/>
                      </a:cubicBezTo>
                      <a:cubicBezTo>
                        <a:pt x="99024" y="80453"/>
                        <a:pt x="99104" y="80944"/>
                        <a:pt x="99104" y="81949"/>
                      </a:cubicBezTo>
                      <a:cubicBezTo>
                        <a:pt x="99104" y="82231"/>
                        <a:pt x="99104" y="82231"/>
                        <a:pt x="99104" y="82231"/>
                      </a:cubicBezTo>
                      <a:cubicBezTo>
                        <a:pt x="99024" y="82231"/>
                        <a:pt x="99024" y="82231"/>
                        <a:pt x="98928" y="82231"/>
                      </a:cubicBezTo>
                      <a:cubicBezTo>
                        <a:pt x="98832" y="82231"/>
                        <a:pt x="98736" y="82158"/>
                        <a:pt x="98640" y="82158"/>
                      </a:cubicBezTo>
                      <a:cubicBezTo>
                        <a:pt x="98368" y="82158"/>
                        <a:pt x="97904" y="82231"/>
                        <a:pt x="97904" y="82452"/>
                      </a:cubicBezTo>
                      <a:cubicBezTo>
                        <a:pt x="97904" y="82734"/>
                        <a:pt x="98272" y="82734"/>
                        <a:pt x="98464" y="82942"/>
                      </a:cubicBezTo>
                      <a:cubicBezTo>
                        <a:pt x="98928" y="83298"/>
                        <a:pt x="99392" y="83298"/>
                        <a:pt x="99856" y="83666"/>
                      </a:cubicBezTo>
                      <a:cubicBezTo>
                        <a:pt x="100144" y="83519"/>
                        <a:pt x="100048" y="83298"/>
                        <a:pt x="100224" y="83090"/>
                      </a:cubicBezTo>
                      <a:cubicBezTo>
                        <a:pt x="101152" y="83445"/>
                        <a:pt x="101248" y="84095"/>
                        <a:pt x="101808" y="84806"/>
                      </a:cubicBezTo>
                      <a:cubicBezTo>
                        <a:pt x="102096" y="85088"/>
                        <a:pt x="102560" y="85088"/>
                        <a:pt x="103024" y="85370"/>
                      </a:cubicBezTo>
                      <a:cubicBezTo>
                        <a:pt x="103296" y="85518"/>
                        <a:pt x="103392" y="85726"/>
                        <a:pt x="103584" y="86020"/>
                      </a:cubicBezTo>
                      <a:cubicBezTo>
                        <a:pt x="103856" y="86376"/>
                        <a:pt x="104320" y="86376"/>
                        <a:pt x="104880" y="86523"/>
                      </a:cubicBezTo>
                      <a:cubicBezTo>
                        <a:pt x="105072" y="86376"/>
                        <a:pt x="105168" y="86229"/>
                        <a:pt x="105360" y="86229"/>
                      </a:cubicBezTo>
                      <a:cubicBezTo>
                        <a:pt x="105632" y="86229"/>
                        <a:pt x="105728" y="86376"/>
                        <a:pt x="106000" y="86523"/>
                      </a:cubicBezTo>
                      <a:cubicBezTo>
                        <a:pt x="106848" y="86732"/>
                        <a:pt x="107408" y="86940"/>
                        <a:pt x="107776" y="87590"/>
                      </a:cubicBezTo>
                      <a:cubicBezTo>
                        <a:pt x="108048" y="88093"/>
                        <a:pt x="108240" y="88448"/>
                        <a:pt x="108144" y="89012"/>
                      </a:cubicBezTo>
                      <a:cubicBezTo>
                        <a:pt x="108336" y="89012"/>
                        <a:pt x="108336" y="89012"/>
                        <a:pt x="108336" y="89012"/>
                      </a:cubicBezTo>
                      <a:cubicBezTo>
                        <a:pt x="108896" y="89368"/>
                        <a:pt x="108800" y="89871"/>
                        <a:pt x="109360" y="90226"/>
                      </a:cubicBezTo>
                      <a:cubicBezTo>
                        <a:pt x="109920" y="90656"/>
                        <a:pt x="110656" y="90447"/>
                        <a:pt x="111216" y="90876"/>
                      </a:cubicBezTo>
                      <a:cubicBezTo>
                        <a:pt x="111584" y="91158"/>
                        <a:pt x="111312" y="91514"/>
                        <a:pt x="111408" y="91870"/>
                      </a:cubicBezTo>
                      <a:cubicBezTo>
                        <a:pt x="111584" y="92372"/>
                        <a:pt x="112160" y="92519"/>
                        <a:pt x="112336" y="92936"/>
                      </a:cubicBezTo>
                      <a:cubicBezTo>
                        <a:pt x="112432" y="93292"/>
                        <a:pt x="112528" y="93513"/>
                        <a:pt x="112896" y="93660"/>
                      </a:cubicBezTo>
                      <a:cubicBezTo>
                        <a:pt x="113456" y="93868"/>
                        <a:pt x="113728" y="94015"/>
                        <a:pt x="114288" y="94089"/>
                      </a:cubicBezTo>
                      <a:cubicBezTo>
                        <a:pt x="114576" y="94150"/>
                        <a:pt x="115040" y="94150"/>
                        <a:pt x="115040" y="94371"/>
                      </a:cubicBezTo>
                      <a:cubicBezTo>
                        <a:pt x="115040" y="95082"/>
                        <a:pt x="114576" y="95364"/>
                        <a:pt x="114576" y="96014"/>
                      </a:cubicBezTo>
                      <a:cubicBezTo>
                        <a:pt x="114576" y="96934"/>
                        <a:pt x="115312" y="97363"/>
                        <a:pt x="116160" y="97939"/>
                      </a:cubicBezTo>
                      <a:cubicBezTo>
                        <a:pt x="116432" y="98221"/>
                        <a:pt x="116992" y="98221"/>
                        <a:pt x="116992" y="98577"/>
                      </a:cubicBezTo>
                      <a:cubicBezTo>
                        <a:pt x="116992" y="99509"/>
                        <a:pt x="116160" y="99938"/>
                        <a:pt x="116160" y="100870"/>
                      </a:cubicBezTo>
                      <a:cubicBezTo>
                        <a:pt x="116160" y="101152"/>
                        <a:pt x="116336" y="101287"/>
                        <a:pt x="116336" y="101581"/>
                      </a:cubicBezTo>
                      <a:cubicBezTo>
                        <a:pt x="116432" y="101581"/>
                        <a:pt x="116432" y="101581"/>
                        <a:pt x="116528" y="101581"/>
                      </a:cubicBezTo>
                      <a:cubicBezTo>
                        <a:pt x="116624" y="101581"/>
                        <a:pt x="116624" y="101508"/>
                        <a:pt x="116720" y="101508"/>
                      </a:cubicBezTo>
                      <a:cubicBezTo>
                        <a:pt x="116896" y="101790"/>
                        <a:pt x="116896" y="102011"/>
                        <a:pt x="116896" y="102293"/>
                      </a:cubicBezTo>
                      <a:cubicBezTo>
                        <a:pt x="116896" y="102722"/>
                        <a:pt x="116896" y="102722"/>
                        <a:pt x="116896" y="102722"/>
                      </a:cubicBezTo>
                      <a:cubicBezTo>
                        <a:pt x="116896" y="103077"/>
                        <a:pt x="117088" y="103286"/>
                        <a:pt x="117376" y="103580"/>
                      </a:cubicBezTo>
                      <a:cubicBezTo>
                        <a:pt x="116624" y="104009"/>
                        <a:pt x="116256" y="104512"/>
                        <a:pt x="116256" y="105223"/>
                      </a:cubicBezTo>
                      <a:cubicBezTo>
                        <a:pt x="116256" y="105505"/>
                        <a:pt x="116624" y="105579"/>
                        <a:pt x="116896" y="105787"/>
                      </a:cubicBezTo>
                      <a:cubicBezTo>
                        <a:pt x="116720" y="106008"/>
                        <a:pt x="116256" y="106008"/>
                        <a:pt x="116256" y="106290"/>
                      </a:cubicBezTo>
                      <a:cubicBezTo>
                        <a:pt x="116256" y="106646"/>
                        <a:pt x="116800" y="106719"/>
                        <a:pt x="116992" y="107148"/>
                      </a:cubicBezTo>
                      <a:cubicBezTo>
                        <a:pt x="117184" y="107431"/>
                        <a:pt x="117088" y="107713"/>
                        <a:pt x="117280" y="108007"/>
                      </a:cubicBezTo>
                      <a:cubicBezTo>
                        <a:pt x="117456" y="108571"/>
                        <a:pt x="118016" y="108645"/>
                        <a:pt x="118384" y="109147"/>
                      </a:cubicBezTo>
                      <a:cubicBezTo>
                        <a:pt x="118304" y="109429"/>
                        <a:pt x="118208" y="109576"/>
                        <a:pt x="118208" y="109932"/>
                      </a:cubicBezTo>
                      <a:cubicBezTo>
                        <a:pt x="118208" y="111281"/>
                        <a:pt x="119504" y="112004"/>
                        <a:pt x="119984" y="113071"/>
                      </a:cubicBezTo>
                      <a:close/>
                    </a:path>
                  </a:pathLst>
                </a:custGeom>
                <a:grpFill/>
                <a:ln w="6350" cap="flat" cmpd="sng">
                  <a:solidFill>
                    <a:schemeClr val="bg1"/>
                  </a:solidFill>
                  <a:prstDash val="solid"/>
                  <a:bevel/>
                  <a:headEnd type="none" w="med" len="med"/>
                  <a:tailEnd type="none" w="med" len="med"/>
                  <a:extLst>
                    <a:ext uri="{C807C97D-BFC1-408E-A445-0C87EB9F89A2}">
                      <ask:lineSketchStyleProps xmlns:ask="http://schemas.microsoft.com/office/drawing/2018/sketchyshapes">
                        <ask:type>
                          <ask:lineSketchNone/>
                        </ask:type>
                      </ask:lineSketchStyleProps>
                    </a:ext>
                  </a:extLst>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63" name="Shape 4822">
                  <a:extLst>
                    <a:ext uri="{FF2B5EF4-FFF2-40B4-BE49-F238E27FC236}">
                      <a16:creationId xmlns:a16="http://schemas.microsoft.com/office/drawing/2014/main" id="{865D23C5-67BA-DF65-3B5D-3412DE4AB1DD}"/>
                    </a:ext>
                  </a:extLst>
                </p:cNvPr>
                <p:cNvSpPr/>
                <p:nvPr/>
              </p:nvSpPr>
              <p:spPr>
                <a:xfrm>
                  <a:off x="7026578" y="4252555"/>
                  <a:ext cx="1084017" cy="769459"/>
                </a:xfrm>
                <a:custGeom>
                  <a:avLst/>
                  <a:gdLst/>
                  <a:ahLst/>
                  <a:cxnLst/>
                  <a:rect l="0" t="0" r="0" b="0"/>
                  <a:pathLst>
                    <a:path w="120000" h="120000" extrusionOk="0">
                      <a:moveTo>
                        <a:pt x="57396" y="103135"/>
                      </a:moveTo>
                      <a:lnTo>
                        <a:pt x="57396" y="103135"/>
                      </a:lnTo>
                      <a:cubicBezTo>
                        <a:pt x="56759" y="103370"/>
                        <a:pt x="56426" y="104072"/>
                        <a:pt x="56121" y="104736"/>
                      </a:cubicBezTo>
                      <a:cubicBezTo>
                        <a:pt x="56592" y="104736"/>
                        <a:pt x="56925" y="104736"/>
                        <a:pt x="57562" y="104736"/>
                      </a:cubicBezTo>
                      <a:cubicBezTo>
                        <a:pt x="57562" y="104307"/>
                        <a:pt x="57396" y="103838"/>
                        <a:pt x="57396" y="103135"/>
                      </a:cubicBezTo>
                      <a:close/>
                      <a:moveTo>
                        <a:pt x="0" y="94274"/>
                      </a:moveTo>
                      <a:lnTo>
                        <a:pt x="0" y="94274"/>
                      </a:lnTo>
                      <a:lnTo>
                        <a:pt x="0" y="94274"/>
                      </a:lnTo>
                      <a:cubicBezTo>
                        <a:pt x="166" y="195"/>
                        <a:pt x="166" y="195"/>
                        <a:pt x="166" y="195"/>
                      </a:cubicBezTo>
                      <a:lnTo>
                        <a:pt x="166" y="195"/>
                      </a:lnTo>
                      <a:cubicBezTo>
                        <a:pt x="803" y="0"/>
                        <a:pt x="803" y="0"/>
                        <a:pt x="803" y="0"/>
                      </a:cubicBezTo>
                      <a:cubicBezTo>
                        <a:pt x="1939" y="897"/>
                        <a:pt x="2742" y="663"/>
                        <a:pt x="4016" y="1327"/>
                      </a:cubicBezTo>
                      <a:cubicBezTo>
                        <a:pt x="5650" y="2264"/>
                        <a:pt x="6121" y="4059"/>
                        <a:pt x="7894" y="4059"/>
                      </a:cubicBezTo>
                      <a:cubicBezTo>
                        <a:pt x="8864" y="4059"/>
                        <a:pt x="8698" y="1561"/>
                        <a:pt x="9667" y="1561"/>
                      </a:cubicBezTo>
                      <a:cubicBezTo>
                        <a:pt x="10637" y="1561"/>
                        <a:pt x="11274" y="2264"/>
                        <a:pt x="12243" y="2264"/>
                      </a:cubicBezTo>
                      <a:cubicBezTo>
                        <a:pt x="12908" y="2264"/>
                        <a:pt x="13213" y="2029"/>
                        <a:pt x="13878" y="2029"/>
                      </a:cubicBezTo>
                      <a:cubicBezTo>
                        <a:pt x="15152" y="2029"/>
                        <a:pt x="15789" y="3630"/>
                        <a:pt x="16592" y="5191"/>
                      </a:cubicBezTo>
                      <a:cubicBezTo>
                        <a:pt x="16759" y="5660"/>
                        <a:pt x="16925" y="6128"/>
                        <a:pt x="17257" y="6558"/>
                      </a:cubicBezTo>
                      <a:cubicBezTo>
                        <a:pt x="17894" y="7260"/>
                        <a:pt x="19196" y="6558"/>
                        <a:pt x="19196" y="7690"/>
                      </a:cubicBezTo>
                      <a:cubicBezTo>
                        <a:pt x="19196" y="8627"/>
                        <a:pt x="18864" y="9290"/>
                        <a:pt x="18864" y="10422"/>
                      </a:cubicBezTo>
                      <a:cubicBezTo>
                        <a:pt x="18864" y="11554"/>
                        <a:pt x="19501" y="12023"/>
                        <a:pt x="19833" y="12921"/>
                      </a:cubicBezTo>
                      <a:cubicBezTo>
                        <a:pt x="20470" y="14990"/>
                        <a:pt x="20637" y="17254"/>
                        <a:pt x="22077" y="17254"/>
                      </a:cubicBezTo>
                      <a:cubicBezTo>
                        <a:pt x="23047" y="17254"/>
                        <a:pt x="23213" y="15458"/>
                        <a:pt x="23213" y="14053"/>
                      </a:cubicBezTo>
                      <a:cubicBezTo>
                        <a:pt x="23379" y="12921"/>
                        <a:pt x="24182" y="12726"/>
                        <a:pt x="24349" y="11554"/>
                      </a:cubicBezTo>
                      <a:cubicBezTo>
                        <a:pt x="24986" y="14287"/>
                        <a:pt x="26925" y="14521"/>
                        <a:pt x="28698" y="15224"/>
                      </a:cubicBezTo>
                      <a:cubicBezTo>
                        <a:pt x="30138" y="15653"/>
                        <a:pt x="30637" y="16785"/>
                        <a:pt x="31939" y="17488"/>
                      </a:cubicBezTo>
                      <a:cubicBezTo>
                        <a:pt x="31772" y="18620"/>
                        <a:pt x="31274" y="19089"/>
                        <a:pt x="31274" y="20221"/>
                      </a:cubicBezTo>
                      <a:cubicBezTo>
                        <a:pt x="31274" y="22485"/>
                        <a:pt x="31274" y="24281"/>
                        <a:pt x="32409" y="25881"/>
                      </a:cubicBezTo>
                      <a:cubicBezTo>
                        <a:pt x="33213" y="27013"/>
                        <a:pt x="34819" y="26779"/>
                        <a:pt x="34819" y="28379"/>
                      </a:cubicBezTo>
                      <a:cubicBezTo>
                        <a:pt x="34819" y="29980"/>
                        <a:pt x="34819" y="29980"/>
                        <a:pt x="34819" y="29980"/>
                      </a:cubicBezTo>
                      <a:cubicBezTo>
                        <a:pt x="34819" y="31112"/>
                        <a:pt x="35955" y="30878"/>
                        <a:pt x="36592" y="31112"/>
                      </a:cubicBezTo>
                      <a:cubicBezTo>
                        <a:pt x="37728" y="31581"/>
                        <a:pt x="38199" y="32713"/>
                        <a:pt x="39168" y="33610"/>
                      </a:cubicBezTo>
                      <a:cubicBezTo>
                        <a:pt x="40969" y="35211"/>
                        <a:pt x="42243" y="35875"/>
                        <a:pt x="43213" y="38373"/>
                      </a:cubicBezTo>
                      <a:cubicBezTo>
                        <a:pt x="43545" y="39310"/>
                        <a:pt x="44182" y="39310"/>
                        <a:pt x="44653" y="39973"/>
                      </a:cubicBezTo>
                      <a:cubicBezTo>
                        <a:pt x="45623" y="42238"/>
                        <a:pt x="46121" y="43838"/>
                        <a:pt x="47728" y="45439"/>
                      </a:cubicBezTo>
                      <a:cubicBezTo>
                        <a:pt x="48864" y="46805"/>
                        <a:pt x="49501" y="48405"/>
                        <a:pt x="51108" y="48405"/>
                      </a:cubicBezTo>
                      <a:cubicBezTo>
                        <a:pt x="51440" y="48405"/>
                        <a:pt x="51440" y="47937"/>
                        <a:pt x="51745" y="47703"/>
                      </a:cubicBezTo>
                      <a:cubicBezTo>
                        <a:pt x="52409" y="47469"/>
                        <a:pt x="52880" y="47703"/>
                        <a:pt x="53545" y="47469"/>
                      </a:cubicBezTo>
                      <a:cubicBezTo>
                        <a:pt x="53379" y="46571"/>
                        <a:pt x="53047" y="46337"/>
                        <a:pt x="53047" y="45439"/>
                      </a:cubicBezTo>
                      <a:cubicBezTo>
                        <a:pt x="53047" y="43604"/>
                        <a:pt x="54349" y="42238"/>
                        <a:pt x="55623" y="42238"/>
                      </a:cubicBezTo>
                      <a:cubicBezTo>
                        <a:pt x="56759" y="42238"/>
                        <a:pt x="57396" y="42706"/>
                        <a:pt x="58531" y="42706"/>
                      </a:cubicBezTo>
                      <a:cubicBezTo>
                        <a:pt x="59335" y="42706"/>
                        <a:pt x="59501" y="41808"/>
                        <a:pt x="60138" y="41808"/>
                      </a:cubicBezTo>
                      <a:cubicBezTo>
                        <a:pt x="62409" y="41808"/>
                        <a:pt x="62880" y="45439"/>
                        <a:pt x="64986" y="45439"/>
                      </a:cubicBezTo>
                      <a:cubicBezTo>
                        <a:pt x="65318" y="45439"/>
                        <a:pt x="65318" y="44970"/>
                        <a:pt x="65623" y="44970"/>
                      </a:cubicBezTo>
                      <a:cubicBezTo>
                        <a:pt x="66288" y="44970"/>
                        <a:pt x="66426" y="45673"/>
                        <a:pt x="67229" y="45673"/>
                      </a:cubicBezTo>
                      <a:cubicBezTo>
                        <a:pt x="67562" y="45673"/>
                        <a:pt x="67728" y="45439"/>
                        <a:pt x="68199" y="45439"/>
                      </a:cubicBezTo>
                      <a:cubicBezTo>
                        <a:pt x="68698" y="45439"/>
                        <a:pt x="68864" y="46102"/>
                        <a:pt x="69168" y="46337"/>
                      </a:cubicBezTo>
                      <a:cubicBezTo>
                        <a:pt x="70138" y="46805"/>
                        <a:pt x="70941" y="46571"/>
                        <a:pt x="71911" y="46571"/>
                      </a:cubicBezTo>
                      <a:cubicBezTo>
                        <a:pt x="72576" y="46571"/>
                        <a:pt x="72576" y="46571"/>
                        <a:pt x="72576" y="46571"/>
                      </a:cubicBezTo>
                      <a:cubicBezTo>
                        <a:pt x="72576" y="45673"/>
                        <a:pt x="72576" y="45673"/>
                        <a:pt x="72576" y="45673"/>
                      </a:cubicBezTo>
                      <a:cubicBezTo>
                        <a:pt x="72714" y="45439"/>
                        <a:pt x="72880" y="45204"/>
                        <a:pt x="73047" y="45204"/>
                      </a:cubicBezTo>
                      <a:cubicBezTo>
                        <a:pt x="73379" y="45204"/>
                        <a:pt x="73518" y="45439"/>
                        <a:pt x="73850" y="45439"/>
                      </a:cubicBezTo>
                      <a:cubicBezTo>
                        <a:pt x="74182" y="45439"/>
                        <a:pt x="74349" y="45439"/>
                        <a:pt x="74653" y="45439"/>
                      </a:cubicBezTo>
                      <a:cubicBezTo>
                        <a:pt x="75318" y="45439"/>
                        <a:pt x="75623" y="46337"/>
                        <a:pt x="76260" y="46571"/>
                      </a:cubicBezTo>
                      <a:cubicBezTo>
                        <a:pt x="77894" y="47469"/>
                        <a:pt x="78864" y="48405"/>
                        <a:pt x="80637" y="48405"/>
                      </a:cubicBezTo>
                      <a:cubicBezTo>
                        <a:pt x="81440" y="48405"/>
                        <a:pt x="81274" y="46337"/>
                        <a:pt x="82077" y="46102"/>
                      </a:cubicBezTo>
                      <a:cubicBezTo>
                        <a:pt x="84487" y="45204"/>
                        <a:pt x="85789" y="44307"/>
                        <a:pt x="88199" y="44307"/>
                      </a:cubicBezTo>
                      <a:cubicBezTo>
                        <a:pt x="90304" y="44307"/>
                        <a:pt x="91578" y="44736"/>
                        <a:pt x="93213" y="46571"/>
                      </a:cubicBezTo>
                      <a:cubicBezTo>
                        <a:pt x="94487" y="47703"/>
                        <a:pt x="94321" y="49733"/>
                        <a:pt x="94321" y="52036"/>
                      </a:cubicBezTo>
                      <a:cubicBezTo>
                        <a:pt x="94321" y="54066"/>
                        <a:pt x="94321" y="54066"/>
                        <a:pt x="94321" y="54066"/>
                      </a:cubicBezTo>
                      <a:cubicBezTo>
                        <a:pt x="94321" y="57267"/>
                        <a:pt x="96094" y="58399"/>
                        <a:pt x="96094" y="61561"/>
                      </a:cubicBezTo>
                      <a:cubicBezTo>
                        <a:pt x="96094" y="62264"/>
                        <a:pt x="95955" y="62459"/>
                        <a:pt x="95955" y="63162"/>
                      </a:cubicBezTo>
                      <a:cubicBezTo>
                        <a:pt x="95955" y="64294"/>
                        <a:pt x="96759" y="64528"/>
                        <a:pt x="97562" y="64957"/>
                      </a:cubicBezTo>
                      <a:cubicBezTo>
                        <a:pt x="98836" y="65660"/>
                        <a:pt x="99501" y="66558"/>
                        <a:pt x="100775" y="67260"/>
                      </a:cubicBezTo>
                      <a:cubicBezTo>
                        <a:pt x="119972" y="80884"/>
                        <a:pt x="119972" y="80884"/>
                        <a:pt x="119972" y="80884"/>
                      </a:cubicBezTo>
                      <a:lnTo>
                        <a:pt x="119972" y="80884"/>
                      </a:lnTo>
                      <a:cubicBezTo>
                        <a:pt x="119972" y="81353"/>
                        <a:pt x="119667" y="82016"/>
                        <a:pt x="119168" y="82016"/>
                      </a:cubicBezTo>
                      <a:cubicBezTo>
                        <a:pt x="118365" y="82016"/>
                        <a:pt x="118033" y="81119"/>
                        <a:pt x="117867" y="80221"/>
                      </a:cubicBezTo>
                      <a:cubicBezTo>
                        <a:pt x="117562" y="80416"/>
                        <a:pt x="117396" y="80650"/>
                        <a:pt x="117063" y="80650"/>
                      </a:cubicBezTo>
                      <a:cubicBezTo>
                        <a:pt x="115955" y="79284"/>
                        <a:pt x="116094" y="79518"/>
                        <a:pt x="117063" y="82251"/>
                      </a:cubicBezTo>
                      <a:cubicBezTo>
                        <a:pt x="117063" y="85217"/>
                        <a:pt x="114819" y="85647"/>
                        <a:pt x="113047" y="86779"/>
                      </a:cubicBezTo>
                      <a:cubicBezTo>
                        <a:pt x="112548" y="86779"/>
                        <a:pt x="112548" y="86779"/>
                        <a:pt x="112548" y="86779"/>
                      </a:cubicBezTo>
                      <a:cubicBezTo>
                        <a:pt x="111745" y="87013"/>
                        <a:pt x="111274" y="87247"/>
                        <a:pt x="110304" y="87247"/>
                      </a:cubicBezTo>
                      <a:cubicBezTo>
                        <a:pt x="109667" y="87247"/>
                        <a:pt x="109335" y="86779"/>
                        <a:pt x="108698" y="86779"/>
                      </a:cubicBezTo>
                      <a:cubicBezTo>
                        <a:pt x="108365" y="86779"/>
                        <a:pt x="108199" y="87247"/>
                        <a:pt x="107867" y="87247"/>
                      </a:cubicBezTo>
                      <a:cubicBezTo>
                        <a:pt x="107396" y="87247"/>
                        <a:pt x="107396" y="86779"/>
                        <a:pt x="106925" y="86779"/>
                      </a:cubicBezTo>
                      <a:cubicBezTo>
                        <a:pt x="104986" y="86779"/>
                        <a:pt x="103850" y="87911"/>
                        <a:pt x="101745" y="87911"/>
                      </a:cubicBezTo>
                      <a:cubicBezTo>
                        <a:pt x="101108" y="87911"/>
                        <a:pt x="100609" y="87911"/>
                        <a:pt x="100304" y="87247"/>
                      </a:cubicBezTo>
                      <a:cubicBezTo>
                        <a:pt x="99806" y="88145"/>
                        <a:pt x="99002" y="87911"/>
                        <a:pt x="98033" y="88145"/>
                      </a:cubicBezTo>
                      <a:cubicBezTo>
                        <a:pt x="97229" y="88379"/>
                        <a:pt x="96759" y="88848"/>
                        <a:pt x="95955" y="88848"/>
                      </a:cubicBezTo>
                      <a:cubicBezTo>
                        <a:pt x="95623" y="88848"/>
                        <a:pt x="95623" y="88145"/>
                        <a:pt x="95457" y="87716"/>
                      </a:cubicBezTo>
                      <a:cubicBezTo>
                        <a:pt x="94986" y="89277"/>
                        <a:pt x="93684" y="89512"/>
                        <a:pt x="92409" y="89512"/>
                      </a:cubicBezTo>
                      <a:cubicBezTo>
                        <a:pt x="91911" y="89512"/>
                        <a:pt x="91745" y="88379"/>
                        <a:pt x="91274" y="88379"/>
                      </a:cubicBezTo>
                      <a:cubicBezTo>
                        <a:pt x="90304" y="88379"/>
                        <a:pt x="89806" y="88614"/>
                        <a:pt x="88864" y="88848"/>
                      </a:cubicBezTo>
                      <a:cubicBezTo>
                        <a:pt x="88864" y="89082"/>
                        <a:pt x="88864" y="89277"/>
                        <a:pt x="88864" y="89512"/>
                      </a:cubicBezTo>
                      <a:cubicBezTo>
                        <a:pt x="88864" y="90409"/>
                        <a:pt x="89002" y="91112"/>
                        <a:pt x="89335" y="91815"/>
                      </a:cubicBezTo>
                      <a:cubicBezTo>
                        <a:pt x="88199" y="92713"/>
                        <a:pt x="86592" y="92713"/>
                        <a:pt x="86592" y="94508"/>
                      </a:cubicBezTo>
                      <a:cubicBezTo>
                        <a:pt x="86592" y="94743"/>
                        <a:pt x="86592" y="94743"/>
                        <a:pt x="86592" y="94977"/>
                      </a:cubicBezTo>
                      <a:cubicBezTo>
                        <a:pt x="87396" y="94274"/>
                        <a:pt x="87728" y="93845"/>
                        <a:pt x="88698" y="93610"/>
                      </a:cubicBezTo>
                      <a:cubicBezTo>
                        <a:pt x="87063" y="95875"/>
                        <a:pt x="86592" y="97475"/>
                        <a:pt x="84986" y="99739"/>
                      </a:cubicBezTo>
                      <a:cubicBezTo>
                        <a:pt x="83518" y="101808"/>
                        <a:pt x="82714" y="102940"/>
                        <a:pt x="81108" y="104736"/>
                      </a:cubicBezTo>
                      <a:cubicBezTo>
                        <a:pt x="80304" y="105673"/>
                        <a:pt x="79972" y="106337"/>
                        <a:pt x="79002" y="106805"/>
                      </a:cubicBezTo>
                      <a:cubicBezTo>
                        <a:pt x="77562" y="107469"/>
                        <a:pt x="76592" y="107000"/>
                        <a:pt x="75318" y="107703"/>
                      </a:cubicBezTo>
                      <a:cubicBezTo>
                        <a:pt x="73684" y="108601"/>
                        <a:pt x="72714" y="109499"/>
                        <a:pt x="71108" y="109499"/>
                      </a:cubicBezTo>
                      <a:cubicBezTo>
                        <a:pt x="70637" y="109499"/>
                        <a:pt x="70304" y="109499"/>
                        <a:pt x="69833" y="109499"/>
                      </a:cubicBezTo>
                      <a:cubicBezTo>
                        <a:pt x="69972" y="110670"/>
                        <a:pt x="70304" y="111333"/>
                        <a:pt x="70803" y="112465"/>
                      </a:cubicBezTo>
                      <a:cubicBezTo>
                        <a:pt x="70941" y="113168"/>
                        <a:pt x="71108" y="114066"/>
                        <a:pt x="71606" y="114066"/>
                      </a:cubicBezTo>
                      <a:cubicBezTo>
                        <a:pt x="72243" y="114066"/>
                        <a:pt x="72714" y="113597"/>
                        <a:pt x="73213" y="113168"/>
                      </a:cubicBezTo>
                      <a:cubicBezTo>
                        <a:pt x="73213" y="113363"/>
                        <a:pt x="73213" y="113597"/>
                        <a:pt x="73213" y="113832"/>
                      </a:cubicBezTo>
                      <a:cubicBezTo>
                        <a:pt x="73213" y="116330"/>
                        <a:pt x="73047" y="117696"/>
                        <a:pt x="72880" y="119960"/>
                      </a:cubicBezTo>
                      <a:cubicBezTo>
                        <a:pt x="71745" y="119531"/>
                        <a:pt x="71745" y="117931"/>
                        <a:pt x="71274" y="116330"/>
                      </a:cubicBezTo>
                      <a:cubicBezTo>
                        <a:pt x="70803" y="114964"/>
                        <a:pt x="70138" y="114300"/>
                        <a:pt x="70138" y="112700"/>
                      </a:cubicBezTo>
                      <a:cubicBezTo>
                        <a:pt x="69168" y="112465"/>
                        <a:pt x="68698" y="111802"/>
                        <a:pt x="67728" y="111802"/>
                      </a:cubicBezTo>
                      <a:cubicBezTo>
                        <a:pt x="66925" y="111802"/>
                        <a:pt x="67091" y="113363"/>
                        <a:pt x="66925" y="114534"/>
                      </a:cubicBezTo>
                      <a:cubicBezTo>
                        <a:pt x="66121" y="113363"/>
                        <a:pt x="66121" y="112465"/>
                        <a:pt x="65623" y="111099"/>
                      </a:cubicBezTo>
                      <a:cubicBezTo>
                        <a:pt x="65318" y="110670"/>
                        <a:pt x="64819" y="110435"/>
                        <a:pt x="64819" y="109733"/>
                      </a:cubicBezTo>
                      <a:cubicBezTo>
                        <a:pt x="64819" y="109303"/>
                        <a:pt x="65152" y="109303"/>
                        <a:pt x="65318" y="109069"/>
                      </a:cubicBezTo>
                      <a:cubicBezTo>
                        <a:pt x="65152" y="108366"/>
                        <a:pt x="65318" y="107469"/>
                        <a:pt x="64819" y="107469"/>
                      </a:cubicBezTo>
                      <a:cubicBezTo>
                        <a:pt x="64016" y="107469"/>
                        <a:pt x="63684" y="108366"/>
                        <a:pt x="63047" y="108601"/>
                      </a:cubicBezTo>
                      <a:cubicBezTo>
                        <a:pt x="62576" y="108835"/>
                        <a:pt x="62409" y="108835"/>
                        <a:pt x="61911" y="108835"/>
                      </a:cubicBezTo>
                      <a:cubicBezTo>
                        <a:pt x="61108" y="108835"/>
                        <a:pt x="61108" y="107703"/>
                        <a:pt x="60637" y="106571"/>
                      </a:cubicBezTo>
                      <a:cubicBezTo>
                        <a:pt x="59972" y="105673"/>
                        <a:pt x="59168" y="105204"/>
                        <a:pt x="59168" y="103838"/>
                      </a:cubicBezTo>
                      <a:cubicBezTo>
                        <a:pt x="59168" y="103370"/>
                        <a:pt x="59501" y="102940"/>
                        <a:pt x="59501" y="102472"/>
                      </a:cubicBezTo>
                      <a:cubicBezTo>
                        <a:pt x="59501" y="102238"/>
                        <a:pt x="59335" y="102238"/>
                        <a:pt x="59335" y="102003"/>
                      </a:cubicBezTo>
                      <a:cubicBezTo>
                        <a:pt x="59168" y="102003"/>
                        <a:pt x="59168" y="102003"/>
                        <a:pt x="59168" y="102003"/>
                      </a:cubicBezTo>
                      <a:cubicBezTo>
                        <a:pt x="58698" y="102003"/>
                        <a:pt x="58531" y="102238"/>
                        <a:pt x="58060" y="102238"/>
                      </a:cubicBezTo>
                      <a:cubicBezTo>
                        <a:pt x="56592" y="102003"/>
                        <a:pt x="56592" y="102003"/>
                        <a:pt x="56592" y="102003"/>
                      </a:cubicBezTo>
                      <a:cubicBezTo>
                        <a:pt x="55623" y="102003"/>
                        <a:pt x="54986" y="102003"/>
                        <a:pt x="54182" y="102940"/>
                      </a:cubicBezTo>
                      <a:cubicBezTo>
                        <a:pt x="53545" y="103370"/>
                        <a:pt x="53379" y="104307"/>
                        <a:pt x="52742" y="104307"/>
                      </a:cubicBezTo>
                      <a:cubicBezTo>
                        <a:pt x="51745" y="104307"/>
                        <a:pt x="51274" y="103135"/>
                        <a:pt x="51274" y="102003"/>
                      </a:cubicBezTo>
                      <a:cubicBezTo>
                        <a:pt x="51274" y="100637"/>
                        <a:pt x="52576" y="101106"/>
                        <a:pt x="53213" y="100208"/>
                      </a:cubicBezTo>
                      <a:cubicBezTo>
                        <a:pt x="54349" y="98607"/>
                        <a:pt x="55152" y="97475"/>
                        <a:pt x="55152" y="95211"/>
                      </a:cubicBezTo>
                      <a:cubicBezTo>
                        <a:pt x="55152" y="93376"/>
                        <a:pt x="54653" y="92478"/>
                        <a:pt x="53850" y="91112"/>
                      </a:cubicBezTo>
                      <a:cubicBezTo>
                        <a:pt x="53379" y="90214"/>
                        <a:pt x="53379" y="89082"/>
                        <a:pt x="52576" y="89082"/>
                      </a:cubicBezTo>
                      <a:cubicBezTo>
                        <a:pt x="51911" y="89082"/>
                        <a:pt x="51745" y="89980"/>
                        <a:pt x="51274" y="90644"/>
                      </a:cubicBezTo>
                      <a:cubicBezTo>
                        <a:pt x="50304" y="91581"/>
                        <a:pt x="49501" y="91815"/>
                        <a:pt x="48365" y="92947"/>
                      </a:cubicBezTo>
                      <a:cubicBezTo>
                        <a:pt x="47728" y="93376"/>
                        <a:pt x="47229" y="93845"/>
                        <a:pt x="46759" y="94508"/>
                      </a:cubicBezTo>
                      <a:cubicBezTo>
                        <a:pt x="46426" y="95211"/>
                        <a:pt x="45789" y="95211"/>
                        <a:pt x="45789" y="95875"/>
                      </a:cubicBezTo>
                      <a:cubicBezTo>
                        <a:pt x="45789" y="96772"/>
                        <a:pt x="46592" y="97241"/>
                        <a:pt x="47229" y="97241"/>
                      </a:cubicBezTo>
                      <a:cubicBezTo>
                        <a:pt x="48227" y="97241"/>
                        <a:pt x="48698" y="96343"/>
                        <a:pt x="49501" y="95640"/>
                      </a:cubicBezTo>
                      <a:cubicBezTo>
                        <a:pt x="49667" y="95875"/>
                        <a:pt x="49833" y="96109"/>
                        <a:pt x="49833" y="96343"/>
                      </a:cubicBezTo>
                      <a:cubicBezTo>
                        <a:pt x="49833" y="98178"/>
                        <a:pt x="48531" y="98373"/>
                        <a:pt x="47396" y="99076"/>
                      </a:cubicBezTo>
                      <a:cubicBezTo>
                        <a:pt x="45484" y="100637"/>
                        <a:pt x="44349" y="101808"/>
                        <a:pt x="42243" y="103135"/>
                      </a:cubicBezTo>
                      <a:cubicBezTo>
                        <a:pt x="40000" y="104736"/>
                        <a:pt x="39501" y="107000"/>
                        <a:pt x="37562" y="109069"/>
                      </a:cubicBezTo>
                      <a:cubicBezTo>
                        <a:pt x="37091" y="109499"/>
                        <a:pt x="36592" y="109499"/>
                        <a:pt x="36121" y="109967"/>
                      </a:cubicBezTo>
                      <a:cubicBezTo>
                        <a:pt x="35484" y="110904"/>
                        <a:pt x="35623" y="112934"/>
                        <a:pt x="34653" y="112934"/>
                      </a:cubicBezTo>
                      <a:cubicBezTo>
                        <a:pt x="33047" y="112934"/>
                        <a:pt x="32576" y="110435"/>
                        <a:pt x="31108" y="110435"/>
                      </a:cubicBezTo>
                      <a:cubicBezTo>
                        <a:pt x="30969" y="110435"/>
                        <a:pt x="30803" y="110904"/>
                        <a:pt x="30637" y="110904"/>
                      </a:cubicBezTo>
                      <a:cubicBezTo>
                        <a:pt x="29335" y="110904"/>
                        <a:pt x="29030" y="109069"/>
                        <a:pt x="27728" y="108171"/>
                      </a:cubicBezTo>
                      <a:cubicBezTo>
                        <a:pt x="26592" y="107469"/>
                        <a:pt x="25623" y="107703"/>
                        <a:pt x="24515" y="106571"/>
                      </a:cubicBezTo>
                      <a:cubicBezTo>
                        <a:pt x="22409" y="104307"/>
                        <a:pt x="21606" y="101340"/>
                        <a:pt x="18864" y="101340"/>
                      </a:cubicBezTo>
                      <a:cubicBezTo>
                        <a:pt x="17894" y="101340"/>
                        <a:pt x="17423" y="102238"/>
                        <a:pt x="16288" y="102238"/>
                      </a:cubicBezTo>
                      <a:cubicBezTo>
                        <a:pt x="15789" y="102238"/>
                        <a:pt x="15623" y="101574"/>
                        <a:pt x="15152" y="101106"/>
                      </a:cubicBezTo>
                      <a:cubicBezTo>
                        <a:pt x="13878" y="99739"/>
                        <a:pt x="12908" y="98841"/>
                        <a:pt x="11108" y="98841"/>
                      </a:cubicBezTo>
                      <a:cubicBezTo>
                        <a:pt x="10637" y="98841"/>
                        <a:pt x="10470" y="99310"/>
                        <a:pt x="10000" y="99505"/>
                      </a:cubicBezTo>
                      <a:cubicBezTo>
                        <a:pt x="9362" y="99739"/>
                        <a:pt x="8393" y="99505"/>
                        <a:pt x="8393" y="100442"/>
                      </a:cubicBezTo>
                      <a:cubicBezTo>
                        <a:pt x="8393" y="100871"/>
                        <a:pt x="8531" y="101106"/>
                        <a:pt x="8531" y="101574"/>
                      </a:cubicBezTo>
                      <a:cubicBezTo>
                        <a:pt x="8531" y="102238"/>
                        <a:pt x="8531" y="102238"/>
                        <a:pt x="8531" y="102238"/>
                      </a:cubicBezTo>
                      <a:cubicBezTo>
                        <a:pt x="8060" y="102238"/>
                        <a:pt x="8060" y="102238"/>
                        <a:pt x="8060" y="102238"/>
                      </a:cubicBezTo>
                      <a:cubicBezTo>
                        <a:pt x="6454" y="101340"/>
                        <a:pt x="5955" y="99973"/>
                        <a:pt x="4681" y="98178"/>
                      </a:cubicBezTo>
                      <a:cubicBezTo>
                        <a:pt x="3213" y="95875"/>
                        <a:pt x="1939" y="94743"/>
                        <a:pt x="0" y="94274"/>
                      </a:cubicBezTo>
                      <a:close/>
                    </a:path>
                  </a:pathLst>
                </a:custGeom>
                <a:grpFill/>
                <a:ln w="6350" cap="flat" cmpd="sng">
                  <a:solidFill>
                    <a:schemeClr val="bg1"/>
                  </a:solidFill>
                  <a:prstDash val="solid"/>
                  <a:bevel/>
                  <a:headEnd type="none" w="med" len="med"/>
                  <a:tailEnd type="none" w="med" len="med"/>
                  <a:extLst>
                    <a:ext uri="{C807C97D-BFC1-408E-A445-0C87EB9F89A2}">
                      <ask:lineSketchStyleProps xmlns:ask="http://schemas.microsoft.com/office/drawing/2018/sketchyshapes">
                        <ask:type>
                          <ask:lineSketchNone/>
                        </ask:type>
                      </ask:lineSketchStyleProps>
                    </a:ext>
                  </a:extLst>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sp>
              <p:nvSpPr>
                <p:cNvPr id="64" name="Shape 4823">
                  <a:extLst>
                    <a:ext uri="{FF2B5EF4-FFF2-40B4-BE49-F238E27FC236}">
                      <a16:creationId xmlns:a16="http://schemas.microsoft.com/office/drawing/2014/main" id="{24BC1539-D291-CFD6-6123-63FE114CCCD2}"/>
                    </a:ext>
                  </a:extLst>
                </p:cNvPr>
                <p:cNvSpPr/>
                <p:nvPr/>
              </p:nvSpPr>
              <p:spPr>
                <a:xfrm>
                  <a:off x="7028443" y="3425057"/>
                  <a:ext cx="1518948" cy="1346829"/>
                </a:xfrm>
                <a:custGeom>
                  <a:avLst/>
                  <a:gdLst/>
                  <a:ahLst/>
                  <a:cxnLst/>
                  <a:rect l="0" t="0" r="0" b="0"/>
                  <a:pathLst>
                    <a:path w="120000" h="120000" extrusionOk="0">
                      <a:moveTo>
                        <a:pt x="85544" y="119977"/>
                      </a:moveTo>
                      <a:lnTo>
                        <a:pt x="85544" y="119977"/>
                      </a:lnTo>
                      <a:cubicBezTo>
                        <a:pt x="85663" y="119843"/>
                        <a:pt x="85663" y="119709"/>
                        <a:pt x="85663" y="119598"/>
                      </a:cubicBezTo>
                      <a:cubicBezTo>
                        <a:pt x="85663" y="118549"/>
                        <a:pt x="85663" y="118549"/>
                        <a:pt x="85663" y="118549"/>
                      </a:cubicBezTo>
                      <a:cubicBezTo>
                        <a:pt x="85663" y="117635"/>
                        <a:pt x="85900" y="117122"/>
                        <a:pt x="85900" y="116341"/>
                      </a:cubicBezTo>
                      <a:cubicBezTo>
                        <a:pt x="85900" y="115560"/>
                        <a:pt x="85782" y="115181"/>
                        <a:pt x="85782" y="114511"/>
                      </a:cubicBezTo>
                      <a:cubicBezTo>
                        <a:pt x="85327" y="114511"/>
                        <a:pt x="85327" y="114511"/>
                        <a:pt x="85327" y="114511"/>
                      </a:cubicBezTo>
                      <a:cubicBezTo>
                        <a:pt x="85089" y="114511"/>
                        <a:pt x="85089" y="114645"/>
                        <a:pt x="84852" y="114779"/>
                      </a:cubicBezTo>
                      <a:cubicBezTo>
                        <a:pt x="84852" y="114266"/>
                        <a:pt x="84852" y="114266"/>
                        <a:pt x="84852" y="114266"/>
                      </a:cubicBezTo>
                      <a:cubicBezTo>
                        <a:pt x="85208" y="112972"/>
                        <a:pt x="85208" y="112972"/>
                        <a:pt x="85208" y="112972"/>
                      </a:cubicBezTo>
                      <a:cubicBezTo>
                        <a:pt x="85089" y="112704"/>
                        <a:pt x="84971" y="112571"/>
                        <a:pt x="84971" y="112325"/>
                      </a:cubicBezTo>
                      <a:cubicBezTo>
                        <a:pt x="84971" y="111277"/>
                        <a:pt x="85900" y="110764"/>
                        <a:pt x="85900" y="109581"/>
                      </a:cubicBezTo>
                      <a:cubicBezTo>
                        <a:pt x="85900" y="109447"/>
                        <a:pt x="85782" y="109447"/>
                        <a:pt x="85782" y="109447"/>
                      </a:cubicBezTo>
                      <a:cubicBezTo>
                        <a:pt x="85782" y="108287"/>
                        <a:pt x="86573" y="107774"/>
                        <a:pt x="86573" y="106726"/>
                      </a:cubicBezTo>
                      <a:cubicBezTo>
                        <a:pt x="86573" y="104919"/>
                        <a:pt x="86573" y="104919"/>
                        <a:pt x="86573" y="104919"/>
                      </a:cubicBezTo>
                      <a:cubicBezTo>
                        <a:pt x="86573" y="104138"/>
                        <a:pt x="87265" y="103736"/>
                        <a:pt x="87265" y="102955"/>
                      </a:cubicBezTo>
                      <a:cubicBezTo>
                        <a:pt x="87265" y="101929"/>
                        <a:pt x="86810" y="101528"/>
                        <a:pt x="86810" y="100501"/>
                      </a:cubicBezTo>
                      <a:cubicBezTo>
                        <a:pt x="86810" y="99854"/>
                        <a:pt x="87502" y="99721"/>
                        <a:pt x="87502" y="99074"/>
                      </a:cubicBezTo>
                      <a:cubicBezTo>
                        <a:pt x="87502" y="98940"/>
                        <a:pt x="87265" y="99074"/>
                        <a:pt x="87265" y="98940"/>
                      </a:cubicBezTo>
                      <a:cubicBezTo>
                        <a:pt x="87265" y="97780"/>
                        <a:pt x="88076" y="97244"/>
                        <a:pt x="88076" y="96084"/>
                      </a:cubicBezTo>
                      <a:cubicBezTo>
                        <a:pt x="88432" y="96218"/>
                        <a:pt x="88650" y="95817"/>
                        <a:pt x="88768" y="95303"/>
                      </a:cubicBezTo>
                      <a:cubicBezTo>
                        <a:pt x="89006" y="94790"/>
                        <a:pt x="89461" y="94523"/>
                        <a:pt x="89461" y="93876"/>
                      </a:cubicBezTo>
                      <a:cubicBezTo>
                        <a:pt x="89461" y="92582"/>
                        <a:pt x="90153" y="92046"/>
                        <a:pt x="90390" y="90886"/>
                      </a:cubicBezTo>
                      <a:cubicBezTo>
                        <a:pt x="90489" y="90239"/>
                        <a:pt x="90726" y="89592"/>
                        <a:pt x="91082" y="89057"/>
                      </a:cubicBezTo>
                      <a:lnTo>
                        <a:pt x="91082" y="89057"/>
                      </a:lnTo>
                      <a:cubicBezTo>
                        <a:pt x="90964" y="88945"/>
                        <a:pt x="90845" y="88945"/>
                        <a:pt x="90845" y="88678"/>
                      </a:cubicBezTo>
                      <a:cubicBezTo>
                        <a:pt x="90845" y="88298"/>
                        <a:pt x="91656" y="87763"/>
                        <a:pt x="91992" y="88544"/>
                      </a:cubicBezTo>
                      <a:lnTo>
                        <a:pt x="91992" y="88544"/>
                      </a:lnTo>
                      <a:cubicBezTo>
                        <a:pt x="92111" y="88544"/>
                        <a:pt x="92111" y="88544"/>
                        <a:pt x="92230" y="88544"/>
                      </a:cubicBezTo>
                      <a:cubicBezTo>
                        <a:pt x="92348" y="88544"/>
                        <a:pt x="92447" y="88678"/>
                        <a:pt x="92566" y="88678"/>
                      </a:cubicBezTo>
                      <a:cubicBezTo>
                        <a:pt x="92685" y="88678"/>
                        <a:pt x="92803" y="88544"/>
                        <a:pt x="92803" y="88544"/>
                      </a:cubicBezTo>
                      <a:cubicBezTo>
                        <a:pt x="92566" y="88031"/>
                        <a:pt x="92447" y="87629"/>
                        <a:pt x="92447" y="86871"/>
                      </a:cubicBezTo>
                      <a:cubicBezTo>
                        <a:pt x="92447" y="86603"/>
                        <a:pt x="92803" y="86469"/>
                        <a:pt x="93021" y="86469"/>
                      </a:cubicBezTo>
                      <a:cubicBezTo>
                        <a:pt x="93614" y="86871"/>
                        <a:pt x="93713" y="87897"/>
                        <a:pt x="93139" y="85175"/>
                      </a:cubicBezTo>
                      <a:cubicBezTo>
                        <a:pt x="93021" y="85041"/>
                        <a:pt x="93021" y="84774"/>
                        <a:pt x="92922" y="84528"/>
                      </a:cubicBezTo>
                      <a:cubicBezTo>
                        <a:pt x="93713" y="83747"/>
                        <a:pt x="94188" y="82967"/>
                        <a:pt x="94188" y="81784"/>
                      </a:cubicBezTo>
                      <a:cubicBezTo>
                        <a:pt x="94188" y="80490"/>
                        <a:pt x="94188" y="80490"/>
                        <a:pt x="94188" y="80490"/>
                      </a:cubicBezTo>
                      <a:cubicBezTo>
                        <a:pt x="94188" y="80245"/>
                        <a:pt x="93832" y="80111"/>
                        <a:pt x="93832" y="79843"/>
                      </a:cubicBezTo>
                      <a:cubicBezTo>
                        <a:pt x="93832" y="79196"/>
                        <a:pt x="94306" y="78951"/>
                        <a:pt x="94524" y="78416"/>
                      </a:cubicBezTo>
                      <a:cubicBezTo>
                        <a:pt x="94999" y="77255"/>
                        <a:pt x="95572" y="76609"/>
                        <a:pt x="96245" y="75560"/>
                      </a:cubicBezTo>
                      <a:cubicBezTo>
                        <a:pt x="97629" y="73351"/>
                        <a:pt x="98322" y="71678"/>
                        <a:pt x="98322" y="68934"/>
                      </a:cubicBezTo>
                      <a:cubicBezTo>
                        <a:pt x="98322" y="68689"/>
                        <a:pt x="98223" y="68421"/>
                        <a:pt x="97985" y="68421"/>
                      </a:cubicBezTo>
                      <a:cubicBezTo>
                        <a:pt x="97530" y="68421"/>
                        <a:pt x="97412" y="68800"/>
                        <a:pt x="96937" y="68934"/>
                      </a:cubicBezTo>
                      <a:cubicBezTo>
                        <a:pt x="96937" y="68421"/>
                        <a:pt x="96937" y="68153"/>
                        <a:pt x="96937" y="67774"/>
                      </a:cubicBezTo>
                      <a:cubicBezTo>
                        <a:pt x="96937" y="67239"/>
                        <a:pt x="96601" y="66993"/>
                        <a:pt x="96601" y="66592"/>
                      </a:cubicBezTo>
                      <a:cubicBezTo>
                        <a:pt x="96601" y="66480"/>
                        <a:pt x="96719" y="66480"/>
                        <a:pt x="96719" y="66346"/>
                      </a:cubicBezTo>
                      <a:cubicBezTo>
                        <a:pt x="96937" y="66480"/>
                        <a:pt x="97056" y="66726"/>
                        <a:pt x="97293" y="66726"/>
                      </a:cubicBezTo>
                      <a:cubicBezTo>
                        <a:pt x="97530" y="66726"/>
                        <a:pt x="97629" y="66346"/>
                        <a:pt x="97867" y="66346"/>
                      </a:cubicBezTo>
                      <a:cubicBezTo>
                        <a:pt x="98104" y="66346"/>
                        <a:pt x="98223" y="66726"/>
                        <a:pt x="98559" y="66726"/>
                      </a:cubicBezTo>
                      <a:cubicBezTo>
                        <a:pt x="99014" y="66726"/>
                        <a:pt x="99587" y="66480"/>
                        <a:pt x="99587" y="65811"/>
                      </a:cubicBezTo>
                      <a:cubicBezTo>
                        <a:pt x="99587" y="65566"/>
                        <a:pt x="99469" y="65566"/>
                        <a:pt x="99469" y="65298"/>
                      </a:cubicBezTo>
                      <a:cubicBezTo>
                        <a:pt x="99469" y="64272"/>
                        <a:pt x="100517" y="64138"/>
                        <a:pt x="100517" y="63089"/>
                      </a:cubicBezTo>
                      <a:cubicBezTo>
                        <a:pt x="100517" y="61528"/>
                        <a:pt x="100517" y="61528"/>
                        <a:pt x="100517" y="61528"/>
                      </a:cubicBezTo>
                      <a:cubicBezTo>
                        <a:pt x="100517" y="61148"/>
                        <a:pt x="100754" y="61015"/>
                        <a:pt x="100972" y="61015"/>
                      </a:cubicBezTo>
                      <a:cubicBezTo>
                        <a:pt x="101328" y="61015"/>
                        <a:pt x="101328" y="61015"/>
                        <a:pt x="101328" y="61015"/>
                      </a:cubicBezTo>
                      <a:cubicBezTo>
                        <a:pt x="101328" y="61528"/>
                        <a:pt x="101209" y="61929"/>
                        <a:pt x="101328" y="62442"/>
                      </a:cubicBezTo>
                      <a:cubicBezTo>
                        <a:pt x="101664" y="61662"/>
                        <a:pt x="101664" y="61148"/>
                        <a:pt x="102119" y="60368"/>
                      </a:cubicBezTo>
                      <a:cubicBezTo>
                        <a:pt x="102811" y="59074"/>
                        <a:pt x="103860" y="58940"/>
                        <a:pt x="104552" y="57646"/>
                      </a:cubicBezTo>
                      <a:cubicBezTo>
                        <a:pt x="104671" y="57244"/>
                        <a:pt x="104552" y="56999"/>
                        <a:pt x="104770" y="56597"/>
                      </a:cubicBezTo>
                      <a:cubicBezTo>
                        <a:pt x="105244" y="55683"/>
                        <a:pt x="106154" y="56084"/>
                        <a:pt x="107084" y="55683"/>
                      </a:cubicBezTo>
                      <a:cubicBezTo>
                        <a:pt x="107895" y="55303"/>
                        <a:pt x="108112" y="54523"/>
                        <a:pt x="108923" y="54010"/>
                      </a:cubicBezTo>
                      <a:cubicBezTo>
                        <a:pt x="109259" y="53742"/>
                        <a:pt x="109734" y="53496"/>
                        <a:pt x="109734" y="52961"/>
                      </a:cubicBezTo>
                      <a:cubicBezTo>
                        <a:pt x="109734" y="52314"/>
                        <a:pt x="109615" y="51399"/>
                        <a:pt x="109042" y="51399"/>
                      </a:cubicBezTo>
                      <a:cubicBezTo>
                        <a:pt x="108923" y="51399"/>
                        <a:pt x="108923" y="51533"/>
                        <a:pt x="108805" y="51533"/>
                      </a:cubicBezTo>
                      <a:cubicBezTo>
                        <a:pt x="108805" y="51020"/>
                        <a:pt x="108567" y="50752"/>
                        <a:pt x="108567" y="50105"/>
                      </a:cubicBezTo>
                      <a:cubicBezTo>
                        <a:pt x="108567" y="49459"/>
                        <a:pt x="109615" y="49726"/>
                        <a:pt x="109853" y="49191"/>
                      </a:cubicBezTo>
                      <a:cubicBezTo>
                        <a:pt x="110070" y="48678"/>
                        <a:pt x="109952" y="48410"/>
                        <a:pt x="110189" y="48031"/>
                      </a:cubicBezTo>
                      <a:cubicBezTo>
                        <a:pt x="110763" y="46871"/>
                        <a:pt x="111692" y="46603"/>
                        <a:pt x="112147" y="45309"/>
                      </a:cubicBezTo>
                      <a:cubicBezTo>
                        <a:pt x="112483" y="44127"/>
                        <a:pt x="112721" y="43480"/>
                        <a:pt x="112839" y="42186"/>
                      </a:cubicBezTo>
                      <a:cubicBezTo>
                        <a:pt x="112958" y="41918"/>
                        <a:pt x="113176" y="41807"/>
                        <a:pt x="113413" y="41539"/>
                      </a:cubicBezTo>
                      <a:cubicBezTo>
                        <a:pt x="113868" y="40758"/>
                        <a:pt x="113987" y="40245"/>
                        <a:pt x="114105" y="39330"/>
                      </a:cubicBezTo>
                      <a:cubicBezTo>
                        <a:pt x="114343" y="37769"/>
                        <a:pt x="115134" y="36854"/>
                        <a:pt x="115134" y="35315"/>
                      </a:cubicBezTo>
                      <a:cubicBezTo>
                        <a:pt x="115134" y="34779"/>
                        <a:pt x="115134" y="34534"/>
                        <a:pt x="115134" y="34132"/>
                      </a:cubicBezTo>
                      <a:cubicBezTo>
                        <a:pt x="114343" y="33998"/>
                        <a:pt x="114560" y="32972"/>
                        <a:pt x="114560" y="32058"/>
                      </a:cubicBezTo>
                      <a:cubicBezTo>
                        <a:pt x="114560" y="31143"/>
                        <a:pt x="114916" y="30630"/>
                        <a:pt x="115015" y="29715"/>
                      </a:cubicBezTo>
                      <a:cubicBezTo>
                        <a:pt x="115490" y="28042"/>
                        <a:pt x="115490" y="27127"/>
                        <a:pt x="115945" y="25432"/>
                      </a:cubicBezTo>
                      <a:cubicBezTo>
                        <a:pt x="116063" y="24785"/>
                        <a:pt x="116637" y="24517"/>
                        <a:pt x="116637" y="23625"/>
                      </a:cubicBezTo>
                      <a:cubicBezTo>
                        <a:pt x="116637" y="23357"/>
                        <a:pt x="116637" y="23223"/>
                        <a:pt x="116637" y="22955"/>
                      </a:cubicBezTo>
                      <a:cubicBezTo>
                        <a:pt x="116637" y="22308"/>
                        <a:pt x="117211" y="22063"/>
                        <a:pt x="117211" y="21416"/>
                      </a:cubicBezTo>
                      <a:cubicBezTo>
                        <a:pt x="117211" y="21148"/>
                        <a:pt x="116973" y="21015"/>
                        <a:pt x="116973" y="20881"/>
                      </a:cubicBezTo>
                      <a:cubicBezTo>
                        <a:pt x="116973" y="19185"/>
                        <a:pt x="117903" y="18427"/>
                        <a:pt x="117903" y="16865"/>
                      </a:cubicBezTo>
                      <a:cubicBezTo>
                        <a:pt x="117903" y="16084"/>
                        <a:pt x="117329" y="15683"/>
                        <a:pt x="116637" y="15683"/>
                      </a:cubicBezTo>
                      <a:cubicBezTo>
                        <a:pt x="116400" y="15683"/>
                        <a:pt x="116182" y="15817"/>
                        <a:pt x="115945" y="15950"/>
                      </a:cubicBezTo>
                      <a:cubicBezTo>
                        <a:pt x="116063" y="15683"/>
                        <a:pt x="116063" y="15683"/>
                        <a:pt x="116063" y="15683"/>
                      </a:cubicBezTo>
                      <a:cubicBezTo>
                        <a:pt x="116400" y="14790"/>
                        <a:pt x="117448" y="14902"/>
                        <a:pt x="118022" y="14143"/>
                      </a:cubicBezTo>
                      <a:cubicBezTo>
                        <a:pt x="118833" y="12961"/>
                        <a:pt x="118358" y="11801"/>
                        <a:pt x="118833" y="10373"/>
                      </a:cubicBezTo>
                      <a:cubicBezTo>
                        <a:pt x="119169" y="9325"/>
                        <a:pt x="119980" y="8812"/>
                        <a:pt x="119980" y="7763"/>
                      </a:cubicBezTo>
                      <a:cubicBezTo>
                        <a:pt x="119980" y="6224"/>
                        <a:pt x="119525" y="5309"/>
                        <a:pt x="119525" y="3881"/>
                      </a:cubicBezTo>
                      <a:cubicBezTo>
                        <a:pt x="119525" y="2967"/>
                        <a:pt x="119742" y="2453"/>
                        <a:pt x="119742" y="1539"/>
                      </a:cubicBezTo>
                      <a:cubicBezTo>
                        <a:pt x="119742" y="1026"/>
                        <a:pt x="119624" y="490"/>
                        <a:pt x="119525" y="0"/>
                      </a:cubicBezTo>
                      <a:lnTo>
                        <a:pt x="119525" y="0"/>
                      </a:lnTo>
                      <a:cubicBezTo>
                        <a:pt x="118833" y="490"/>
                        <a:pt x="118477" y="758"/>
                        <a:pt x="117784" y="1026"/>
                      </a:cubicBezTo>
                      <a:cubicBezTo>
                        <a:pt x="117329" y="1137"/>
                        <a:pt x="116874" y="892"/>
                        <a:pt x="116518" y="1137"/>
                      </a:cubicBezTo>
                      <a:cubicBezTo>
                        <a:pt x="115945" y="1405"/>
                        <a:pt x="115945" y="2453"/>
                        <a:pt x="115371" y="2453"/>
                      </a:cubicBezTo>
                      <a:cubicBezTo>
                        <a:pt x="115015" y="2453"/>
                        <a:pt x="114916" y="2186"/>
                        <a:pt x="114560" y="2186"/>
                      </a:cubicBezTo>
                      <a:cubicBezTo>
                        <a:pt x="113868" y="2052"/>
                        <a:pt x="113294" y="2320"/>
                        <a:pt x="112602" y="2320"/>
                      </a:cubicBezTo>
                      <a:cubicBezTo>
                        <a:pt x="111455" y="2320"/>
                        <a:pt x="111000" y="1271"/>
                        <a:pt x="109853" y="1271"/>
                      </a:cubicBezTo>
                      <a:cubicBezTo>
                        <a:pt x="108923" y="1271"/>
                        <a:pt x="108805" y="2320"/>
                        <a:pt x="108112" y="2967"/>
                      </a:cubicBezTo>
                      <a:cubicBezTo>
                        <a:pt x="107776" y="3234"/>
                        <a:pt x="107420" y="2967"/>
                        <a:pt x="106965" y="3234"/>
                      </a:cubicBezTo>
                      <a:cubicBezTo>
                        <a:pt x="105917" y="3614"/>
                        <a:pt x="105581" y="4394"/>
                        <a:pt x="104552" y="4774"/>
                      </a:cubicBezTo>
                      <a:cubicBezTo>
                        <a:pt x="104770" y="5443"/>
                        <a:pt x="104888" y="5822"/>
                        <a:pt x="105244" y="6224"/>
                      </a:cubicBezTo>
                      <a:cubicBezTo>
                        <a:pt x="105343" y="6335"/>
                        <a:pt x="105699" y="6335"/>
                        <a:pt x="105699" y="6603"/>
                      </a:cubicBezTo>
                      <a:cubicBezTo>
                        <a:pt x="105699" y="8031"/>
                        <a:pt x="104770" y="9325"/>
                        <a:pt x="103504" y="9325"/>
                      </a:cubicBezTo>
                      <a:cubicBezTo>
                        <a:pt x="103504" y="9592"/>
                        <a:pt x="103504" y="9726"/>
                        <a:pt x="103385" y="9972"/>
                      </a:cubicBezTo>
                      <a:cubicBezTo>
                        <a:pt x="102811" y="9972"/>
                        <a:pt x="102594" y="9079"/>
                        <a:pt x="102020" y="9079"/>
                      </a:cubicBezTo>
                      <a:cubicBezTo>
                        <a:pt x="100754" y="9079"/>
                        <a:pt x="100280" y="10373"/>
                        <a:pt x="99706" y="11667"/>
                      </a:cubicBezTo>
                      <a:cubicBezTo>
                        <a:pt x="99469" y="12046"/>
                        <a:pt x="99587" y="12582"/>
                        <a:pt x="99251" y="12582"/>
                      </a:cubicBezTo>
                      <a:cubicBezTo>
                        <a:pt x="97629" y="12582"/>
                        <a:pt x="98559" y="9459"/>
                        <a:pt x="97174" y="8678"/>
                      </a:cubicBezTo>
                      <a:cubicBezTo>
                        <a:pt x="95909" y="8031"/>
                        <a:pt x="95454" y="7250"/>
                        <a:pt x="94306" y="6469"/>
                      </a:cubicBezTo>
                      <a:cubicBezTo>
                        <a:pt x="93950" y="6224"/>
                        <a:pt x="93950" y="5688"/>
                        <a:pt x="93495" y="5688"/>
                      </a:cubicBezTo>
                      <a:cubicBezTo>
                        <a:pt x="93021" y="5688"/>
                        <a:pt x="92803" y="6090"/>
                        <a:pt x="92230" y="6090"/>
                      </a:cubicBezTo>
                      <a:cubicBezTo>
                        <a:pt x="91181" y="6090"/>
                        <a:pt x="91181" y="6090"/>
                        <a:pt x="91181" y="6090"/>
                      </a:cubicBezTo>
                      <a:cubicBezTo>
                        <a:pt x="91082" y="6090"/>
                        <a:pt x="90964" y="6224"/>
                        <a:pt x="90726" y="6224"/>
                      </a:cubicBezTo>
                      <a:cubicBezTo>
                        <a:pt x="89797" y="6224"/>
                        <a:pt x="89698" y="4774"/>
                        <a:pt x="88768" y="4774"/>
                      </a:cubicBezTo>
                      <a:cubicBezTo>
                        <a:pt x="87265" y="4774"/>
                        <a:pt x="86573" y="5822"/>
                        <a:pt x="85089" y="5822"/>
                      </a:cubicBezTo>
                      <a:cubicBezTo>
                        <a:pt x="84733" y="5822"/>
                        <a:pt x="84634" y="5688"/>
                        <a:pt x="84278" y="5688"/>
                      </a:cubicBezTo>
                      <a:cubicBezTo>
                        <a:pt x="83250" y="5688"/>
                        <a:pt x="83250" y="5688"/>
                        <a:pt x="83250" y="5688"/>
                      </a:cubicBezTo>
                      <a:cubicBezTo>
                        <a:pt x="82558" y="5688"/>
                        <a:pt x="82202" y="5175"/>
                        <a:pt x="81509" y="5175"/>
                      </a:cubicBezTo>
                      <a:cubicBezTo>
                        <a:pt x="80599" y="5175"/>
                        <a:pt x="80243" y="6224"/>
                        <a:pt x="79452" y="6871"/>
                      </a:cubicBezTo>
                      <a:cubicBezTo>
                        <a:pt x="78523" y="7629"/>
                        <a:pt x="77712" y="7629"/>
                        <a:pt x="77019" y="8678"/>
                      </a:cubicBezTo>
                      <a:cubicBezTo>
                        <a:pt x="76683" y="9079"/>
                        <a:pt x="76901" y="9860"/>
                        <a:pt x="76446" y="9972"/>
                      </a:cubicBezTo>
                      <a:cubicBezTo>
                        <a:pt x="217" y="10239"/>
                        <a:pt x="217" y="10239"/>
                        <a:pt x="217" y="10239"/>
                      </a:cubicBezTo>
                      <a:lnTo>
                        <a:pt x="217" y="10239"/>
                      </a:lnTo>
                      <a:cubicBezTo>
                        <a:pt x="0" y="73865"/>
                        <a:pt x="0" y="73865"/>
                        <a:pt x="0" y="73865"/>
                      </a:cubicBezTo>
                      <a:lnTo>
                        <a:pt x="0" y="73865"/>
                      </a:lnTo>
                      <a:cubicBezTo>
                        <a:pt x="454" y="73753"/>
                        <a:pt x="454" y="73753"/>
                        <a:pt x="454" y="73753"/>
                      </a:cubicBezTo>
                      <a:cubicBezTo>
                        <a:pt x="1265" y="74266"/>
                        <a:pt x="1839" y="74132"/>
                        <a:pt x="2749" y="74511"/>
                      </a:cubicBezTo>
                      <a:cubicBezTo>
                        <a:pt x="3916" y="75047"/>
                        <a:pt x="4252" y="76073"/>
                        <a:pt x="5518" y="76073"/>
                      </a:cubicBezTo>
                      <a:cubicBezTo>
                        <a:pt x="6210" y="76073"/>
                        <a:pt x="6091" y="74645"/>
                        <a:pt x="6784" y="74645"/>
                      </a:cubicBezTo>
                      <a:cubicBezTo>
                        <a:pt x="7476" y="74645"/>
                        <a:pt x="7931" y="75047"/>
                        <a:pt x="8623" y="75047"/>
                      </a:cubicBezTo>
                      <a:cubicBezTo>
                        <a:pt x="9098" y="75047"/>
                        <a:pt x="9315" y="74913"/>
                        <a:pt x="9790" y="74913"/>
                      </a:cubicBezTo>
                      <a:cubicBezTo>
                        <a:pt x="10700" y="74913"/>
                        <a:pt x="11155" y="75828"/>
                        <a:pt x="11729" y="76720"/>
                      </a:cubicBezTo>
                      <a:cubicBezTo>
                        <a:pt x="11847" y="76988"/>
                        <a:pt x="11966" y="77255"/>
                        <a:pt x="12203" y="77501"/>
                      </a:cubicBezTo>
                      <a:cubicBezTo>
                        <a:pt x="12658" y="77902"/>
                        <a:pt x="13588" y="77501"/>
                        <a:pt x="13588" y="78148"/>
                      </a:cubicBezTo>
                      <a:cubicBezTo>
                        <a:pt x="13588" y="78683"/>
                        <a:pt x="13350" y="79063"/>
                        <a:pt x="13350" y="79709"/>
                      </a:cubicBezTo>
                      <a:cubicBezTo>
                        <a:pt x="13350" y="80356"/>
                        <a:pt x="13805" y="80624"/>
                        <a:pt x="14043" y="81137"/>
                      </a:cubicBezTo>
                      <a:cubicBezTo>
                        <a:pt x="14498" y="82320"/>
                        <a:pt x="14616" y="83614"/>
                        <a:pt x="15645" y="83614"/>
                      </a:cubicBezTo>
                      <a:cubicBezTo>
                        <a:pt x="16337" y="83614"/>
                        <a:pt x="16456" y="82587"/>
                        <a:pt x="16456" y="81784"/>
                      </a:cubicBezTo>
                      <a:cubicBezTo>
                        <a:pt x="16574" y="81137"/>
                        <a:pt x="17148" y="81026"/>
                        <a:pt x="17267" y="80356"/>
                      </a:cubicBezTo>
                      <a:cubicBezTo>
                        <a:pt x="17722" y="81918"/>
                        <a:pt x="19106" y="82052"/>
                        <a:pt x="20372" y="82453"/>
                      </a:cubicBezTo>
                      <a:cubicBezTo>
                        <a:pt x="21401" y="82699"/>
                        <a:pt x="21757" y="83346"/>
                        <a:pt x="22686" y="83747"/>
                      </a:cubicBezTo>
                      <a:cubicBezTo>
                        <a:pt x="22567" y="84394"/>
                        <a:pt x="22211" y="84662"/>
                        <a:pt x="22211" y="85309"/>
                      </a:cubicBezTo>
                      <a:cubicBezTo>
                        <a:pt x="22211" y="86603"/>
                        <a:pt x="22211" y="87629"/>
                        <a:pt x="23022" y="88544"/>
                      </a:cubicBezTo>
                      <a:cubicBezTo>
                        <a:pt x="23596" y="89191"/>
                        <a:pt x="24743" y="89057"/>
                        <a:pt x="24743" y="89972"/>
                      </a:cubicBezTo>
                      <a:cubicBezTo>
                        <a:pt x="24743" y="90886"/>
                        <a:pt x="24743" y="90886"/>
                        <a:pt x="24743" y="90886"/>
                      </a:cubicBezTo>
                      <a:cubicBezTo>
                        <a:pt x="24743" y="91533"/>
                        <a:pt x="25554" y="91399"/>
                        <a:pt x="26009" y="91533"/>
                      </a:cubicBezTo>
                      <a:cubicBezTo>
                        <a:pt x="26820" y="91801"/>
                        <a:pt x="27156" y="92448"/>
                        <a:pt x="27849" y="92961"/>
                      </a:cubicBezTo>
                      <a:cubicBezTo>
                        <a:pt x="29134" y="93876"/>
                        <a:pt x="30044" y="94255"/>
                        <a:pt x="30736" y="95683"/>
                      </a:cubicBezTo>
                      <a:cubicBezTo>
                        <a:pt x="30974" y="96218"/>
                        <a:pt x="31429" y="96218"/>
                        <a:pt x="31765" y="96597"/>
                      </a:cubicBezTo>
                      <a:cubicBezTo>
                        <a:pt x="32457" y="97891"/>
                        <a:pt x="32813" y="98806"/>
                        <a:pt x="33960" y="99721"/>
                      </a:cubicBezTo>
                      <a:cubicBezTo>
                        <a:pt x="34771" y="100501"/>
                        <a:pt x="35226" y="101416"/>
                        <a:pt x="36373" y="101416"/>
                      </a:cubicBezTo>
                      <a:cubicBezTo>
                        <a:pt x="36611" y="101416"/>
                        <a:pt x="36611" y="101148"/>
                        <a:pt x="36828" y="101015"/>
                      </a:cubicBezTo>
                      <a:cubicBezTo>
                        <a:pt x="37303" y="100881"/>
                        <a:pt x="37639" y="101015"/>
                        <a:pt x="38114" y="100881"/>
                      </a:cubicBezTo>
                      <a:cubicBezTo>
                        <a:pt x="37995" y="100368"/>
                        <a:pt x="37758" y="100234"/>
                        <a:pt x="37758" y="99721"/>
                      </a:cubicBezTo>
                      <a:cubicBezTo>
                        <a:pt x="37758" y="98672"/>
                        <a:pt x="38687" y="97891"/>
                        <a:pt x="39597" y="97891"/>
                      </a:cubicBezTo>
                      <a:cubicBezTo>
                        <a:pt x="40408" y="97891"/>
                        <a:pt x="40863" y="98159"/>
                        <a:pt x="41674" y="98159"/>
                      </a:cubicBezTo>
                      <a:cubicBezTo>
                        <a:pt x="42248" y="98159"/>
                        <a:pt x="42366" y="97646"/>
                        <a:pt x="42821" y="97646"/>
                      </a:cubicBezTo>
                      <a:cubicBezTo>
                        <a:pt x="44443" y="97646"/>
                        <a:pt x="44779" y="99721"/>
                        <a:pt x="46283" y="99721"/>
                      </a:cubicBezTo>
                      <a:cubicBezTo>
                        <a:pt x="46520" y="99721"/>
                        <a:pt x="46520" y="99453"/>
                        <a:pt x="46738" y="99453"/>
                      </a:cubicBezTo>
                      <a:cubicBezTo>
                        <a:pt x="47212" y="99453"/>
                        <a:pt x="47311" y="99854"/>
                        <a:pt x="47885" y="99854"/>
                      </a:cubicBezTo>
                      <a:cubicBezTo>
                        <a:pt x="48122" y="99854"/>
                        <a:pt x="48241" y="99721"/>
                        <a:pt x="48577" y="99721"/>
                      </a:cubicBezTo>
                      <a:cubicBezTo>
                        <a:pt x="48933" y="99721"/>
                        <a:pt x="49052" y="100100"/>
                        <a:pt x="49269" y="100234"/>
                      </a:cubicBezTo>
                      <a:cubicBezTo>
                        <a:pt x="49962" y="100501"/>
                        <a:pt x="50535" y="100368"/>
                        <a:pt x="51227" y="100368"/>
                      </a:cubicBezTo>
                      <a:cubicBezTo>
                        <a:pt x="51702" y="100368"/>
                        <a:pt x="51702" y="100368"/>
                        <a:pt x="51702" y="100368"/>
                      </a:cubicBezTo>
                      <a:cubicBezTo>
                        <a:pt x="51702" y="99854"/>
                        <a:pt x="51702" y="99854"/>
                        <a:pt x="51702" y="99854"/>
                      </a:cubicBezTo>
                      <a:cubicBezTo>
                        <a:pt x="51801" y="99721"/>
                        <a:pt x="51920" y="99587"/>
                        <a:pt x="52038" y="99587"/>
                      </a:cubicBezTo>
                      <a:cubicBezTo>
                        <a:pt x="52276" y="99587"/>
                        <a:pt x="52375" y="99721"/>
                        <a:pt x="52612" y="99721"/>
                      </a:cubicBezTo>
                      <a:cubicBezTo>
                        <a:pt x="52849" y="99721"/>
                        <a:pt x="52968" y="99721"/>
                        <a:pt x="53186" y="99721"/>
                      </a:cubicBezTo>
                      <a:cubicBezTo>
                        <a:pt x="53660" y="99721"/>
                        <a:pt x="53878" y="100234"/>
                        <a:pt x="54333" y="100368"/>
                      </a:cubicBezTo>
                      <a:cubicBezTo>
                        <a:pt x="55500" y="100881"/>
                        <a:pt x="56192" y="101416"/>
                        <a:pt x="57458" y="101416"/>
                      </a:cubicBezTo>
                      <a:cubicBezTo>
                        <a:pt x="58031" y="101416"/>
                        <a:pt x="57913" y="100234"/>
                        <a:pt x="58486" y="100100"/>
                      </a:cubicBezTo>
                      <a:cubicBezTo>
                        <a:pt x="60207" y="99587"/>
                        <a:pt x="61137" y="99074"/>
                        <a:pt x="62858" y="99074"/>
                      </a:cubicBezTo>
                      <a:cubicBezTo>
                        <a:pt x="64361" y="99074"/>
                        <a:pt x="65271" y="99319"/>
                        <a:pt x="66438" y="100368"/>
                      </a:cubicBezTo>
                      <a:cubicBezTo>
                        <a:pt x="67347" y="101015"/>
                        <a:pt x="67229" y="102175"/>
                        <a:pt x="67229" y="103491"/>
                      </a:cubicBezTo>
                      <a:cubicBezTo>
                        <a:pt x="67229" y="104651"/>
                        <a:pt x="67229" y="104651"/>
                        <a:pt x="67229" y="104651"/>
                      </a:cubicBezTo>
                      <a:cubicBezTo>
                        <a:pt x="67229" y="106480"/>
                        <a:pt x="68495" y="107127"/>
                        <a:pt x="68495" y="108934"/>
                      </a:cubicBezTo>
                      <a:cubicBezTo>
                        <a:pt x="68495" y="109336"/>
                        <a:pt x="68396" y="109447"/>
                        <a:pt x="68396" y="109849"/>
                      </a:cubicBezTo>
                      <a:cubicBezTo>
                        <a:pt x="68396" y="110496"/>
                        <a:pt x="68969" y="110630"/>
                        <a:pt x="69543" y="110875"/>
                      </a:cubicBezTo>
                      <a:cubicBezTo>
                        <a:pt x="70453" y="111277"/>
                        <a:pt x="70927" y="111790"/>
                        <a:pt x="71837" y="112191"/>
                      </a:cubicBezTo>
                      <a:cubicBezTo>
                        <a:pt x="85544" y="119977"/>
                        <a:pt x="85544" y="119977"/>
                        <a:pt x="85544" y="119977"/>
                      </a:cubicBezTo>
                      <a:close/>
                      <a:moveTo>
                        <a:pt x="76327" y="88945"/>
                      </a:moveTo>
                      <a:lnTo>
                        <a:pt x="76327" y="88945"/>
                      </a:lnTo>
                      <a:cubicBezTo>
                        <a:pt x="76802" y="88544"/>
                        <a:pt x="77138" y="88165"/>
                        <a:pt x="77712" y="88165"/>
                      </a:cubicBezTo>
                      <a:cubicBezTo>
                        <a:pt x="78978" y="88165"/>
                        <a:pt x="78879" y="90105"/>
                        <a:pt x="80026" y="90752"/>
                      </a:cubicBezTo>
                      <a:cubicBezTo>
                        <a:pt x="79334" y="91399"/>
                        <a:pt x="78523" y="90886"/>
                        <a:pt x="77830" y="91533"/>
                      </a:cubicBezTo>
                      <a:cubicBezTo>
                        <a:pt x="77494" y="91801"/>
                        <a:pt x="77593" y="92448"/>
                        <a:pt x="77494" y="92961"/>
                      </a:cubicBezTo>
                      <a:cubicBezTo>
                        <a:pt x="77375" y="93608"/>
                        <a:pt x="77138" y="94143"/>
                        <a:pt x="77138" y="94790"/>
                      </a:cubicBezTo>
                      <a:cubicBezTo>
                        <a:pt x="77138" y="95683"/>
                        <a:pt x="77375" y="96084"/>
                        <a:pt x="77375" y="96999"/>
                      </a:cubicBezTo>
                      <a:cubicBezTo>
                        <a:pt x="77375" y="97378"/>
                        <a:pt x="77257" y="97646"/>
                        <a:pt x="77257" y="98025"/>
                      </a:cubicBezTo>
                      <a:cubicBezTo>
                        <a:pt x="77257" y="98427"/>
                        <a:pt x="77494" y="98940"/>
                        <a:pt x="77138" y="98940"/>
                      </a:cubicBezTo>
                      <a:cubicBezTo>
                        <a:pt x="76110" y="98940"/>
                        <a:pt x="75754" y="97891"/>
                        <a:pt x="75180" y="96999"/>
                      </a:cubicBezTo>
                      <a:cubicBezTo>
                        <a:pt x="74488" y="95950"/>
                        <a:pt x="73795" y="95437"/>
                        <a:pt x="73795" y="94143"/>
                      </a:cubicBezTo>
                      <a:cubicBezTo>
                        <a:pt x="73795" y="93095"/>
                        <a:pt x="74488" y="92693"/>
                        <a:pt x="74488" y="91667"/>
                      </a:cubicBezTo>
                      <a:cubicBezTo>
                        <a:pt x="74488" y="90752"/>
                        <a:pt x="74488" y="90752"/>
                        <a:pt x="74488" y="90752"/>
                      </a:cubicBezTo>
                      <a:cubicBezTo>
                        <a:pt x="74488" y="89726"/>
                        <a:pt x="76110" y="90105"/>
                        <a:pt x="76327" y="88945"/>
                      </a:cubicBezTo>
                      <a:close/>
                    </a:path>
                  </a:pathLst>
                </a:custGeom>
                <a:grpFill/>
                <a:ln w="6350">
                  <a:solidFill>
                    <a:schemeClr val="bg1"/>
                  </a:solidFill>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grpSp>
        <p:sp>
          <p:nvSpPr>
            <p:cNvPr id="40" name="Shape 4824">
              <a:extLst>
                <a:ext uri="{FF2B5EF4-FFF2-40B4-BE49-F238E27FC236}">
                  <a16:creationId xmlns:a16="http://schemas.microsoft.com/office/drawing/2014/main" id="{D11EC6E9-2643-42A4-E29B-EC395414679A}"/>
                </a:ext>
              </a:extLst>
            </p:cNvPr>
            <p:cNvSpPr/>
            <p:nvPr/>
          </p:nvSpPr>
          <p:spPr>
            <a:xfrm>
              <a:off x="8429651" y="4183801"/>
              <a:ext cx="429096" cy="517945"/>
            </a:xfrm>
            <a:custGeom>
              <a:avLst/>
              <a:gdLst/>
              <a:ahLst/>
              <a:cxnLst/>
              <a:rect l="0" t="0" r="0" b="0"/>
              <a:pathLst>
                <a:path w="120000" h="120000" extrusionOk="0">
                  <a:moveTo>
                    <a:pt x="108888" y="81740"/>
                  </a:moveTo>
                  <a:lnTo>
                    <a:pt x="108888" y="81740"/>
                  </a:lnTo>
                  <a:cubicBezTo>
                    <a:pt x="108888" y="84466"/>
                    <a:pt x="107913" y="86314"/>
                    <a:pt x="105420" y="88486"/>
                  </a:cubicBezTo>
                  <a:cubicBezTo>
                    <a:pt x="106991" y="91721"/>
                    <a:pt x="106991" y="91721"/>
                    <a:pt x="106991" y="91721"/>
                  </a:cubicBezTo>
                  <a:cubicBezTo>
                    <a:pt x="106666" y="93846"/>
                    <a:pt x="104444" y="94955"/>
                    <a:pt x="104444" y="97081"/>
                  </a:cubicBezTo>
                  <a:cubicBezTo>
                    <a:pt x="104444" y="98698"/>
                    <a:pt x="108238" y="97912"/>
                    <a:pt x="108238" y="99530"/>
                  </a:cubicBezTo>
                  <a:cubicBezTo>
                    <a:pt x="108238" y="100592"/>
                    <a:pt x="107317" y="100870"/>
                    <a:pt x="106666" y="101655"/>
                  </a:cubicBezTo>
                  <a:cubicBezTo>
                    <a:pt x="107317" y="105444"/>
                    <a:pt x="107317" y="105444"/>
                    <a:pt x="107317" y="105444"/>
                  </a:cubicBezTo>
                  <a:cubicBezTo>
                    <a:pt x="107317" y="105953"/>
                    <a:pt x="106991" y="106230"/>
                    <a:pt x="106666" y="106507"/>
                  </a:cubicBezTo>
                  <a:cubicBezTo>
                    <a:pt x="105745" y="105953"/>
                    <a:pt x="105420" y="105167"/>
                    <a:pt x="105094" y="104335"/>
                  </a:cubicBezTo>
                  <a:cubicBezTo>
                    <a:pt x="104444" y="105444"/>
                    <a:pt x="104119" y="106784"/>
                    <a:pt x="102872" y="106784"/>
                  </a:cubicBezTo>
                  <a:cubicBezTo>
                    <a:pt x="102276" y="106784"/>
                    <a:pt x="101300" y="106230"/>
                    <a:pt x="101300" y="105721"/>
                  </a:cubicBezTo>
                  <a:cubicBezTo>
                    <a:pt x="101300" y="104613"/>
                    <a:pt x="101300" y="104335"/>
                    <a:pt x="101300" y="103273"/>
                  </a:cubicBezTo>
                  <a:cubicBezTo>
                    <a:pt x="100379" y="103273"/>
                    <a:pt x="99728" y="103273"/>
                    <a:pt x="98807" y="102718"/>
                  </a:cubicBezTo>
                  <a:cubicBezTo>
                    <a:pt x="99403" y="102210"/>
                    <a:pt x="99403" y="101655"/>
                    <a:pt x="99403" y="100870"/>
                  </a:cubicBezTo>
                  <a:cubicBezTo>
                    <a:pt x="100054" y="100870"/>
                    <a:pt x="100054" y="100870"/>
                    <a:pt x="100054" y="100870"/>
                  </a:cubicBezTo>
                  <a:cubicBezTo>
                    <a:pt x="100975" y="101655"/>
                    <a:pt x="101300" y="102995"/>
                    <a:pt x="102872" y="102995"/>
                  </a:cubicBezTo>
                  <a:cubicBezTo>
                    <a:pt x="103848" y="102995"/>
                    <a:pt x="105094" y="102718"/>
                    <a:pt x="105094" y="101932"/>
                  </a:cubicBezTo>
                  <a:cubicBezTo>
                    <a:pt x="105094" y="98421"/>
                    <a:pt x="100975" y="96018"/>
                    <a:pt x="96910" y="96018"/>
                  </a:cubicBezTo>
                  <a:cubicBezTo>
                    <a:pt x="94688" y="96018"/>
                    <a:pt x="94688" y="105167"/>
                    <a:pt x="94688" y="100315"/>
                  </a:cubicBezTo>
                  <a:cubicBezTo>
                    <a:pt x="94688" y="99761"/>
                    <a:pt x="94363" y="98698"/>
                    <a:pt x="93441" y="98698"/>
                  </a:cubicBezTo>
                  <a:cubicBezTo>
                    <a:pt x="91544" y="98698"/>
                    <a:pt x="90243" y="100038"/>
                    <a:pt x="90243" y="101655"/>
                  </a:cubicBezTo>
                  <a:cubicBezTo>
                    <a:pt x="90243" y="102718"/>
                    <a:pt x="90243" y="102718"/>
                    <a:pt x="90243" y="102718"/>
                  </a:cubicBezTo>
                  <a:cubicBezTo>
                    <a:pt x="89647" y="102487"/>
                    <a:pt x="89322" y="102487"/>
                    <a:pt x="88672" y="102210"/>
                  </a:cubicBezTo>
                  <a:cubicBezTo>
                    <a:pt x="88997" y="103550"/>
                    <a:pt x="89647" y="104335"/>
                    <a:pt x="89647" y="105721"/>
                  </a:cubicBezTo>
                  <a:cubicBezTo>
                    <a:pt x="89647" y="107293"/>
                    <a:pt x="89972" y="109464"/>
                    <a:pt x="88075" y="109464"/>
                  </a:cubicBezTo>
                  <a:cubicBezTo>
                    <a:pt x="86449" y="109464"/>
                    <a:pt x="85203" y="108910"/>
                    <a:pt x="84607" y="107570"/>
                  </a:cubicBezTo>
                  <a:cubicBezTo>
                    <a:pt x="84607" y="107061"/>
                    <a:pt x="84607" y="107061"/>
                    <a:pt x="84607" y="107061"/>
                  </a:cubicBezTo>
                  <a:cubicBezTo>
                    <a:pt x="83306" y="107293"/>
                    <a:pt x="82384" y="106784"/>
                    <a:pt x="81138" y="106507"/>
                  </a:cubicBezTo>
                  <a:cubicBezTo>
                    <a:pt x="82384" y="107847"/>
                    <a:pt x="83306" y="108679"/>
                    <a:pt x="83306" y="110250"/>
                  </a:cubicBezTo>
                  <a:cubicBezTo>
                    <a:pt x="83306" y="110804"/>
                    <a:pt x="82981" y="111082"/>
                    <a:pt x="82384" y="111359"/>
                  </a:cubicBezTo>
                  <a:cubicBezTo>
                    <a:pt x="82384" y="111636"/>
                    <a:pt x="82981" y="111867"/>
                    <a:pt x="82981" y="112144"/>
                  </a:cubicBezTo>
                  <a:cubicBezTo>
                    <a:pt x="82981" y="113484"/>
                    <a:pt x="81409" y="114039"/>
                    <a:pt x="80162" y="115102"/>
                  </a:cubicBezTo>
                  <a:cubicBezTo>
                    <a:pt x="78915" y="116719"/>
                    <a:pt x="79837" y="119953"/>
                    <a:pt x="77344" y="119953"/>
                  </a:cubicBezTo>
                  <a:cubicBezTo>
                    <a:pt x="74146" y="119953"/>
                    <a:pt x="73224" y="117273"/>
                    <a:pt x="70081" y="117273"/>
                  </a:cubicBezTo>
                  <a:cubicBezTo>
                    <a:pt x="67859" y="117273"/>
                    <a:pt x="66937" y="117273"/>
                    <a:pt x="64715" y="117273"/>
                  </a:cubicBezTo>
                  <a:cubicBezTo>
                    <a:pt x="63739" y="117273"/>
                    <a:pt x="63468" y="116719"/>
                    <a:pt x="62493" y="116719"/>
                  </a:cubicBezTo>
                  <a:cubicBezTo>
                    <a:pt x="60921" y="116719"/>
                    <a:pt x="60596" y="118613"/>
                    <a:pt x="58699" y="118613"/>
                  </a:cubicBezTo>
                  <a:cubicBezTo>
                    <a:pt x="56205" y="118613"/>
                    <a:pt x="57452" y="115379"/>
                    <a:pt x="55880" y="113484"/>
                  </a:cubicBezTo>
                  <a:cubicBezTo>
                    <a:pt x="54308" y="111636"/>
                    <a:pt x="53008" y="110250"/>
                    <a:pt x="51111" y="108402"/>
                  </a:cubicBezTo>
                  <a:cubicBezTo>
                    <a:pt x="49268" y="104613"/>
                    <a:pt x="45799" y="103827"/>
                    <a:pt x="43577" y="100038"/>
                  </a:cubicBezTo>
                  <a:cubicBezTo>
                    <a:pt x="41680" y="97081"/>
                    <a:pt x="41680" y="95186"/>
                    <a:pt x="40704" y="92229"/>
                  </a:cubicBezTo>
                  <a:cubicBezTo>
                    <a:pt x="40108" y="90889"/>
                    <a:pt x="39132" y="90381"/>
                    <a:pt x="38536" y="89041"/>
                  </a:cubicBezTo>
                  <a:cubicBezTo>
                    <a:pt x="37886" y="87654"/>
                    <a:pt x="38536" y="86869"/>
                    <a:pt x="38211" y="85252"/>
                  </a:cubicBezTo>
                  <a:cubicBezTo>
                    <a:pt x="37886" y="82572"/>
                    <a:pt x="36314" y="81232"/>
                    <a:pt x="35989" y="78552"/>
                  </a:cubicBezTo>
                  <a:cubicBezTo>
                    <a:pt x="36314" y="78783"/>
                    <a:pt x="36314" y="78783"/>
                    <a:pt x="36314" y="78783"/>
                  </a:cubicBezTo>
                  <a:cubicBezTo>
                    <a:pt x="37560" y="80677"/>
                    <a:pt x="39132" y="81232"/>
                    <a:pt x="41029" y="82572"/>
                  </a:cubicBezTo>
                  <a:cubicBezTo>
                    <a:pt x="42601" y="83634"/>
                    <a:pt x="41355" y="86869"/>
                    <a:pt x="42276" y="84466"/>
                  </a:cubicBezTo>
                  <a:cubicBezTo>
                    <a:pt x="43252" y="84697"/>
                    <a:pt x="43577" y="84974"/>
                    <a:pt x="44498" y="85529"/>
                  </a:cubicBezTo>
                  <a:cubicBezTo>
                    <a:pt x="44498" y="84466"/>
                    <a:pt x="44498" y="84466"/>
                    <a:pt x="44498" y="84466"/>
                  </a:cubicBezTo>
                  <a:cubicBezTo>
                    <a:pt x="44498" y="81740"/>
                    <a:pt x="41680" y="80677"/>
                    <a:pt x="40433" y="78274"/>
                  </a:cubicBezTo>
                  <a:cubicBezTo>
                    <a:pt x="39783" y="76657"/>
                    <a:pt x="39132" y="75040"/>
                    <a:pt x="37235" y="75040"/>
                  </a:cubicBezTo>
                  <a:cubicBezTo>
                    <a:pt x="37235" y="68294"/>
                    <a:pt x="31598" y="65614"/>
                    <a:pt x="28130" y="59422"/>
                  </a:cubicBezTo>
                  <a:cubicBezTo>
                    <a:pt x="26504" y="57019"/>
                    <a:pt x="24336" y="56187"/>
                    <a:pt x="24336" y="53507"/>
                  </a:cubicBezTo>
                  <a:cubicBezTo>
                    <a:pt x="24336" y="53230"/>
                    <a:pt x="24932" y="53230"/>
                    <a:pt x="24932" y="52999"/>
                  </a:cubicBezTo>
                  <a:cubicBezTo>
                    <a:pt x="24932" y="48933"/>
                    <a:pt x="22764" y="46530"/>
                    <a:pt x="21463" y="42464"/>
                  </a:cubicBezTo>
                  <a:cubicBezTo>
                    <a:pt x="21463" y="41956"/>
                    <a:pt x="20542" y="41956"/>
                    <a:pt x="20542" y="41124"/>
                  </a:cubicBezTo>
                  <a:cubicBezTo>
                    <a:pt x="20542" y="38721"/>
                    <a:pt x="22764" y="37936"/>
                    <a:pt x="23035" y="35487"/>
                  </a:cubicBezTo>
                  <a:cubicBezTo>
                    <a:pt x="22439" y="32252"/>
                    <a:pt x="22439" y="32252"/>
                    <a:pt x="22439" y="32252"/>
                  </a:cubicBezTo>
                  <a:cubicBezTo>
                    <a:pt x="23035" y="32252"/>
                    <a:pt x="23035" y="32252"/>
                    <a:pt x="23035" y="32252"/>
                  </a:cubicBezTo>
                  <a:cubicBezTo>
                    <a:pt x="23360" y="32529"/>
                    <a:pt x="23685" y="32807"/>
                    <a:pt x="24010" y="33084"/>
                  </a:cubicBezTo>
                  <a:cubicBezTo>
                    <a:pt x="25907" y="33869"/>
                    <a:pt x="27154" y="33869"/>
                    <a:pt x="29051" y="34147"/>
                  </a:cubicBezTo>
                  <a:cubicBezTo>
                    <a:pt x="30623" y="34701"/>
                    <a:pt x="30948" y="35764"/>
                    <a:pt x="32520" y="35764"/>
                  </a:cubicBezTo>
                  <a:cubicBezTo>
                    <a:pt x="33441" y="35764"/>
                    <a:pt x="33766" y="35209"/>
                    <a:pt x="34742" y="35209"/>
                  </a:cubicBezTo>
                  <a:cubicBezTo>
                    <a:pt x="37886" y="35209"/>
                    <a:pt x="39132" y="36827"/>
                    <a:pt x="42005" y="37658"/>
                  </a:cubicBezTo>
                  <a:cubicBezTo>
                    <a:pt x="47642" y="39784"/>
                    <a:pt x="50840" y="41124"/>
                    <a:pt x="56476" y="43296"/>
                  </a:cubicBezTo>
                  <a:cubicBezTo>
                    <a:pt x="59349" y="44081"/>
                    <a:pt x="61246" y="45467"/>
                    <a:pt x="64390" y="45467"/>
                  </a:cubicBezTo>
                  <a:cubicBezTo>
                    <a:pt x="67208" y="45467"/>
                    <a:pt x="67208" y="45467"/>
                    <a:pt x="67208" y="45467"/>
                  </a:cubicBezTo>
                  <a:cubicBezTo>
                    <a:pt x="69105" y="45467"/>
                    <a:pt x="69756" y="46807"/>
                    <a:pt x="71653" y="47593"/>
                  </a:cubicBezTo>
                  <a:cubicBezTo>
                    <a:pt x="71978" y="45698"/>
                    <a:pt x="71978" y="43296"/>
                    <a:pt x="74146" y="43296"/>
                  </a:cubicBezTo>
                  <a:cubicBezTo>
                    <a:pt x="75772" y="43296"/>
                    <a:pt x="76693" y="44358"/>
                    <a:pt x="77940" y="45190"/>
                  </a:cubicBezTo>
                  <a:cubicBezTo>
                    <a:pt x="79837" y="46530"/>
                    <a:pt x="80487" y="47593"/>
                    <a:pt x="82059" y="49210"/>
                  </a:cubicBezTo>
                  <a:cubicBezTo>
                    <a:pt x="82710" y="50550"/>
                    <a:pt x="79241" y="43296"/>
                    <a:pt x="79241" y="42233"/>
                  </a:cubicBezTo>
                  <a:cubicBezTo>
                    <a:pt x="79241" y="41124"/>
                    <a:pt x="79241" y="41124"/>
                    <a:pt x="79241" y="41124"/>
                  </a:cubicBezTo>
                  <a:cubicBezTo>
                    <a:pt x="79512" y="41124"/>
                    <a:pt x="79837" y="41124"/>
                    <a:pt x="79837" y="41124"/>
                  </a:cubicBezTo>
                  <a:cubicBezTo>
                    <a:pt x="81734" y="41124"/>
                    <a:pt x="82710" y="42233"/>
                    <a:pt x="84607" y="42233"/>
                  </a:cubicBezTo>
                  <a:cubicBezTo>
                    <a:pt x="86449" y="42233"/>
                    <a:pt x="87100" y="40338"/>
                    <a:pt x="88672" y="40338"/>
                  </a:cubicBezTo>
                  <a:cubicBezTo>
                    <a:pt x="89972" y="40338"/>
                    <a:pt x="90569" y="41956"/>
                    <a:pt x="91815" y="41956"/>
                  </a:cubicBezTo>
                  <a:cubicBezTo>
                    <a:pt x="95284" y="41956"/>
                    <a:pt x="96910" y="39276"/>
                    <a:pt x="98482" y="36549"/>
                  </a:cubicBezTo>
                  <a:cubicBezTo>
                    <a:pt x="100379" y="37381"/>
                    <a:pt x="100975" y="38444"/>
                    <a:pt x="103197" y="38444"/>
                  </a:cubicBezTo>
                  <a:cubicBezTo>
                    <a:pt x="105745" y="38444"/>
                    <a:pt x="107642" y="36827"/>
                    <a:pt x="107642" y="34701"/>
                  </a:cubicBezTo>
                  <a:cubicBezTo>
                    <a:pt x="107642" y="32529"/>
                    <a:pt x="117073" y="38998"/>
                    <a:pt x="117073" y="40893"/>
                  </a:cubicBezTo>
                  <a:cubicBezTo>
                    <a:pt x="117073" y="41956"/>
                    <a:pt x="114905" y="41956"/>
                    <a:pt x="114905" y="43018"/>
                  </a:cubicBezTo>
                  <a:cubicBezTo>
                    <a:pt x="114905" y="43296"/>
                    <a:pt x="115176" y="43296"/>
                    <a:pt x="115176" y="43573"/>
                  </a:cubicBezTo>
                  <a:cubicBezTo>
                    <a:pt x="115176" y="47038"/>
                    <a:pt x="115176" y="47038"/>
                    <a:pt x="115176" y="47038"/>
                  </a:cubicBezTo>
                  <a:cubicBezTo>
                    <a:pt x="115176" y="48147"/>
                    <a:pt x="116151" y="48656"/>
                    <a:pt x="116151" y="49765"/>
                  </a:cubicBezTo>
                  <a:cubicBezTo>
                    <a:pt x="116151" y="50827"/>
                    <a:pt x="115501" y="51613"/>
                    <a:pt x="115501" y="52722"/>
                  </a:cubicBezTo>
                  <a:cubicBezTo>
                    <a:pt x="115501" y="55402"/>
                    <a:pt x="115501" y="55402"/>
                    <a:pt x="115501" y="55402"/>
                  </a:cubicBezTo>
                  <a:cubicBezTo>
                    <a:pt x="115501" y="57019"/>
                    <a:pt x="117073" y="57805"/>
                    <a:pt x="117073" y="59699"/>
                  </a:cubicBezTo>
                  <a:cubicBezTo>
                    <a:pt x="117073" y="61316"/>
                    <a:pt x="115826" y="62379"/>
                    <a:pt x="115826" y="63996"/>
                  </a:cubicBezTo>
                  <a:cubicBezTo>
                    <a:pt x="115826" y="65614"/>
                    <a:pt x="116151" y="66445"/>
                    <a:pt x="116151" y="68063"/>
                  </a:cubicBezTo>
                  <a:cubicBezTo>
                    <a:pt x="116151" y="69403"/>
                    <a:pt x="115176" y="70188"/>
                    <a:pt x="115176" y="71528"/>
                  </a:cubicBezTo>
                  <a:cubicBezTo>
                    <a:pt x="115176" y="72360"/>
                    <a:pt x="116151" y="72868"/>
                    <a:pt x="116476" y="73700"/>
                  </a:cubicBezTo>
                  <a:cubicBezTo>
                    <a:pt x="115501" y="73700"/>
                    <a:pt x="115176" y="72868"/>
                    <a:pt x="113929" y="72868"/>
                  </a:cubicBezTo>
                  <a:cubicBezTo>
                    <a:pt x="113929" y="72591"/>
                    <a:pt x="113929" y="72591"/>
                    <a:pt x="113929" y="72360"/>
                  </a:cubicBezTo>
                  <a:cubicBezTo>
                    <a:pt x="113929" y="71805"/>
                    <a:pt x="114254" y="71528"/>
                    <a:pt x="114254" y="70743"/>
                  </a:cubicBezTo>
                  <a:cubicBezTo>
                    <a:pt x="111707" y="71805"/>
                    <a:pt x="111111" y="73977"/>
                    <a:pt x="110460" y="76380"/>
                  </a:cubicBezTo>
                  <a:cubicBezTo>
                    <a:pt x="109810" y="78274"/>
                    <a:pt x="108563" y="79060"/>
                    <a:pt x="108563" y="81232"/>
                  </a:cubicBezTo>
                  <a:cubicBezTo>
                    <a:pt x="108563" y="81509"/>
                    <a:pt x="108888" y="81509"/>
                    <a:pt x="108888" y="81740"/>
                  </a:cubicBezTo>
                  <a:close/>
                  <a:moveTo>
                    <a:pt x="90894" y="110250"/>
                  </a:moveTo>
                  <a:lnTo>
                    <a:pt x="90894" y="110250"/>
                  </a:lnTo>
                  <a:cubicBezTo>
                    <a:pt x="90569" y="110019"/>
                    <a:pt x="90569" y="110019"/>
                    <a:pt x="90243" y="110019"/>
                  </a:cubicBezTo>
                  <a:cubicBezTo>
                    <a:pt x="88346" y="110019"/>
                    <a:pt x="88672" y="112144"/>
                    <a:pt x="87750" y="113484"/>
                  </a:cubicBezTo>
                  <a:cubicBezTo>
                    <a:pt x="88672" y="114316"/>
                    <a:pt x="88672" y="115379"/>
                    <a:pt x="89647" y="116211"/>
                  </a:cubicBezTo>
                  <a:cubicBezTo>
                    <a:pt x="90894" y="115102"/>
                    <a:pt x="90569" y="114039"/>
                    <a:pt x="91219" y="113253"/>
                  </a:cubicBezTo>
                  <a:cubicBezTo>
                    <a:pt x="90894" y="112144"/>
                    <a:pt x="90894" y="112144"/>
                    <a:pt x="90894" y="112144"/>
                  </a:cubicBezTo>
                  <a:cubicBezTo>
                    <a:pt x="90894" y="110250"/>
                    <a:pt x="90894" y="110250"/>
                    <a:pt x="90894" y="110250"/>
                  </a:cubicBezTo>
                  <a:close/>
                  <a:moveTo>
                    <a:pt x="111382" y="89272"/>
                  </a:moveTo>
                  <a:lnTo>
                    <a:pt x="111382" y="89272"/>
                  </a:lnTo>
                  <a:cubicBezTo>
                    <a:pt x="111382" y="89041"/>
                    <a:pt x="111382" y="89041"/>
                    <a:pt x="111382" y="89041"/>
                  </a:cubicBezTo>
                  <a:cubicBezTo>
                    <a:pt x="110785" y="88763"/>
                    <a:pt x="110785" y="88763"/>
                    <a:pt x="110785" y="88763"/>
                  </a:cubicBezTo>
                  <a:cubicBezTo>
                    <a:pt x="110135" y="89826"/>
                    <a:pt x="110135" y="90381"/>
                    <a:pt x="109810" y="91166"/>
                  </a:cubicBezTo>
                  <a:cubicBezTo>
                    <a:pt x="110135" y="91166"/>
                    <a:pt x="110460" y="91443"/>
                    <a:pt x="110785" y="91443"/>
                  </a:cubicBezTo>
                  <a:cubicBezTo>
                    <a:pt x="111111" y="91443"/>
                    <a:pt x="111382" y="91166"/>
                    <a:pt x="111707" y="91166"/>
                  </a:cubicBezTo>
                  <a:cubicBezTo>
                    <a:pt x="111382" y="89272"/>
                    <a:pt x="111382" y="89272"/>
                    <a:pt x="111382" y="89272"/>
                  </a:cubicBezTo>
                  <a:close/>
                  <a:moveTo>
                    <a:pt x="27804" y="30912"/>
                  </a:moveTo>
                  <a:lnTo>
                    <a:pt x="27804" y="30912"/>
                  </a:lnTo>
                  <a:cubicBezTo>
                    <a:pt x="27479" y="31744"/>
                    <a:pt x="27479" y="32252"/>
                    <a:pt x="27154" y="32807"/>
                  </a:cubicBezTo>
                  <a:cubicBezTo>
                    <a:pt x="27804" y="33084"/>
                    <a:pt x="27804" y="33084"/>
                    <a:pt x="27804" y="33084"/>
                  </a:cubicBezTo>
                  <a:cubicBezTo>
                    <a:pt x="29051" y="32807"/>
                    <a:pt x="29701" y="32529"/>
                    <a:pt x="30298" y="31744"/>
                  </a:cubicBezTo>
                  <a:cubicBezTo>
                    <a:pt x="29376" y="31467"/>
                    <a:pt x="28726" y="31189"/>
                    <a:pt x="27804" y="30912"/>
                  </a:cubicBezTo>
                  <a:close/>
                  <a:moveTo>
                    <a:pt x="103848" y="7809"/>
                  </a:moveTo>
                  <a:lnTo>
                    <a:pt x="103848" y="7809"/>
                  </a:lnTo>
                  <a:cubicBezTo>
                    <a:pt x="105420" y="8594"/>
                    <a:pt x="106070" y="9934"/>
                    <a:pt x="106070" y="11551"/>
                  </a:cubicBezTo>
                  <a:cubicBezTo>
                    <a:pt x="106070" y="11829"/>
                    <a:pt x="105745" y="11829"/>
                    <a:pt x="105420" y="12106"/>
                  </a:cubicBezTo>
                  <a:cubicBezTo>
                    <a:pt x="105745" y="12614"/>
                    <a:pt x="105745" y="12614"/>
                    <a:pt x="105745" y="12614"/>
                  </a:cubicBezTo>
                  <a:cubicBezTo>
                    <a:pt x="107913" y="12614"/>
                    <a:pt x="108238" y="14509"/>
                    <a:pt x="109214" y="16403"/>
                  </a:cubicBezTo>
                  <a:cubicBezTo>
                    <a:pt x="109810" y="17743"/>
                    <a:pt x="110460" y="18298"/>
                    <a:pt x="111111" y="19638"/>
                  </a:cubicBezTo>
                  <a:cubicBezTo>
                    <a:pt x="112357" y="19360"/>
                    <a:pt x="112357" y="18020"/>
                    <a:pt x="113604" y="18020"/>
                  </a:cubicBezTo>
                  <a:cubicBezTo>
                    <a:pt x="114579" y="18020"/>
                    <a:pt x="115176" y="18298"/>
                    <a:pt x="116151" y="18529"/>
                  </a:cubicBezTo>
                  <a:cubicBezTo>
                    <a:pt x="116151" y="18298"/>
                    <a:pt x="116151" y="18298"/>
                    <a:pt x="116151" y="17743"/>
                  </a:cubicBezTo>
                  <a:cubicBezTo>
                    <a:pt x="116151" y="17189"/>
                    <a:pt x="116151" y="16680"/>
                    <a:pt x="116151" y="15849"/>
                  </a:cubicBezTo>
                  <a:cubicBezTo>
                    <a:pt x="115826" y="15849"/>
                    <a:pt x="115501" y="15849"/>
                    <a:pt x="114905" y="15849"/>
                  </a:cubicBezTo>
                  <a:cubicBezTo>
                    <a:pt x="114579" y="15849"/>
                    <a:pt x="114579" y="15571"/>
                    <a:pt x="114254" y="15571"/>
                  </a:cubicBezTo>
                  <a:cubicBezTo>
                    <a:pt x="114905" y="14786"/>
                    <a:pt x="115501" y="14509"/>
                    <a:pt x="115501" y="13723"/>
                  </a:cubicBezTo>
                  <a:cubicBezTo>
                    <a:pt x="115501" y="10997"/>
                    <a:pt x="115501" y="10997"/>
                    <a:pt x="115501" y="10997"/>
                  </a:cubicBezTo>
                  <a:cubicBezTo>
                    <a:pt x="110785" y="10997"/>
                    <a:pt x="110135" y="6977"/>
                    <a:pt x="106666" y="4297"/>
                  </a:cubicBezTo>
                  <a:cubicBezTo>
                    <a:pt x="106070" y="5914"/>
                    <a:pt x="105420" y="6977"/>
                    <a:pt x="103848" y="7809"/>
                  </a:cubicBezTo>
                  <a:close/>
                  <a:moveTo>
                    <a:pt x="112953" y="22318"/>
                  </a:moveTo>
                  <a:lnTo>
                    <a:pt x="112953" y="22318"/>
                  </a:lnTo>
                  <a:cubicBezTo>
                    <a:pt x="112357" y="22318"/>
                    <a:pt x="111707" y="22040"/>
                    <a:pt x="111111" y="22040"/>
                  </a:cubicBezTo>
                  <a:cubicBezTo>
                    <a:pt x="109810" y="22040"/>
                    <a:pt x="108563" y="22872"/>
                    <a:pt x="108563" y="23658"/>
                  </a:cubicBezTo>
                  <a:cubicBezTo>
                    <a:pt x="109810" y="24443"/>
                    <a:pt x="110785" y="24720"/>
                    <a:pt x="112357" y="24720"/>
                  </a:cubicBezTo>
                  <a:cubicBezTo>
                    <a:pt x="113604" y="24720"/>
                    <a:pt x="114579" y="24443"/>
                    <a:pt x="115826" y="23935"/>
                  </a:cubicBezTo>
                  <a:cubicBezTo>
                    <a:pt x="116476" y="24443"/>
                    <a:pt x="116747" y="24998"/>
                    <a:pt x="117398" y="25829"/>
                  </a:cubicBezTo>
                  <a:cubicBezTo>
                    <a:pt x="118319" y="25275"/>
                    <a:pt x="118970" y="24998"/>
                    <a:pt x="119945" y="24212"/>
                  </a:cubicBezTo>
                  <a:cubicBezTo>
                    <a:pt x="118970" y="23103"/>
                    <a:pt x="118319" y="22318"/>
                    <a:pt x="117723" y="20978"/>
                  </a:cubicBezTo>
                  <a:cubicBezTo>
                    <a:pt x="117073" y="20700"/>
                    <a:pt x="117073" y="20700"/>
                    <a:pt x="117073" y="20700"/>
                  </a:cubicBezTo>
                  <a:cubicBezTo>
                    <a:pt x="116151" y="22040"/>
                    <a:pt x="114579" y="22318"/>
                    <a:pt x="112953" y="22318"/>
                  </a:cubicBezTo>
                  <a:close/>
                  <a:moveTo>
                    <a:pt x="112032" y="27678"/>
                  </a:moveTo>
                  <a:lnTo>
                    <a:pt x="112032" y="27678"/>
                  </a:lnTo>
                  <a:cubicBezTo>
                    <a:pt x="112032" y="27955"/>
                    <a:pt x="112032" y="28232"/>
                    <a:pt x="112032" y="28509"/>
                  </a:cubicBezTo>
                  <a:cubicBezTo>
                    <a:pt x="113279" y="28232"/>
                    <a:pt x="113929" y="27678"/>
                    <a:pt x="114579" y="26892"/>
                  </a:cubicBezTo>
                  <a:cubicBezTo>
                    <a:pt x="113604" y="26615"/>
                    <a:pt x="112032" y="26892"/>
                    <a:pt x="112032" y="27678"/>
                  </a:cubicBezTo>
                  <a:close/>
                  <a:moveTo>
                    <a:pt x="26178" y="24998"/>
                  </a:moveTo>
                  <a:lnTo>
                    <a:pt x="26178" y="24998"/>
                  </a:lnTo>
                  <a:cubicBezTo>
                    <a:pt x="29051" y="24998"/>
                    <a:pt x="29051" y="24998"/>
                    <a:pt x="29051" y="24998"/>
                  </a:cubicBezTo>
                  <a:cubicBezTo>
                    <a:pt x="29051" y="24443"/>
                    <a:pt x="29051" y="24212"/>
                    <a:pt x="29051" y="23380"/>
                  </a:cubicBezTo>
                  <a:cubicBezTo>
                    <a:pt x="27804" y="23658"/>
                    <a:pt x="27154" y="24443"/>
                    <a:pt x="26178" y="24998"/>
                  </a:cubicBezTo>
                  <a:close/>
                  <a:moveTo>
                    <a:pt x="4444" y="1062"/>
                  </a:moveTo>
                  <a:lnTo>
                    <a:pt x="4444" y="1062"/>
                  </a:lnTo>
                  <a:cubicBezTo>
                    <a:pt x="4119" y="785"/>
                    <a:pt x="3794" y="508"/>
                    <a:pt x="3197" y="277"/>
                  </a:cubicBezTo>
                  <a:cubicBezTo>
                    <a:pt x="2872" y="0"/>
                    <a:pt x="2872" y="0"/>
                    <a:pt x="2872" y="0"/>
                  </a:cubicBezTo>
                  <a:cubicBezTo>
                    <a:pt x="2872" y="785"/>
                    <a:pt x="3197" y="1340"/>
                    <a:pt x="2872" y="2125"/>
                  </a:cubicBezTo>
                  <a:cubicBezTo>
                    <a:pt x="2222" y="2957"/>
                    <a:pt x="650" y="2680"/>
                    <a:pt x="650" y="3465"/>
                  </a:cubicBezTo>
                  <a:cubicBezTo>
                    <a:pt x="650" y="4297"/>
                    <a:pt x="1300" y="4574"/>
                    <a:pt x="1300" y="5360"/>
                  </a:cubicBezTo>
                  <a:cubicBezTo>
                    <a:pt x="1300" y="6700"/>
                    <a:pt x="0" y="7254"/>
                    <a:pt x="0" y="8594"/>
                  </a:cubicBezTo>
                  <a:cubicBezTo>
                    <a:pt x="0" y="9657"/>
                    <a:pt x="0" y="9657"/>
                    <a:pt x="0" y="9657"/>
                  </a:cubicBezTo>
                  <a:cubicBezTo>
                    <a:pt x="650" y="9657"/>
                    <a:pt x="975" y="9657"/>
                    <a:pt x="1571" y="9657"/>
                  </a:cubicBezTo>
                  <a:cubicBezTo>
                    <a:pt x="1571" y="15063"/>
                    <a:pt x="1571" y="15063"/>
                    <a:pt x="1571" y="15063"/>
                  </a:cubicBezTo>
                  <a:cubicBezTo>
                    <a:pt x="1571" y="15063"/>
                    <a:pt x="1897" y="15340"/>
                    <a:pt x="2222" y="15340"/>
                  </a:cubicBezTo>
                  <a:cubicBezTo>
                    <a:pt x="3197" y="15340"/>
                    <a:pt x="3197" y="14509"/>
                    <a:pt x="3794" y="13954"/>
                  </a:cubicBezTo>
                  <a:cubicBezTo>
                    <a:pt x="5691" y="13169"/>
                    <a:pt x="7262" y="12106"/>
                    <a:pt x="7262" y="10211"/>
                  </a:cubicBezTo>
                  <a:cubicBezTo>
                    <a:pt x="7262" y="8317"/>
                    <a:pt x="6341" y="7531"/>
                    <a:pt x="6341" y="5914"/>
                  </a:cubicBezTo>
                  <a:cubicBezTo>
                    <a:pt x="6341" y="4574"/>
                    <a:pt x="6937" y="3742"/>
                    <a:pt x="6937" y="2125"/>
                  </a:cubicBezTo>
                  <a:cubicBezTo>
                    <a:pt x="6937" y="1340"/>
                    <a:pt x="5365" y="1340"/>
                    <a:pt x="4444" y="1062"/>
                  </a:cubicBezTo>
                  <a:close/>
                </a:path>
              </a:pathLst>
            </a:custGeom>
            <a:grpFill/>
            <a:ln w="6350" cap="flat" cmpd="sng">
              <a:solidFill>
                <a:schemeClr val="bg1"/>
              </a:solidFill>
              <a:prstDash val="solid"/>
              <a:bevel/>
              <a:headEnd type="none" w="med" len="med"/>
              <a:tailEnd type="none" w="med" len="med"/>
              <a:extLst>
                <a:ext uri="{C807C97D-BFC1-408E-A445-0C87EB9F89A2}">
                  <ask:lineSketchStyleProps xmlns:ask="http://schemas.microsoft.com/office/drawing/2018/sketchyshapes">
                    <ask:type>
                      <ask:lineSketchNone/>
                    </ask:type>
                  </ask:lineSketchStyleProps>
                </a:ext>
              </a:extLst>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1" b="0" i="0" u="none" strike="noStrike" kern="1200" cap="none" spc="0" normalizeH="0" baseline="0" noProof="0" dirty="0">
                <a:ln>
                  <a:noFill/>
                </a:ln>
                <a:solidFill>
                  <a:srgbClr val="2D3033"/>
                </a:solidFill>
                <a:effectLst/>
                <a:uLnTx/>
                <a:uFillTx/>
                <a:latin typeface="Source Sans Pro"/>
                <a:ea typeface="Source Sans Pro"/>
                <a:cs typeface="Source Sans Pro"/>
                <a:sym typeface="Source Sans Pro"/>
              </a:endParaRPr>
            </a:p>
          </p:txBody>
        </p:sp>
      </p:grpSp>
      <p:sp>
        <p:nvSpPr>
          <p:cNvPr id="77" name="Rectangle 76">
            <a:extLst>
              <a:ext uri="{FF2B5EF4-FFF2-40B4-BE49-F238E27FC236}">
                <a16:creationId xmlns:a16="http://schemas.microsoft.com/office/drawing/2014/main" id="{D957032B-7DBC-9E84-48A9-F95F10800BB9}"/>
              </a:ext>
            </a:extLst>
          </p:cNvPr>
          <p:cNvSpPr/>
          <p:nvPr/>
        </p:nvSpPr>
        <p:spPr>
          <a:xfrm>
            <a:off x="10082578" y="5830720"/>
            <a:ext cx="1894567" cy="276999"/>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6" name="TextBox 75">
            <a:extLst>
              <a:ext uri="{FF2B5EF4-FFF2-40B4-BE49-F238E27FC236}">
                <a16:creationId xmlns:a16="http://schemas.microsoft.com/office/drawing/2014/main" id="{C9A3A2E4-FAFB-29E6-575B-04F820879466}"/>
              </a:ext>
            </a:extLst>
          </p:cNvPr>
          <p:cNvSpPr txBox="1"/>
          <p:nvPr/>
        </p:nvSpPr>
        <p:spPr>
          <a:xfrm>
            <a:off x="10147581" y="5830719"/>
            <a:ext cx="1643904" cy="276999"/>
          </a:xfrm>
          <a:prstGeom prst="rect">
            <a:avLst/>
          </a:prstGeom>
          <a:noFill/>
        </p:spPr>
        <p:txBody>
          <a:bodyPr wrap="square">
            <a:spAutoFit/>
          </a:bodyPr>
          <a:lstStyle/>
          <a:p>
            <a:pPr algn="l"/>
            <a:r>
              <a:rPr lang="en-AU" sz="1200" dirty="0">
                <a:solidFill>
                  <a:schemeClr val="bg1"/>
                </a:solidFill>
              </a:rPr>
              <a:t>Employees by location*</a:t>
            </a:r>
          </a:p>
        </p:txBody>
      </p:sp>
      <p:sp>
        <p:nvSpPr>
          <p:cNvPr id="84" name="TextBox 83">
            <a:extLst>
              <a:ext uri="{FF2B5EF4-FFF2-40B4-BE49-F238E27FC236}">
                <a16:creationId xmlns:a16="http://schemas.microsoft.com/office/drawing/2014/main" id="{B3B74005-0526-E265-24C8-36F54C2688F9}"/>
              </a:ext>
            </a:extLst>
          </p:cNvPr>
          <p:cNvSpPr txBox="1"/>
          <p:nvPr/>
        </p:nvSpPr>
        <p:spPr>
          <a:xfrm flipH="1">
            <a:off x="552443" y="3953287"/>
            <a:ext cx="2340000" cy="927618"/>
          </a:xfrm>
          <a:prstGeom prst="rect">
            <a:avLst/>
          </a:prstGeom>
          <a:solidFill>
            <a:schemeClr val="bg1">
              <a:alpha val="60000"/>
            </a:schemeClr>
          </a:solidFill>
        </p:spPr>
        <p:txBody>
          <a:bodyPr wrap="square" lIns="251999" tIns="288000" rIns="360000" bIns="144000" rtlCol="0" anchor="t">
            <a:noAutofit/>
          </a:bodyPr>
          <a:lstStyle/>
          <a:p>
            <a:pPr algn="ctr">
              <a:spcAft>
                <a:spcPts val="600"/>
              </a:spcAft>
              <a:buClr>
                <a:schemeClr val="tx2"/>
              </a:buClr>
            </a:pPr>
            <a:endParaRPr lang="en-AU" sz="1600" dirty="0">
              <a:latin typeface="+mj-lt"/>
            </a:endParaRPr>
          </a:p>
        </p:txBody>
      </p:sp>
      <p:sp>
        <p:nvSpPr>
          <p:cNvPr id="85" name="Rectangle 84">
            <a:extLst>
              <a:ext uri="{FF2B5EF4-FFF2-40B4-BE49-F238E27FC236}">
                <a16:creationId xmlns:a16="http://schemas.microsoft.com/office/drawing/2014/main" id="{804538D9-CD19-FAB0-FEB8-F85748EFFE81}"/>
              </a:ext>
            </a:extLst>
          </p:cNvPr>
          <p:cNvSpPr/>
          <p:nvPr/>
        </p:nvSpPr>
        <p:spPr>
          <a:xfrm>
            <a:off x="557312" y="3668126"/>
            <a:ext cx="2340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j-lt"/>
              </a:rPr>
              <a:t>OUR BUSINESS</a:t>
            </a:r>
          </a:p>
        </p:txBody>
      </p:sp>
      <p:sp>
        <p:nvSpPr>
          <p:cNvPr id="86" name="TextBox 85">
            <a:extLst>
              <a:ext uri="{FF2B5EF4-FFF2-40B4-BE49-F238E27FC236}">
                <a16:creationId xmlns:a16="http://schemas.microsoft.com/office/drawing/2014/main" id="{6A4B54FA-11C9-16CC-64FE-742CECF29FAB}"/>
              </a:ext>
            </a:extLst>
          </p:cNvPr>
          <p:cNvSpPr txBox="1"/>
          <p:nvPr/>
        </p:nvSpPr>
        <p:spPr>
          <a:xfrm>
            <a:off x="557311" y="3951930"/>
            <a:ext cx="1245027" cy="430887"/>
          </a:xfrm>
          <a:prstGeom prst="rect">
            <a:avLst/>
          </a:prstGeom>
          <a:noFill/>
        </p:spPr>
        <p:txBody>
          <a:bodyPr wrap="square" lIns="108000" tIns="0" rIns="0" bIns="0" rtlCol="0">
            <a:spAutoFit/>
          </a:bodyPr>
          <a:lstStyle/>
          <a:p>
            <a:r>
              <a:rPr lang="en-AU" sz="2800" dirty="0">
                <a:solidFill>
                  <a:schemeClr val="accent5"/>
                </a:solidFill>
                <a:latin typeface="+mj-lt"/>
              </a:rPr>
              <a:t>$2.4bn</a:t>
            </a:r>
          </a:p>
        </p:txBody>
      </p:sp>
      <p:sp>
        <p:nvSpPr>
          <p:cNvPr id="87" name="TextBox 86">
            <a:extLst>
              <a:ext uri="{FF2B5EF4-FFF2-40B4-BE49-F238E27FC236}">
                <a16:creationId xmlns:a16="http://schemas.microsoft.com/office/drawing/2014/main" id="{C4F4F733-BA26-C520-0CC4-8C152D07F7D1}"/>
              </a:ext>
            </a:extLst>
          </p:cNvPr>
          <p:cNvSpPr txBox="1"/>
          <p:nvPr/>
        </p:nvSpPr>
        <p:spPr>
          <a:xfrm>
            <a:off x="1858439" y="3951929"/>
            <a:ext cx="843322" cy="432000"/>
          </a:xfrm>
          <a:prstGeom prst="rect">
            <a:avLst/>
          </a:prstGeom>
          <a:noFill/>
        </p:spPr>
        <p:txBody>
          <a:bodyPr wrap="square" lIns="108000" tIns="0" rIns="0" bIns="0" rtlCol="0" anchor="ctr">
            <a:noAutofit/>
          </a:bodyPr>
          <a:lstStyle/>
          <a:p>
            <a:r>
              <a:rPr lang="en-AU" sz="800" dirty="0"/>
              <a:t>Revenue</a:t>
            </a:r>
            <a:br>
              <a:rPr lang="en-AU" sz="800" dirty="0"/>
            </a:br>
            <a:r>
              <a:rPr lang="en-AU" sz="800" dirty="0"/>
              <a:t>(2024)</a:t>
            </a:r>
          </a:p>
        </p:txBody>
      </p:sp>
      <p:sp>
        <p:nvSpPr>
          <p:cNvPr id="90" name="TextBox 89">
            <a:extLst>
              <a:ext uri="{FF2B5EF4-FFF2-40B4-BE49-F238E27FC236}">
                <a16:creationId xmlns:a16="http://schemas.microsoft.com/office/drawing/2014/main" id="{9C57693E-0582-428E-C9B4-697BE4196117}"/>
              </a:ext>
            </a:extLst>
          </p:cNvPr>
          <p:cNvSpPr txBox="1"/>
          <p:nvPr/>
        </p:nvSpPr>
        <p:spPr>
          <a:xfrm>
            <a:off x="546609" y="4414621"/>
            <a:ext cx="1389062" cy="430887"/>
          </a:xfrm>
          <a:prstGeom prst="rect">
            <a:avLst/>
          </a:prstGeom>
          <a:noFill/>
        </p:spPr>
        <p:txBody>
          <a:bodyPr wrap="square" lIns="108000" tIns="0" rIns="0" bIns="0" rtlCol="0">
            <a:spAutoFit/>
          </a:bodyPr>
          <a:lstStyle/>
          <a:p>
            <a:r>
              <a:rPr lang="en-AU" sz="2800" dirty="0">
                <a:solidFill>
                  <a:schemeClr val="accent5"/>
                </a:solidFill>
                <a:latin typeface="+mj-lt"/>
              </a:rPr>
              <a:t>$300m</a:t>
            </a:r>
          </a:p>
        </p:txBody>
      </p:sp>
      <p:sp>
        <p:nvSpPr>
          <p:cNvPr id="91" name="TextBox 90">
            <a:extLst>
              <a:ext uri="{FF2B5EF4-FFF2-40B4-BE49-F238E27FC236}">
                <a16:creationId xmlns:a16="http://schemas.microsoft.com/office/drawing/2014/main" id="{3D7A4A5F-148C-B9C3-A5E1-14F01518128C}"/>
              </a:ext>
            </a:extLst>
          </p:cNvPr>
          <p:cNvSpPr txBox="1"/>
          <p:nvPr/>
        </p:nvSpPr>
        <p:spPr>
          <a:xfrm>
            <a:off x="1847735" y="4414620"/>
            <a:ext cx="957621" cy="432000"/>
          </a:xfrm>
          <a:prstGeom prst="rect">
            <a:avLst/>
          </a:prstGeom>
          <a:noFill/>
        </p:spPr>
        <p:txBody>
          <a:bodyPr wrap="square" lIns="108000" tIns="0" rIns="0" bIns="0" rtlCol="0" anchor="ctr">
            <a:noAutofit/>
          </a:bodyPr>
          <a:lstStyle/>
          <a:p>
            <a:r>
              <a:rPr lang="en-AU" sz="800" dirty="0"/>
              <a:t>invested in R&amp;D over the last decade</a:t>
            </a:r>
          </a:p>
        </p:txBody>
      </p:sp>
      <p:sp>
        <p:nvSpPr>
          <p:cNvPr id="3" name="Slide Number Placeholder 3">
            <a:extLst>
              <a:ext uri="{FF2B5EF4-FFF2-40B4-BE49-F238E27FC236}">
                <a16:creationId xmlns:a16="http://schemas.microsoft.com/office/drawing/2014/main" id="{702DFF14-912C-111D-DEA3-FAEC264003BB}"/>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8</a:t>
            </a:fld>
            <a:endParaRPr lang="en-GB" sz="1200" dirty="0"/>
          </a:p>
        </p:txBody>
      </p:sp>
    </p:spTree>
    <p:extLst>
      <p:ext uri="{BB962C8B-B14F-4D97-AF65-F5344CB8AC3E}">
        <p14:creationId xmlns:p14="http://schemas.microsoft.com/office/powerpoint/2010/main" val="64026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D0DA65-1584-6978-B796-361CFFAB3536}"/>
              </a:ext>
            </a:extLst>
          </p:cNvPr>
          <p:cNvSpPr>
            <a:spLocks noGrp="1"/>
          </p:cNvSpPr>
          <p:nvPr>
            <p:ph type="body" sz="quarter" idx="17"/>
          </p:nvPr>
        </p:nvSpPr>
        <p:spPr/>
        <p:txBody>
          <a:bodyPr/>
          <a:lstStyle/>
          <a:p>
            <a:endParaRPr lang="en-AU" dirty="0"/>
          </a:p>
        </p:txBody>
      </p:sp>
      <p:sp>
        <p:nvSpPr>
          <p:cNvPr id="3" name="Title 2">
            <a:extLst>
              <a:ext uri="{FF2B5EF4-FFF2-40B4-BE49-F238E27FC236}">
                <a16:creationId xmlns:a16="http://schemas.microsoft.com/office/drawing/2014/main" id="{B3B798B8-BB0C-06F8-D8AE-69CB5FB87B23}"/>
              </a:ext>
            </a:extLst>
          </p:cNvPr>
          <p:cNvSpPr>
            <a:spLocks noGrp="1"/>
          </p:cNvSpPr>
          <p:nvPr>
            <p:ph type="title"/>
          </p:nvPr>
        </p:nvSpPr>
        <p:spPr>
          <a:xfrm>
            <a:off x="-1" y="719138"/>
            <a:ext cx="6094800" cy="1260000"/>
          </a:xfrm>
        </p:spPr>
        <p:txBody>
          <a:bodyPr/>
          <a:lstStyle/>
          <a:p>
            <a:r>
              <a:rPr lang="en-AU" dirty="0"/>
              <a:t>Estimating &amp; Pricing as a </a:t>
            </a:r>
            <a:br>
              <a:rPr lang="en-AU" dirty="0"/>
            </a:br>
            <a:r>
              <a:rPr lang="en-AU" dirty="0"/>
              <a:t>Strategic Capability</a:t>
            </a:r>
          </a:p>
        </p:txBody>
      </p:sp>
      <p:sp>
        <p:nvSpPr>
          <p:cNvPr id="5" name="Content Placeholder 4">
            <a:extLst>
              <a:ext uri="{FF2B5EF4-FFF2-40B4-BE49-F238E27FC236}">
                <a16:creationId xmlns:a16="http://schemas.microsoft.com/office/drawing/2014/main" id="{8C46D315-2C7D-221C-75A9-F8CE5221F162}"/>
              </a:ext>
            </a:extLst>
          </p:cNvPr>
          <p:cNvSpPr>
            <a:spLocks noGrp="1"/>
          </p:cNvSpPr>
          <p:nvPr>
            <p:ph sz="quarter" idx="16"/>
          </p:nvPr>
        </p:nvSpPr>
        <p:spPr>
          <a:xfrm>
            <a:off x="756001" y="2160000"/>
            <a:ext cx="8095899" cy="3567700"/>
          </a:xfrm>
        </p:spPr>
        <p:txBody>
          <a:bodyPr/>
          <a:lstStyle/>
          <a:p>
            <a:r>
              <a:rPr lang="en-AU" sz="2400" dirty="0"/>
              <a:t>Estimating is often seen as a </a:t>
            </a:r>
            <a:r>
              <a:rPr lang="en-AU" sz="2400" b="1" dirty="0"/>
              <a:t>back-office activity</a:t>
            </a:r>
            <a:endParaRPr lang="en-AU" sz="2400" dirty="0"/>
          </a:p>
          <a:p>
            <a:pPr>
              <a:spcBef>
                <a:spcPts val="1800"/>
              </a:spcBef>
            </a:pPr>
            <a:r>
              <a:rPr lang="en-AU" sz="2400" dirty="0"/>
              <a:t>In reality it strongly influences:</a:t>
            </a:r>
          </a:p>
          <a:p>
            <a:pPr lvl="3"/>
            <a:r>
              <a:rPr lang="en-AU" sz="2400" dirty="0"/>
              <a:t>Bid competitiveness</a:t>
            </a:r>
          </a:p>
          <a:p>
            <a:pPr lvl="3"/>
            <a:r>
              <a:rPr lang="en-AU" sz="2400" dirty="0"/>
              <a:t>Commercial credibility</a:t>
            </a:r>
          </a:p>
          <a:p>
            <a:pPr lvl="3"/>
            <a:r>
              <a:rPr lang="en-AU" sz="2400" dirty="0"/>
              <a:t>Risk management</a:t>
            </a:r>
          </a:p>
          <a:p>
            <a:pPr lvl="3"/>
            <a:r>
              <a:rPr lang="en-AU" sz="2400" dirty="0"/>
              <a:t>Strategic decision making</a:t>
            </a:r>
          </a:p>
          <a:p>
            <a:pPr>
              <a:spcBef>
                <a:spcPts val="1800"/>
              </a:spcBef>
            </a:pPr>
            <a:r>
              <a:rPr lang="en-AU" sz="2400" dirty="0"/>
              <a:t>Strong estimating capability becomes a </a:t>
            </a:r>
            <a:r>
              <a:rPr lang="en-AU" sz="2400" b="1" dirty="0"/>
              <a:t>competitive advantage</a:t>
            </a:r>
            <a:endParaRPr lang="en-AU" sz="2400" dirty="0"/>
          </a:p>
          <a:p>
            <a:endParaRPr lang="en-AU" sz="2400" dirty="0"/>
          </a:p>
        </p:txBody>
      </p:sp>
      <p:sp>
        <p:nvSpPr>
          <p:cNvPr id="9" name="Slide Number Placeholder 3">
            <a:extLst>
              <a:ext uri="{FF2B5EF4-FFF2-40B4-BE49-F238E27FC236}">
                <a16:creationId xmlns:a16="http://schemas.microsoft.com/office/drawing/2014/main" id="{DE7FB035-332F-CDC6-1C2B-2A573EDCD5A2}"/>
              </a:ext>
            </a:extLst>
          </p:cNvPr>
          <p:cNvSpPr txBox="1">
            <a:spLocks/>
          </p:cNvSpPr>
          <p:nvPr/>
        </p:nvSpPr>
        <p:spPr>
          <a:xfrm>
            <a:off x="11576984" y="250629"/>
            <a:ext cx="364217" cy="12600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91399C-B5EF-49C7-B81A-539AE2F27BD0}" type="slidenum">
              <a:rPr lang="en-GB" sz="1200" smtClean="0"/>
              <a:pPr algn="r"/>
              <a:t>9</a:t>
            </a:fld>
            <a:endParaRPr lang="en-GB" sz="1200" dirty="0"/>
          </a:p>
        </p:txBody>
      </p:sp>
      <p:pic>
        <p:nvPicPr>
          <p:cNvPr id="11" name="Picture 10">
            <a:extLst>
              <a:ext uri="{FF2B5EF4-FFF2-40B4-BE49-F238E27FC236}">
                <a16:creationId xmlns:a16="http://schemas.microsoft.com/office/drawing/2014/main" id="{E38B1E20-1E2C-69D8-F1DC-CD059DCA4B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39693" y="1812400"/>
            <a:ext cx="4501508" cy="2984500"/>
          </a:xfrm>
          <a:prstGeom prst="rect">
            <a:avLst/>
          </a:prstGeom>
        </p:spPr>
      </p:pic>
    </p:spTree>
    <p:extLst>
      <p:ext uri="{BB962C8B-B14F-4D97-AF65-F5344CB8AC3E}">
        <p14:creationId xmlns:p14="http://schemas.microsoft.com/office/powerpoint/2010/main" val="1941924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XCOLS" val="9"/>
  <p:tag name="MAXROWS" val="9"/>
  <p:tag name="MAXGUTTERROW" val="2"/>
  <p:tag name="MAXGUTTERCOL" val="2 cm"/>
  <p:tag name="GUIDEMETRICUNIT" val="cm"/>
  <p:tag name="MASTERLEFTMARGIN" val="59.8172"/>
  <p:tag name="MASTERTOPMARGIN" val="127.5"/>
  <p:tag name="MASTERBOTTOMMARGIN" val="59.5276"/>
  <p:tag name="MASTERRIGHTMARGIN" val="19.748"/>
  <p:tag name="CUSTMASTERLEFTMARGIN" val="59.8172"/>
  <p:tag name="CUSTMASTERTOPMARGIN" val="127.5"/>
  <p:tag name="CUSTMASTERBOTTOMMARGIN" val="59.5276"/>
  <p:tag name="CUSTMASTERRIGHTMARGIN" val="19.748"/>
  <p:tag name="GUIDESAPPLIEDTO" val="2"/>
  <p:tag name="TITLETOPMARGIN" val="34.6502"/>
  <p:tag name="TITLEBOTTOMMARGIN" val="99.428"/>
  <p:tag name="TITUSGUID" val="c513bff0-a64e-4650-abd4-aa26cdaeb872"/>
  <p:tag name="ORIGINATOR" val="BAE Systems"/>
  <p:tag name="BAESYSTEMSMVMDOCTYPE" val="BAE Systems"/>
  <p:tag name="URNBAILSCOMPMARKINGP1" val="BAE SYSTEMS PROPRIETARY"/>
  <p:tag name="BAESYSTEMSMVMNATSECREGION" val="AU"/>
  <p:tag name="URNBAILSNATSECMARKINGP1" val="Not Applicable"/>
  <p:tag name="URNBAILSEXPORTCONTROLMARKINGP1" val="No"/>
</p:tagLst>
</file>

<file path=ppt/tags/tag1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11.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20.6929"/>
  <p:tag name="MASTERBOTTOMMARGIN" val="59.5276"/>
  <p:tag name="CUSTMASTERTOPMARGIN" val="113.3858"/>
  <p:tag name="CUSTMASTERLEFTMARGIN" val="56.6929"/>
  <p:tag name="CUSTMASTERRIGHTMARGIN" val="19.8425"/>
  <p:tag name="CUSTMASTERBOTTOMMARGIN" val="59.5276"/>
  <p:tag name="GUIDECOLS" val="1"/>
  <p:tag name="GUIDEROWS" val="1"/>
  <p:tag name="GUTTERCOL" val="1.4 cm"/>
  <p:tag name="GUTTERROW" val="0.7 cm"/>
  <p:tag name="GUIDESAPPLIEDTO" val="2"/>
</p:tagLst>
</file>

<file path=ppt/tags/tag12.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7 cm"/>
  <p:tag name="GUIDESAPPLIEDTO" val="2"/>
</p:tagLst>
</file>

<file path=ppt/tags/tag13.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3"/>
  <p:tag name="GUIDEROWS" val="1"/>
  <p:tag name="GUTTERCOL" val="0.7 cm"/>
  <p:tag name="GUTTERROW" val="0.7 cm"/>
  <p:tag name="GUIDESAPPLIEDTO" val="2"/>
</p:tagLst>
</file>

<file path=ppt/tags/tag14.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7 cm"/>
  <p:tag name="GUIDESAPPLIEDTO" val="2"/>
</p:tagLst>
</file>

<file path=ppt/tags/tag15.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16.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3"/>
  <p:tag name="GUIDEROWS" val="1"/>
  <p:tag name="GUTTERCOL" val="0.7 cm"/>
  <p:tag name="GUTTERROW" val="0.3 cm"/>
  <p:tag name="GUIDESAPPLIEDTO" val="2"/>
</p:tagLst>
</file>

<file path=ppt/tags/tag17.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5"/>
  <p:tag name="GUIDEROWS" val="1"/>
  <p:tag name="GUTTERCOL" val="0.7 cm"/>
  <p:tag name="GUTTERROW" val="0.3 cm"/>
  <p:tag name="GUIDESAPPLIEDTO" val="2"/>
</p:tagLst>
</file>

<file path=ppt/tags/tag18.xml><?xml version="1.0" encoding="utf-8"?>
<p:tagLst xmlns:a="http://schemas.openxmlformats.org/drawingml/2006/main" xmlns:r="http://schemas.openxmlformats.org/officeDocument/2006/relationships" xmlns:p="http://schemas.openxmlformats.org/presentationml/2006/main">
  <p:tag name="MASTERTOPMARGIN" val="170.0787"/>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19.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1"/>
  <p:tag name="GUIDEROWS" val="1"/>
  <p:tag name="GUTTERCOL" val="1.4 cm"/>
  <p:tag name="GUTTERROW" val="0.7 cm"/>
  <p:tag name="GUIDESAPPLIEDTO" val="2"/>
</p:tagLst>
</file>

<file path=ppt/tags/tag2.xml><?xml version="1.0" encoding="utf-8"?>
<p:tagLst xmlns:a="http://schemas.openxmlformats.org/drawingml/2006/main" xmlns:r="http://schemas.openxmlformats.org/officeDocument/2006/relationships" xmlns:p="http://schemas.openxmlformats.org/presentationml/2006/main">
  <p:tag name="GUIDESMEASURMENT" val="True"/>
</p:tagLst>
</file>

<file path=ppt/tags/tag20.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0.7 cm"/>
  <p:tag name="GUIDESAPPLIEDTO" val="2"/>
</p:tagLst>
</file>

<file path=ppt/tags/tag21.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3"/>
  <p:tag name="GUIDEROWS" val="1"/>
  <p:tag name="GUTTERCOL" val="0.7 cm"/>
  <p:tag name="GUTTERROW" val="0.7 cm"/>
  <p:tag name="GUIDESAPPLIEDTO" val="2"/>
</p:tagLst>
</file>

<file path=ppt/tags/tag22.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1"/>
  <p:tag name="GUTTERCOL" val="1.4 cm"/>
  <p:tag name="GUTTERROW" val="0.7 cm"/>
  <p:tag name="GUIDESAPPLIEDTO" val="2"/>
</p:tagLst>
</file>

<file path=ppt/tags/tag23.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24.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3"/>
  <p:tag name="GUIDEROWS" val="1"/>
  <p:tag name="GUTTERCOL" val="0.7 cm"/>
  <p:tag name="GUTTERROW" val=".3 cm"/>
  <p:tag name="GUIDESAPPLIEDTO" val="2"/>
</p:tagLst>
</file>

<file path=ppt/tags/tag25.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5"/>
  <p:tag name="GUIDEROWS" val="1"/>
  <p:tag name="GUTTERCOL" val="0.7 cm"/>
  <p:tag name="GUTTERROW" val=".3 cm"/>
  <p:tag name="GUIDESAPPLIEDTO" val="2"/>
</p:tagLst>
</file>

<file path=ppt/tags/tag26.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1"/>
  <p:tag name="GUIDEROWS" val="1"/>
  <p:tag name="GUTTERCOL" val="1.4 cm"/>
  <p:tag name="GUTTERROW" val="0.7 cm"/>
  <p:tag name="GUIDESAPPLIEDTO" val="2"/>
</p:tagLst>
</file>

<file path=ppt/tags/tag27.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2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29.xml><?xml version="1.0" encoding="utf-8"?>
<p:tagLst xmlns:a="http://schemas.openxmlformats.org/drawingml/2006/main" xmlns:r="http://schemas.openxmlformats.org/officeDocument/2006/relationships" xmlns:p="http://schemas.openxmlformats.org/presentationml/2006/main">
  <p:tag name="MASTERTOPMARGIN" val="127.5591"/>
  <p:tag name="MASTERLEFTMARGIN" val="59.5276"/>
  <p:tag name="MASTERRIGHTMARGIN" val="19.8425"/>
  <p:tag name="MASTERBOTTOMMARGIN" val="59.5276"/>
  <p:tag name="CUSTMASTERTOPMARGIN" val="113.3858"/>
  <p:tag name="CUSTMASTERLEFTMARGIN" val="56.6929"/>
  <p:tag name="CUSTMASTERRIGHTMARGIN" val="19.8425"/>
  <p:tag name="CUSTMASTERBOTTOMMARGIN" val="59.5276"/>
  <p:tag name="GUIDECOLS" val="2"/>
  <p:tag name="GUIDEROWS" val="2"/>
  <p:tag name="GUTTERCOL" val="1.4 cm"/>
  <p:tag name="GUTTERROW" val="0.7 cm"/>
  <p:tag name="GUIDESAPPLIEDTO" val="2"/>
</p:tagLst>
</file>

<file path=ppt/tags/tag3.xml><?xml version="1.0" encoding="utf-8"?>
<p:tagLst xmlns:a="http://schemas.openxmlformats.org/drawingml/2006/main" xmlns:r="http://schemas.openxmlformats.org/officeDocument/2006/relationships" xmlns:p="http://schemas.openxmlformats.org/presentationml/2006/main">
  <p:tag name="GUIDESTITLESHAPE" val="True"/>
</p:tagLst>
</file>

<file path=ppt/tags/tag4.xml><?xml version="1.0" encoding="utf-8"?>
<p:tagLst xmlns:a="http://schemas.openxmlformats.org/drawingml/2006/main" xmlns:r="http://schemas.openxmlformats.org/officeDocument/2006/relationships" xmlns:p="http://schemas.openxmlformats.org/presentationml/2006/main">
  <p:tag name="CUSTMASTERTOPMARGIN" val="113.3858"/>
  <p:tag name="CUSTMASTERLEFTMARGIN" val="56.6929"/>
  <p:tag name="CUSTMASTERRIGHTMARGIN" val="42.5197"/>
  <p:tag name="CUSTMASTERBOTTOMMARGIN" val="59.5276"/>
  <p:tag name="GUIDECOLS" val="1"/>
  <p:tag name="GUIDEROWS" val="1"/>
  <p:tag name="GUTTERCOL" val="1.7 cm"/>
  <p:tag name="GUTTERROW" val="0.7 cm"/>
  <p:tag name="GUIDESAPPLIEDTO" val="2"/>
  <p:tag name="MASTERLEFTMARGIN" val="59.8173"/>
  <p:tag name="MASTERRIGHTMARGIN" val="59.6724"/>
  <p:tag name="MASTERTOPMARGIN" val="113.3858"/>
  <p:tag name="MASTERBOTTOMMARGIN" val="59.5276"/>
</p:tagLst>
</file>

<file path=ppt/tags/tag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ags/tag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1.5 cm"/>
  <p:tag name="GUTTERROW" val="0.5 cm"/>
  <p:tag name="GUIDESAPPLIEDTO" val="2"/>
  <p:tag name="MASTERLEFTMARGIN" val="36.36"/>
  <p:tag name="MASTERRIGHTMARGIN" val="36.36"/>
  <p:tag name="MASTERTOPMARGIN" val="122"/>
  <p:tag name="MASTERBOTTOMMARGIN" val="122"/>
</p:tagLst>
</file>

<file path=ppt/theme/theme1.xml><?xml version="1.0" encoding="utf-8"?>
<a:theme xmlns:a="http://schemas.openxmlformats.org/drawingml/2006/main" name="BAE Systems">
  <a:themeElements>
    <a:clrScheme name="BAE Systems">
      <a:dk1>
        <a:srgbClr val="2D3033"/>
      </a:dk1>
      <a:lt1>
        <a:srgbClr val="FFFFFF"/>
      </a:lt1>
      <a:dk2>
        <a:srgbClr val="FC4C02"/>
      </a:dk2>
      <a:lt2>
        <a:srgbClr val="E9E4E1"/>
      </a:lt2>
      <a:accent1>
        <a:srgbClr val="6C6460"/>
      </a:accent1>
      <a:accent2>
        <a:srgbClr val="DCA366"/>
      </a:accent2>
      <a:accent3>
        <a:srgbClr val="007383"/>
      </a:accent3>
      <a:accent4>
        <a:srgbClr val="00405E"/>
      </a:accent4>
      <a:accent5>
        <a:srgbClr val="4D394F"/>
      </a:accent5>
      <a:accent6>
        <a:srgbClr val="F0B323"/>
      </a:accent6>
      <a:hlink>
        <a:srgbClr val="3D4146"/>
      </a:hlink>
      <a:folHlink>
        <a:srgbClr val="3D4146"/>
      </a:folHlink>
    </a:clrScheme>
    <a:fontScheme name="_BAE Systems New">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DOC.COMM.L1.01.TMP L1 Brand 16x9 Landscape Presentation Template.potx" id="{DDF38624-F0A8-4626-9624-76A2A7C216C2}" vid="{1878A697-1111-4CA0-A9B2-8DE8DD1D17BD}"/>
    </a:ext>
  </a:extLst>
</a:theme>
</file>

<file path=ppt/theme/theme2.xml><?xml version="1.0" encoding="utf-8"?>
<a:theme xmlns:a="http://schemas.openxmlformats.org/drawingml/2006/main" name="8_Master2">
  <a:themeElements>
    <a:clrScheme name="Custom 2">
      <a:dk1>
        <a:srgbClr val="3D4146"/>
      </a:dk1>
      <a:lt1>
        <a:sysClr val="window" lastClr="FFFFFF"/>
      </a:lt1>
      <a:dk2>
        <a:srgbClr val="FC4C02"/>
      </a:dk2>
      <a:lt2>
        <a:srgbClr val="D0D3D4"/>
      </a:lt2>
      <a:accent1>
        <a:srgbClr val="3D4146"/>
      </a:accent1>
      <a:accent2>
        <a:srgbClr val="FC4C02"/>
      </a:accent2>
      <a:accent3>
        <a:srgbClr val="F0B323"/>
      </a:accent3>
      <a:accent4>
        <a:srgbClr val="615E9B"/>
      </a:accent4>
      <a:accent5>
        <a:srgbClr val="4BACC6"/>
      </a:accent5>
      <a:accent6>
        <a:srgbClr val="D9C0A9"/>
      </a:accent6>
      <a:hlink>
        <a:srgbClr val="FC4C02"/>
      </a:hlink>
      <a:folHlink>
        <a:srgbClr val="800080"/>
      </a:folHlink>
    </a:clrScheme>
    <a:fontScheme name="BAES bran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2">
  <a:themeElements>
    <a:clrScheme name="Custom 2">
      <a:dk1>
        <a:srgbClr val="3D4146"/>
      </a:dk1>
      <a:lt1>
        <a:sysClr val="window" lastClr="FFFFFF"/>
      </a:lt1>
      <a:dk2>
        <a:srgbClr val="FC4C02"/>
      </a:dk2>
      <a:lt2>
        <a:srgbClr val="D0D3D4"/>
      </a:lt2>
      <a:accent1>
        <a:srgbClr val="3D4146"/>
      </a:accent1>
      <a:accent2>
        <a:srgbClr val="FC4C02"/>
      </a:accent2>
      <a:accent3>
        <a:srgbClr val="F0B323"/>
      </a:accent3>
      <a:accent4>
        <a:srgbClr val="615E9B"/>
      </a:accent4>
      <a:accent5>
        <a:srgbClr val="4BACC6"/>
      </a:accent5>
      <a:accent6>
        <a:srgbClr val="D9C0A9"/>
      </a:accent6>
      <a:hlink>
        <a:srgbClr val="FC4C02"/>
      </a:hlink>
      <a:folHlink>
        <a:srgbClr val="800080"/>
      </a:folHlink>
    </a:clrScheme>
    <a:fontScheme name="BAES bran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_BAE Systems">
      <a:dk1>
        <a:srgbClr val="404146"/>
      </a:dk1>
      <a:lt1>
        <a:srgbClr val="FFFFFF"/>
      </a:lt1>
      <a:dk2>
        <a:srgbClr val="404146"/>
      </a:dk2>
      <a:lt2>
        <a:srgbClr val="FFFFFF"/>
      </a:lt2>
      <a:accent1>
        <a:srgbClr val="D0D3D4"/>
      </a:accent1>
      <a:accent2>
        <a:srgbClr val="FC4C02"/>
      </a:accent2>
      <a:accent3>
        <a:srgbClr val="F0B323"/>
      </a:accent3>
      <a:accent4>
        <a:srgbClr val="615E9B"/>
      </a:accent4>
      <a:accent5>
        <a:srgbClr val="D9C0A9"/>
      </a:accent5>
      <a:accent6>
        <a:srgbClr val="01426A"/>
      </a:accent6>
      <a:hlink>
        <a:srgbClr val="6464FF"/>
      </a:hlink>
      <a:folHlink>
        <a:srgbClr val="C850C8"/>
      </a:folHlink>
    </a:clrScheme>
    <a:fontScheme name="BA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_BAE Systems">
      <a:dk1>
        <a:srgbClr val="404146"/>
      </a:dk1>
      <a:lt1>
        <a:srgbClr val="FFFFFF"/>
      </a:lt1>
      <a:dk2>
        <a:srgbClr val="404146"/>
      </a:dk2>
      <a:lt2>
        <a:srgbClr val="FFFFFF"/>
      </a:lt2>
      <a:accent1>
        <a:srgbClr val="D0D3D4"/>
      </a:accent1>
      <a:accent2>
        <a:srgbClr val="FC4C02"/>
      </a:accent2>
      <a:accent3>
        <a:srgbClr val="F0B323"/>
      </a:accent3>
      <a:accent4>
        <a:srgbClr val="615E9B"/>
      </a:accent4>
      <a:accent5>
        <a:srgbClr val="D9C0A9"/>
      </a:accent5>
      <a:accent6>
        <a:srgbClr val="01426A"/>
      </a:accent6>
      <a:hlink>
        <a:srgbClr val="6464FF"/>
      </a:hlink>
      <a:folHlink>
        <a:srgbClr val="C850C8"/>
      </a:folHlink>
    </a:clrScheme>
    <a:fontScheme name="_BAE System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itus xmlns="http://schemas.titus.com/TitusProperties/">
  <TitusGUID xmlns="">c513bff0-a64e-4650-abd4-aa26cdaeb872</TitusGUID>
  <TitusMetadata xmlns="">eyJucyI6ImF1LmJhZXN5c3RlbXMuY29tIiwicHJvcHMiOlt7Im4iOiJiYWVzeXN0ZW1zbXZtRG9jVHlwZSIsInZhbHMiOlt7InZhbHVlIjoiQkFFIFN5c3RlbXMifV19LHsibiI6IkRvY3VtZW50U3VidHlwZSIsInZhbHMiOltdfSx7Im4iOiJ1cm5iYWlsc0NvbXBNYXJraW5nUDEiLCJ2YWxzIjpbeyJ2YWx1ZSI6IkJBRSBTWVNURU1TIFBST1BSSUVUQVJZIn1dfSx7Im4iOiJiYWVzeXN0ZW1zbXZtTkFUU0VDcmVnaW9uIiwidmFscyI6W3sidmFsdWUiOiJBVSJ9XX0seyJuIjoidXJuYmFpbHNOQVRTRUNNYXJraW5nUDEiLCJ2YWxzIjpbeyJ2YWx1ZSI6Ik5vdCBBcHBsaWNhYmxlIn1dfSx7Im4iOiJ1cm5iYWlsc05BVFNFQ01hcmtpbmdQMiIsInZhbHMiOltdfSx7Im4iOiJ1cm5iYWlsc05BVFNFQ01hcmtpbmdQMyIsInZhbHMiOltdfSx7Im4iOiJ1cm5iYWlsc05BVFNFQ01hcmtpbmdQNCIsInZhbHMiOltdfSx7Im4iOiJ1cm5iYWlsc0V4cG9ydENvbnRyb2xNYXJraW5nUDEiLCJ2YWxzIjpbeyJ2YWx1ZSI6Ik5vIn1dfSx7Im4iOiJ1cm5iYWlsc0V4cG9ydENvbnRyb2xNYXJraW5nUDIiLCJ2YWxzIjpbXX0seyJuIjoidXJuYmFpbHNFeHBvcnRDb250cm9sQlUiLCJ2YWxzIjpbXX0seyJuIjoidXJuYmFpbHNFeHBvcnRDb250cm9sTVNBcmVhIiwidmFscyI6W119LHsibiI6InVybmJhaWxzRXhwb3J0Q29udHJvbE1TTGljZW5jZXMiLCJ2YWxzIjpbXX0seyJuIjoiVGhpcmRQYXJ0eVN3aXRjaG9mZkV4cG9ydENvbnRyb2xNYXJraW5nIiwidmFscyI6W119LHsibiI6IkJhZXNDbGFzc2lmaWNhdGlvbkNvbW1lbnRzIiwidmFscyI6W119XX0=</TitusMetadata>
</titu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New BMS Document" ma:contentTypeID="0x01010023008F9D2E47A442B6620097568BD8D800E19B31CC36A1A64D8E08501F3D0872DD" ma:contentTypeVersion="218" ma:contentTypeDescription="The content type is used for all BMS Documents." ma:contentTypeScope="" ma:versionID="79cb16af443a24ca92b9ec89f59ae2cb">
  <xsd:schema xmlns:xsd="http://www.w3.org/2001/XMLSchema" xmlns:xs="http://www.w3.org/2001/XMLSchema" xmlns:p="http://schemas.microsoft.com/office/2006/metadata/properties" xmlns:ns1="http://schemas.microsoft.com/sharepoint/v3" xmlns:ns2="00ed311d-1a3e-4666-be45-5b39ff6d8b96" xmlns:ns3="4c5b0bf9-3c3b-49f6-86ab-5516cb7a7e72" xmlns:ns4="http://schemas.microsoft.com/sharepoint/v4" targetNamespace="http://schemas.microsoft.com/office/2006/metadata/properties" ma:root="true" ma:fieldsID="2d8fdefe47f4f42592287cce66c50265" ns1:_="" ns2:_="" ns3:_="" ns4:_="">
    <xsd:import namespace="http://schemas.microsoft.com/sharepoint/v3"/>
    <xsd:import namespace="00ed311d-1a3e-4666-be45-5b39ff6d8b96"/>
    <xsd:import namespace="4c5b0bf9-3c3b-49f6-86ab-5516cb7a7e72"/>
    <xsd:import namespace="http://schemas.microsoft.com/sharepoint/v4"/>
    <xsd:element name="properties">
      <xsd:complexType>
        <xsd:sequence>
          <xsd:element name="documentManagement">
            <xsd:complexType>
              <xsd:all>
                <xsd:element ref="ns2:Deliverable_x0020__x002f__x0020_Critical_x0020_to_x0020_Project_x0020_Delivery" minOccurs="0"/>
                <xsd:element ref="ns3:Document_x0020_Number"/>
                <xsd:element ref="ns3:Issue_x0020_Number"/>
                <xsd:element ref="ns3:Issue_x0020_Date"/>
                <xsd:element ref="ns3:Review_x0020_Date"/>
                <xsd:element ref="ns3:Document_x0020_Accountability" minOccurs="0"/>
                <xsd:element ref="ns3:DocumentOwner1"/>
                <xsd:element ref="ns3:Document_x0020_Administrator" minOccurs="0"/>
                <xsd:element ref="ns2:Document_x0020_Author" minOccurs="0"/>
                <xsd:element ref="ns2:Parent_x0020_Document_x0020_Relationship"/>
                <xsd:element ref="ns3:Relationships" minOccurs="0"/>
                <xsd:element ref="ns3:Old_x0020_Document_x0020_Number" minOccurs="0"/>
                <xsd:element ref="ns2:CR_x0020_ID" minOccurs="0"/>
                <xsd:element ref="ns3:TaxCatchAll" minOccurs="0"/>
                <xsd:element ref="ns3:_dlc_DocIdUrl" minOccurs="0"/>
                <xsd:element ref="ns3:TaxCatchAllLabel" minOccurs="0"/>
                <xsd:element ref="ns4:IconOverlay" minOccurs="0"/>
                <xsd:element ref="ns1:_vti_ItemDeclaredRecord" minOccurs="0"/>
                <xsd:element ref="ns1:_vti_ItemHoldRecordStatus" minOccurs="0"/>
                <xsd:element ref="ns2:o5979be63b044591b690e4361a3b9377" minOccurs="0"/>
                <xsd:element ref="ns3:m7e705c91947424ab55dd841cd44fceb" minOccurs="0"/>
                <xsd:element ref="ns3:h290e2e1841540f68edf314a0fbf262d" minOccurs="0"/>
                <xsd:element ref="ns3:n2ce5a6e24dc4bd8b2f5b80892763f1c" minOccurs="0"/>
                <xsd:element ref="ns3:o8166cb0e85247faa97f36d871d12258" minOccurs="0"/>
                <xsd:element ref="ns3:_dlc_DocId" minOccurs="0"/>
                <xsd:element ref="ns3:l5bb67f2311c4334893547538ff6b856" minOccurs="0"/>
                <xsd:element ref="ns3:_dlc_DocIdPersistId" minOccurs="0"/>
                <xsd:element ref="ns3:c3d5588f9b904baba133ff21b2e5844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29" nillable="true" ma:displayName="Declared Record" ma:hidden="true" ma:internalName="_vti_ItemDeclaredRecord" ma:readOnly="true">
      <xsd:simpleType>
        <xsd:restriction base="dms:DateTime"/>
      </xsd:simpleType>
    </xsd:element>
    <xsd:element name="_vti_ItemHoldRecordStatus" ma:index="30"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0ed311d-1a3e-4666-be45-5b39ff6d8b96" elementFormDefault="qualified">
    <xsd:import namespace="http://schemas.microsoft.com/office/2006/documentManagement/types"/>
    <xsd:import namespace="http://schemas.microsoft.com/office/infopath/2007/PartnerControls"/>
    <xsd:element name="Deliverable_x0020__x002f__x0020_Critical_x0020_to_x0020_Project_x0020_Delivery" ma:index="2" nillable="true" ma:displayName="Deliverable / Critical to Project Delivery" ma:description="Select which stage (Can choose more than 1) of a Projects' Lifecycle this document directly relates to;&#10;For more information Go to Delivery Vs Enabler Project Delivery page view" ma:internalName="Deliverable_x0020__x002f__x0020_Critical_x0020_to_x0020_Project_x0020_Delivery" ma:readOnly="false">
      <xsd:complexType>
        <xsd:complexContent>
          <xsd:extension base="dms:MultiChoice">
            <xsd:sequence>
              <xsd:element name="Value" maxOccurs="unbounded" minOccurs="0" nillable="true">
                <xsd:simpleType>
                  <xsd:restriction base="dms:Choice">
                    <xsd:enumeration value="​Initiate"/>
                    <xsd:enumeration value="Plan"/>
                    <xsd:enumeration value="Execute"/>
                    <xsd:enumeration value="​​Monitor &amp; Control"/>
                    <xsd:enumeration value="Close​"/>
                    <xsd:enumeration value="N/A &gt; ENABLER / SUPPORT Document"/>
                  </xsd:restriction>
                </xsd:simpleType>
              </xsd:element>
            </xsd:sequence>
          </xsd:extension>
        </xsd:complexContent>
      </xsd:complexType>
    </xsd:element>
    <xsd:element name="Document_x0020_Author" ma:index="11" nillable="true" ma:displayName="Document Author" ma:description="This is a free type field &#10;Optional field entry" ma:internalName="Document_x0020_Author" ma:readOnly="false">
      <xsd:simpleType>
        <xsd:restriction base="dms:Text">
          <xsd:maxLength value="255"/>
        </xsd:restriction>
      </xsd:simpleType>
    </xsd:element>
    <xsd:element name="Parent_x0020_Document_x0020_Relationship" ma:index="16" ma:displayName="Parent Document Relationship" ma:description="From the list, select the related parent document that governs this document." ma:list="{00ed311d-1a3e-4666-be45-5b39ff6d8b96}" ma:internalName="Parent_x0020_Document_x0020_Relationship" ma:readOnly="false" ma:showField="Document_x0020_Number">
      <xsd:simpleType>
        <xsd:restriction base="dms:Lookup"/>
      </xsd:simpleType>
    </xsd:element>
    <xsd:element name="CR_x0020_ID" ma:index="22" nillable="true" ma:displayName="CR ID" ma:description="Submitted CRs for this document&#10;**NOTE**: Do NOT remove any CRs numbers already populated here" ma:list="{4466afb7-16fe-4e38-8348-6c3a7b00e21c}" ma:internalName="CR_x0020_ID" ma:showField="ID">
      <xsd:complexType>
        <xsd:complexContent>
          <xsd:extension base="dms:MultiChoiceLookup">
            <xsd:sequence>
              <xsd:element name="Value" type="dms:Lookup" maxOccurs="unbounded" minOccurs="0" nillable="true"/>
            </xsd:sequence>
          </xsd:extension>
        </xsd:complexContent>
      </xsd:complexType>
    </xsd:element>
    <xsd:element name="o5979be63b044591b690e4361a3b9377" ma:index="32" nillable="true" ma:taxonomy="true" ma:internalName="o5979be63b044591b690e4361a3b9377" ma:taxonomyFieldName="Program" ma:displayName="Program" ma:default="" ma:fieldId="{85979be6-3b04-4591-b690-e4361a3b9377}" ma:taxonomyMulti="true" ma:sspId="141512a3-c60d-4bd6-9302-edd64bcde79c" ma:termSetId="68842a9a-a1e9-403d-aeff-36109ccd5f18"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5b0bf9-3c3b-49f6-86ab-5516cb7a7e72" elementFormDefault="qualified">
    <xsd:import namespace="http://schemas.microsoft.com/office/2006/documentManagement/types"/>
    <xsd:import namespace="http://schemas.microsoft.com/office/infopath/2007/PartnerControls"/>
    <xsd:element name="Document_x0020_Number" ma:index="3" ma:displayName="Document Number" ma:description="This is the unique BMS document number which is identical to the File ‘Name’ and is consistent within all SharePoint BMS repositories." ma:internalName="Document_x0020_Number" ma:readOnly="false">
      <xsd:simpleType>
        <xsd:restriction base="dms:Text">
          <xsd:maxLength value="255"/>
        </xsd:restriction>
      </xsd:simpleType>
    </xsd:element>
    <xsd:element name="Issue_x0020_Number" ma:index="5" ma:displayName="Issue Number" ma:default="1" ma:description="Increase the document issue number to the next sequential number for this issue. This must be the same number physically identified within the document. For new documents, the issue number should be &quot;1&quot;." ma:internalName="Issue_x0020_Number" ma:readOnly="false">
      <xsd:simpleType>
        <xsd:restriction base="dms:Text">
          <xsd:maxLength value="255"/>
        </xsd:restriction>
      </xsd:simpleType>
    </xsd:element>
    <xsd:element name="Issue_x0020_Date" ma:index="6" ma:displayName="Issue Date" ma:default="[today]" ma:description="Date of issue for this document which is typically the date of approval. This MUST be the same date identified within the document." ma:format="DateOnly" ma:internalName="Issue_x0020_Date" ma:readOnly="false">
      <xsd:simpleType>
        <xsd:restriction base="dms:DateTime"/>
      </xsd:simpleType>
    </xsd:element>
    <xsd:element name="Review_x0020_Date" ma:index="7" ma:displayName="Review Date" ma:description="Identify the next review date for this document. The maximum time period is typically 3 years from the latest Issue Date, but does depend on a number of criteria. Refer to DOC.BA.01.STD for further guidance." ma:format="DateOnly" ma:internalName="Review_x0020_Date" ma:readOnly="false">
      <xsd:simpleType>
        <xsd:restriction base="dms:DateTime"/>
      </xsd:simpleType>
    </xsd:element>
    <xsd:element name="Document_x0020_Accountability" ma:index="8" nillable="true" ma:displayName="Document Accountability" ma:description="This is a free type field and not linked to the BMS email notification workflow.&#10;Identify the person/s who is ultimately accountable should this document not be adhered to.&#10;It is advisable to enter the Role / Title of the person/s rather than a name" ma:internalName="Document_x0020_Accountability" ma:readOnly="false">
      <xsd:simpleType>
        <xsd:restriction base="dms:Text">
          <xsd:maxLength value="255"/>
        </xsd:restriction>
      </xsd:simpleType>
    </xsd:element>
    <xsd:element name="DocumentOwner1" ma:index="9" ma:displayName="Document_Owner" ma:description="This person is the owner for this document and is responsible and accountable for: the review, approval and content of this document; ensuring that key stakeholders have been engaged in relation to changes made to this document; maintaining evidence of review and approval; process deployment, training and the communications of changes related to this document; monitoring and assessing process deployment; and ensuring compliance with applicable Policies and other obligations." ma:indexed="true" ma:list="UserInfo" ma:SharePointGroup="0" ma:internalName="DocumentOwner1"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cument_x0020_Administrator" ma:index="10" nillable="true" ma:displayName="Document Delegate" ma:description="-You may select more than one-&#10;This person/s acts as the Delegate to the Owner of this document." ma:list="UserInfo" ma:SharePointGroup="0" ma:internalName="Document_x0020_Administrato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lationships" ma:index="17" nillable="true" ma:displayName="Related Document Group" ma:description="-You may select more than one-&#10;​From the list, select the related document/s to which this document relates.&#10;PLEASE NOTE:&#10;When a CR is submitted against this document, the system will notify all assigned Owners of the identified documents in this field." ma:list="{00ed311d-1a3e-4666-be45-5b39ff6d8b96}" ma:internalName="Relationships" ma:readOnly="false" ma:showField="Document_x0020_Number" ma:web="4c5b0bf9-3c3b-49f6-86ab-5516cb7a7e72" ma:requiredMultiChoice="true">
      <xsd:complexType>
        <xsd:complexContent>
          <xsd:extension base="dms:MultiChoiceLookup">
            <xsd:sequence>
              <xsd:element name="Value" type="dms:Lookup" maxOccurs="unbounded" minOccurs="0" nillable="true"/>
            </xsd:sequence>
          </xsd:extension>
        </xsd:complexContent>
      </xsd:complexType>
    </xsd:element>
    <xsd:element name="Old_x0020_Document_x0020_Number" ma:index="20" nillable="true" ma:displayName="Old Document Number" ma:description="Should the Number / Name of this file have been updated; For traceability purposes enter the previous document number / name." ma:internalName="Old_x0020_Document_x0020_Number" ma:readOnly="false">
      <xsd:simpleType>
        <xsd:restriction base="dms:Text">
          <xsd:maxLength value="255"/>
        </xsd:restriction>
      </xsd:simpleType>
    </xsd:element>
    <xsd:element name="TaxCatchAll" ma:index="25" nillable="true" ma:displayName="Taxonomy Catch All Column" ma:hidden="true" ma:list="{cd82efe4-f6db-4d93-838c-22dafcddb5d6}" ma:internalName="TaxCatchAll" ma:readOnly="false" ma:showField="CatchAllData" ma:web="4c5b0bf9-3c3b-49f6-86ab-5516cb7a7e72">
      <xsd:complexType>
        <xsd:complexContent>
          <xsd:extension base="dms:MultiChoiceLookup">
            <xsd:sequence>
              <xsd:element name="Value" type="dms:Lookup" maxOccurs="unbounded" minOccurs="0" nillable="true"/>
            </xsd:sequence>
          </xsd:extension>
        </xsd:complexContent>
      </xsd:complex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Label" ma:index="27" nillable="true" ma:displayName="Taxonomy Catch All Column1" ma:hidden="true" ma:list="{cd82efe4-f6db-4d93-838c-22dafcddb5d6}" ma:internalName="TaxCatchAllLabel" ma:readOnly="true" ma:showField="CatchAllDataLabel" ma:web="4c5b0bf9-3c3b-49f6-86ab-5516cb7a7e72">
      <xsd:complexType>
        <xsd:complexContent>
          <xsd:extension base="dms:MultiChoiceLookup">
            <xsd:sequence>
              <xsd:element name="Value" type="dms:Lookup" maxOccurs="unbounded" minOccurs="0" nillable="true"/>
            </xsd:sequence>
          </xsd:extension>
        </xsd:complexContent>
      </xsd:complexType>
    </xsd:element>
    <xsd:element name="m7e705c91947424ab55dd841cd44fceb" ma:index="35" ma:taxonomy="true" ma:internalName="m7e705c91947424ab55dd841cd44fceb" ma:taxonomyFieldName="Sector" ma:displayName="Sector" ma:indexed="true" ma:readOnly="false" ma:default="" ma:fieldId="{67e705c9-1947-424a-b55d-d841cd44fceb}" ma:sspId="141512a3-c60d-4bd6-9302-edd64bcde79c" ma:termSetId="3ada7a1f-7871-41ef-b1da-413e7a70b3fb" ma:anchorId="00000000-0000-0000-0000-000000000000" ma:open="false" ma:isKeyword="false">
      <xsd:complexType>
        <xsd:sequence>
          <xsd:element ref="pc:Terms" minOccurs="0" maxOccurs="1"/>
        </xsd:sequence>
      </xsd:complexType>
    </xsd:element>
    <xsd:element name="h290e2e1841540f68edf314a0fbf262d" ma:index="36" ma:taxonomy="true" ma:internalName="h290e2e1841540f68edf314a0fbf262d" ma:taxonomyFieldName="Document_x0020_Marking" ma:displayName="Document Marking" ma:readOnly="false" ma:default="" ma:fieldId="{1290e2e1-8415-40f6-8edf-314a0fbf262d}" ma:sspId="141512a3-c60d-4bd6-9302-edd64bcde79c" ma:termSetId="afe26b1e-0186-4aad-b2ce-b17b7a267cde" ma:anchorId="00000000-0000-0000-0000-000000000000" ma:open="false" ma:isKeyword="false">
      <xsd:complexType>
        <xsd:sequence>
          <xsd:element ref="pc:Terms" minOccurs="0" maxOccurs="1"/>
        </xsd:sequence>
      </xsd:complexType>
    </xsd:element>
    <xsd:element name="n2ce5a6e24dc4bd8b2f5b80892763f1c" ma:index="37" ma:taxonomy="true" ma:internalName="n2ce5a6e24dc4bd8b2f5b80892763f1c" ma:taxonomyFieldName="Document_x0020_Type" ma:displayName="Document Type" ma:readOnly="false" ma:default="" ma:fieldId="{72ce5a6e-24dc-4bd8-b2f5-b80892763f1c}" ma:sspId="141512a3-c60d-4bd6-9302-edd64bcde79c" ma:termSetId="b722abf6-1e1f-43ef-bec3-48869a4174e2" ma:anchorId="00000000-0000-0000-0000-000000000000" ma:open="false" ma:isKeyword="false">
      <xsd:complexType>
        <xsd:sequence>
          <xsd:element ref="pc:Terms" minOccurs="0" maxOccurs="1"/>
        </xsd:sequence>
      </xsd:complexType>
    </xsd:element>
    <xsd:element name="o8166cb0e85247faa97f36d871d12258" ma:index="38" ma:taxonomy="true" ma:internalName="o8166cb0e85247faa97f36d871d12258" ma:taxonomyFieldName="Owned_x0020_by_x0020_BU_x002F_Function" ma:displayName="Business Area" ma:indexed="true" ma:readOnly="false" ma:default="" ma:fieldId="{88166cb0-e852-47fa-a97f-36d871d12258}" ma:sspId="141512a3-c60d-4bd6-9302-edd64bcde79c" ma:termSetId="9d054825-8cb6-4095-9389-6f5f9564fe31" ma:anchorId="00000000-0000-0000-0000-000000000000" ma:open="false" ma:isKeyword="false">
      <xsd:complexType>
        <xsd:sequence>
          <xsd:element ref="pc:Terms" minOccurs="0" maxOccurs="1"/>
        </xsd:sequence>
      </xsd:complexType>
    </xsd:element>
    <xsd:element name="_dlc_DocId" ma:index="40" nillable="true" ma:displayName="Document ID Value" ma:description="The value of the document ID assigned to this item." ma:internalName="_dlc_DocId" ma:readOnly="true">
      <xsd:simpleType>
        <xsd:restriction base="dms:Text"/>
      </xsd:simpleType>
    </xsd:element>
    <xsd:element name="l5bb67f2311c4334893547538ff6b856" ma:index="41" ma:taxonomy="true" ma:internalName="l5bb67f2311c4334893547538ff6b856" ma:taxonomyFieldName="Applicable_x0020_to_x0020_BU_x002F_Function" ma:displayName="Capability" ma:readOnly="false" ma:default="" ma:fieldId="{55bb67f2-311c-4334-8935-47538ff6b856}" ma:taxonomyMulti="true" ma:sspId="141512a3-c60d-4bd6-9302-edd64bcde79c" ma:termSetId="b25219cc-23f4-4a64-adee-4ea7ccbe40bb" ma:anchorId="00000000-0000-0000-0000-000000000000" ma:open="false" ma:isKeyword="false">
      <xsd:complexType>
        <xsd:sequence>
          <xsd:element ref="pc:Terms" minOccurs="0" maxOccurs="1"/>
        </xsd:sequence>
      </xsd:complexType>
    </xsd:element>
    <xsd:element name="_dlc_DocIdPersistId" ma:index="42" nillable="true" ma:displayName="Persist ID" ma:description="Keep ID on add." ma:hidden="true" ma:internalName="_dlc_DocIdPersistId" ma:readOnly="true">
      <xsd:simpleType>
        <xsd:restriction base="dms:Boolean"/>
      </xsd:simpleType>
    </xsd:element>
    <xsd:element name="c3d5588f9b904baba133ff21b2e5844b" ma:index="43" ma:taxonomy="true" ma:internalName="c3d5588f9b904baba133ff21b2e5844b" ma:taxonomyFieldName="Regulations" ma:displayName="Regulations" ma:readOnly="false" ma:default="416;#ISO 9001 - Quality Management System - Requirements|05be947a-f72e-4bc0-a6f2-3ceaa6d9d11e" ma:fieldId="{c3d5588f-9b90-4bab-a133-ff21b2e5844b}" ma:taxonomyMulti="true" ma:sspId="141512a3-c60d-4bd6-9302-edd64bcde79c" ma:termSetId="b2a71312-ba8c-46f7-9345-0174a8f7fc0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axOccurs="1" ma:index="1"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Author xmlns="00ed311d-1a3e-4666-be45-5b39ff6d8b96">Corporate Comms / Brand Potrtal Plc</Document_x0020_Author>
    <c3d5588f9b904baba133ff21b2e5844b xmlns="4c5b0bf9-3c3b-49f6-86ab-5516cb7a7e72">
      <Terms xmlns="http://schemas.microsoft.com/office/infopath/2007/PartnerControls">
        <TermInfo xmlns="http://schemas.microsoft.com/office/infopath/2007/PartnerControls">
          <TermName xmlns="http://schemas.microsoft.com/office/infopath/2007/PartnerControls">ISO 9001 - Quality Management System - Requirements</TermName>
          <TermId xmlns="http://schemas.microsoft.com/office/infopath/2007/PartnerControls">05be947a-f72e-4bc0-a6f2-3ceaa6d9d11e</TermId>
        </TermInfo>
      </Terms>
    </c3d5588f9b904baba133ff21b2e5844b>
    <o8166cb0e85247faa97f36d871d12258 xmlns="4c5b0bf9-3c3b-49f6-86ab-5516cb7a7e72">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53e5a9cd-9f55-456c-a715-f037c444e71f</TermId>
        </TermInfo>
      </Terms>
    </o8166cb0e85247faa97f36d871d12258>
    <Document_x0020_Accountability xmlns="4c5b0bf9-3c3b-49f6-86ab-5516cb7a7e72">Head of Communications</Document_x0020_Accountability>
    <Document_x0020_Number xmlns="4c5b0bf9-3c3b-49f6-86ab-5516cb7a7e72">DOC.COMM.L1.01.TMP</Document_x0020_Number>
    <Issue_x0020_Date xmlns="4c5b0bf9-3c3b-49f6-86ab-5516cb7a7e72">2022-02-09T13:30:00+00:00</Issue_x0020_Date>
    <h290e2e1841540f68edf314a0fbf262d xmlns="4c5b0bf9-3c3b-49f6-86ab-5516cb7a7e72">
      <Terms xmlns="http://schemas.microsoft.com/office/infopath/2007/PartnerControls">
        <TermInfo xmlns="http://schemas.microsoft.com/office/infopath/2007/PartnerControls">
          <TermName xmlns="http://schemas.microsoft.com/office/infopath/2007/PartnerControls">BAE Systems Proprietary</TermName>
          <TermId xmlns="http://schemas.microsoft.com/office/infopath/2007/PartnerControls">26be8452-f860-4edf-a553-446041e93690</TermId>
        </TermInfo>
      </Terms>
    </h290e2e1841540f68edf314a0fbf262d>
    <o5979be63b044591b690e4361a3b9377 xmlns="00ed311d-1a3e-4666-be45-5b39ff6d8b96">
      <Terms xmlns="http://schemas.microsoft.com/office/infopath/2007/PartnerControls"/>
    </o5979be63b044591b690e4361a3b9377>
    <IconOverlay xmlns="http://schemas.microsoft.com/sharepoint/v4" xsi:nil="true"/>
    <Old_x0020_Document_x0020_Number xmlns="4c5b0bf9-3c3b-49f6-86ab-5516cb7a7e72" xsi:nil="true"/>
    <Document_x0020_Administrator xmlns="4c5b0bf9-3c3b-49f6-86ab-5516cb7a7e72">
      <UserInfo>
        <DisplayName>i:0#.w|au\aobrien</DisplayName>
        <AccountId>154</AccountId>
        <AccountType/>
      </UserInfo>
    </Document_x0020_Administrator>
    <Relationships xmlns="4c5b0bf9-3c3b-49f6-86ab-5516cb7a7e72">
      <Value>16832</Value>
      <Value>16833</Value>
      <Value>16865</Value>
    </Relationships>
    <Review_x0020_Date xmlns="4c5b0bf9-3c3b-49f6-86ab-5516cb7a7e72">2025-02-09T13:30:00+00:00</Review_x0020_Date>
    <DocumentOwner1 xmlns="4c5b0bf9-3c3b-49f6-86ab-5516cb7a7e72">
      <UserInfo>
        <DisplayName>Fernandez, Aaron</DisplayName>
        <AccountId>1082</AccountId>
        <AccountType/>
      </UserInfo>
    </DocumentOwner1>
    <TaxCatchAll xmlns="4c5b0bf9-3c3b-49f6-86ab-5516cb7a7e72">
      <Value>1136</Value>
      <Value>1356</Value>
      <Value>420</Value>
      <Value>416</Value>
      <Value>417</Value>
      <Value>467</Value>
      <Value>370</Value>
      <Value>1092</Value>
    </TaxCatchAll>
    <CR_x0020_ID xmlns="00ed311d-1a3e-4666-be45-5b39ff6d8b96">
      <Value>2171</Value>
      <Value>2223</Value>
      <Value>2363</Value>
    </CR_x0020_ID>
    <Issue_x0020_Number xmlns="4c5b0bf9-3c3b-49f6-86ab-5516cb7a7e72">1</Issue_x0020_Number>
    <Parent_x0020_Document_x0020_Relationship xmlns="00ed311d-1a3e-4666-be45-5b39ff6d8b96">14107</Parent_x0020_Document_x0020_Relationship>
    <m7e705c91947424ab55dd841cd44fceb xmlns="4c5b0bf9-3c3b-49f6-86ab-5516cb7a7e72">
      <Terms xmlns="http://schemas.microsoft.com/office/infopath/2007/PartnerControls">
        <TermInfo xmlns="http://schemas.microsoft.com/office/infopath/2007/PartnerControls">
          <TermName xmlns="http://schemas.microsoft.com/office/infopath/2007/PartnerControls">COMMON - Enterprise (ENT)</TermName>
          <TermId xmlns="http://schemas.microsoft.com/office/infopath/2007/PartnerControls">06c5af5b-256f-4b12-b2a4-9e5c1f471122</TermId>
        </TermInfo>
      </Terms>
    </m7e705c91947424ab55dd841cd44fceb>
    <l5bb67f2311c4334893547538ff6b856 xmlns="4c5b0bf9-3c3b-49f6-86ab-5516cb7a7e72">
      <Terms xmlns="http://schemas.microsoft.com/office/infopath/2007/PartnerControls">
        <TermInfo xmlns="http://schemas.microsoft.com/office/infopath/2007/PartnerControls">
          <TermName xmlns="http://schemas.microsoft.com/office/infopath/2007/PartnerControls">Responsible Document Management</TermName>
          <TermId xmlns="http://schemas.microsoft.com/office/infopath/2007/PartnerControls">eb3e6d7d-0fa9-4162-b601-8c290fcdd793</TermId>
        </TermInfo>
        <TermInfo xmlns="http://schemas.microsoft.com/office/infopath/2007/PartnerControls">
          <TermName xmlns="http://schemas.microsoft.com/office/infopath/2007/PartnerControls">Document Management / Document Control</TermName>
          <TermId xmlns="http://schemas.microsoft.com/office/infopath/2007/PartnerControls">47b28208-5637-4a54-9723-554d5a4f3f96</TermId>
        </TermInfo>
        <TermInfo xmlns="http://schemas.microsoft.com/office/infopath/2007/PartnerControls">
          <TermName xmlns="http://schemas.microsoft.com/office/infopath/2007/PartnerControls">Level 1 TMP - Standard Document Templates</TermName>
          <TermId xmlns="http://schemas.microsoft.com/office/infopath/2007/PartnerControls">f8a83968-0e7c-4e92-8432-16b7f536fe15</TermId>
        </TermInfo>
      </Terms>
    </l5bb67f2311c4334893547538ff6b856>
    <n2ce5a6e24dc4bd8b2f5b80892763f1c xmlns="4c5b0bf9-3c3b-49f6-86ab-5516cb7a7e72">
      <Terms xmlns="http://schemas.microsoft.com/office/infopath/2007/PartnerControls">
        <TermInfo xmlns="http://schemas.microsoft.com/office/infopath/2007/PartnerControls">
          <TermName xmlns="http://schemas.microsoft.com/office/infopath/2007/PartnerControls">14. Template (.TMP)</TermName>
          <TermId xmlns="http://schemas.microsoft.com/office/infopath/2007/PartnerControls">be2f9295-c6bc-431e-920b-219d7d6da889</TermId>
        </TermInfo>
      </Terms>
    </n2ce5a6e24dc4bd8b2f5b80892763f1c>
    <_dlc_DocId xmlns="4c5b0bf9-3c3b-49f6-86ab-5516cb7a7e72">PP3W4XUYC4KK-1540302731-16831</_dlc_DocId>
    <_dlc_DocIdUrl xmlns="4c5b0bf9-3c3b-49f6-86ab-5516cb7a7e72">
      <Url>http://bms.au.baesystems.com/_layouts/15/DocIdRedir.aspx?ID=PP3W4XUYC4KK-1540302731-16831</Url>
      <Description>PP3W4XUYC4KK-1540302731-16831</Description>
    </_dlc_DocIdUrl>
    <Deliverable_x0020__x002f__x0020_Critical_x0020_to_x0020_Project_x0020_Delivery xmlns="00ed311d-1a3e-4666-be45-5b39ff6d8b96">
      <Value>N/A &gt; ENABLER / SUPPORT Document</Value>
    </Deliverable_x0020__x002f__x0020_Critical_x0020_to_x0020_Project_x0020_Delivery>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D51A5-7197-4296-B2C3-CA207CABEDBD}">
  <ds:schemaRefs>
    <ds:schemaRef ds:uri="http://schemas.titus.com/TitusProperties/"/>
    <ds:schemaRef ds:uri=""/>
  </ds:schemaRefs>
</ds:datastoreItem>
</file>

<file path=customXml/itemProps2.xml><?xml version="1.0" encoding="utf-8"?>
<ds:datastoreItem xmlns:ds="http://schemas.openxmlformats.org/officeDocument/2006/customXml" ds:itemID="{DC59BE16-E6DA-49B6-99CC-A2B71167CF3B}">
  <ds:schemaRefs>
    <ds:schemaRef ds:uri="http://schemas.microsoft.com/sharepoint/events"/>
  </ds:schemaRefs>
</ds:datastoreItem>
</file>

<file path=customXml/itemProps3.xml><?xml version="1.0" encoding="utf-8"?>
<ds:datastoreItem xmlns:ds="http://schemas.openxmlformats.org/officeDocument/2006/customXml" ds:itemID="{6A16C84A-1C7B-4B95-A1A3-F0BD21852B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0ed311d-1a3e-4666-be45-5b39ff6d8b96"/>
    <ds:schemaRef ds:uri="4c5b0bf9-3c3b-49f6-86ab-5516cb7a7e7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1BB8A54-9497-4FD0-B431-FDB0AE5EC66C}">
  <ds:schemaRefs>
    <ds:schemaRef ds:uri="http://schemas.microsoft.com/sharepoint/v3"/>
    <ds:schemaRef ds:uri="http://purl.org/dc/elements/1.1/"/>
    <ds:schemaRef ds:uri="4c5b0bf9-3c3b-49f6-86ab-5516cb7a7e72"/>
    <ds:schemaRef ds:uri="http://schemas.microsoft.com/sharepoint/v4"/>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00ed311d-1a3e-4666-be45-5b39ff6d8b96"/>
    <ds:schemaRef ds:uri="http://schemas.microsoft.com/office/2006/metadata/properties"/>
    <ds:schemaRef ds:uri="http://www.w3.org/XML/1998/namespace"/>
    <ds:schemaRef ds:uri="http://purl.org/dc/dcmitype/"/>
  </ds:schemaRefs>
</ds:datastoreItem>
</file>

<file path=customXml/itemProps5.xml><?xml version="1.0" encoding="utf-8"?>
<ds:datastoreItem xmlns:ds="http://schemas.openxmlformats.org/officeDocument/2006/customXml" ds:itemID="{C42C7D28-A05E-4660-9474-16F8A0AA15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DOC.COMM.L1.01.TMP</Template>
  <TotalTime>1694</TotalTime>
  <Words>2119</Words>
  <Application>Microsoft Office PowerPoint</Application>
  <PresentationFormat>Widescreen</PresentationFormat>
  <Paragraphs>346</Paragraphs>
  <Slides>22</Slides>
  <Notes>17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Arial</vt:lpstr>
      <vt:lpstr>Calibri</vt:lpstr>
      <vt:lpstr>Calibri Light</vt:lpstr>
      <vt:lpstr>Microsoft Sans Serif</vt:lpstr>
      <vt:lpstr>Source Sans Pro</vt:lpstr>
      <vt:lpstr>tahoma</vt:lpstr>
      <vt:lpstr>tahoma</vt:lpstr>
      <vt:lpstr>Wingdings</vt:lpstr>
      <vt:lpstr>BAE Systems</vt:lpstr>
      <vt:lpstr>8_Master2</vt:lpstr>
      <vt:lpstr>Master2</vt:lpstr>
      <vt:lpstr>Beyond Spreadsheets: Tools, Collaboration, Credibility in Defence Estimating</vt:lpstr>
      <vt:lpstr>The Why…</vt:lpstr>
      <vt:lpstr>The Why…</vt:lpstr>
      <vt:lpstr>The Why…</vt:lpstr>
      <vt:lpstr>The Who…</vt:lpstr>
      <vt:lpstr>PowerPoint Presentation</vt:lpstr>
      <vt:lpstr>PowerPoint Presentation</vt:lpstr>
      <vt:lpstr>PowerPoint Presentation</vt:lpstr>
      <vt:lpstr>Estimating &amp; Pricing as a  Strategic Capability</vt:lpstr>
      <vt:lpstr>Why Estimating Capability  Matters Now</vt:lpstr>
      <vt:lpstr>The Reality for Defence Contractors</vt:lpstr>
      <vt:lpstr>Bid Pressures</vt:lpstr>
      <vt:lpstr>Why Spreadsheets Persist</vt:lpstr>
      <vt:lpstr>Spreadsheets to Structure</vt:lpstr>
      <vt:lpstr>Estimating Models in Organisations</vt:lpstr>
      <vt:lpstr>Enabling a Hybrid Model through Tools</vt:lpstr>
      <vt:lpstr>Expanding Hybrid model with External Tools</vt:lpstr>
      <vt:lpstr>Training Approach</vt:lpstr>
      <vt:lpstr>Tool Implementation</vt:lpstr>
      <vt:lpstr>Other Estimating Approaches and Tools</vt:lpstr>
      <vt:lpstr>Estimating Capability as Strategic Enabler</vt:lpstr>
      <vt:lpstr>PowerPoint Presentation</vt:lpstr>
    </vt:vector>
  </TitlesOfParts>
  <Manager/>
  <Company>BAE SYSTEMS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VERWOERT, Daniel</dc:creator>
  <cp:lastModifiedBy>VERWOERT, Daniel</cp:lastModifiedBy>
  <cp:revision>35</cp:revision>
  <dcterms:created xsi:type="dcterms:W3CDTF">2026-03-15T02:21:52Z</dcterms:created>
  <dcterms:modified xsi:type="dcterms:W3CDTF">2026-03-16T06:45:06Z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1.1.3</vt:lpwstr>
  </property>
  <property fmtid="{D5CDD505-2E9C-101B-9397-08002B2CF9AE}" pid="3" name="Version">
    <vt:lpwstr>1.1.3</vt:lpwstr>
  </property>
  <property fmtid="{D5CDD505-2E9C-101B-9397-08002B2CF9AE}" pid="4" name="ContentTypeId">
    <vt:lpwstr>0x01010023008F9D2E47A442B6620097568BD8D800E19B31CC36A1A64D8E08501F3D0872DD</vt:lpwstr>
  </property>
  <property fmtid="{D5CDD505-2E9C-101B-9397-08002B2CF9AE}" pid="5" name="_dlc_DocIdItemGuid">
    <vt:lpwstr>61d93b2c-e309-42ef-a632-1bd5eb59ae3b</vt:lpwstr>
  </property>
  <property fmtid="{D5CDD505-2E9C-101B-9397-08002B2CF9AE}" pid="6" name="Regulations">
    <vt:lpwstr>416;#ISO 9001 - Quality Management System - Requirements|05be947a-f72e-4bc0-a6f2-3ceaa6d9d11e</vt:lpwstr>
  </property>
  <property fmtid="{D5CDD505-2E9C-101B-9397-08002B2CF9AE}" pid="7" name="Sector">
    <vt:lpwstr>420;#COMMON - Enterprise (ENT)|06c5af5b-256f-4b12-b2a4-9e5c1f471122</vt:lpwstr>
  </property>
  <property fmtid="{D5CDD505-2E9C-101B-9397-08002B2CF9AE}" pid="8" name="Applicable to BU/Function">
    <vt:lpwstr>1092;#Responsible Document Management|eb3e6d7d-0fa9-4162-b601-8c290fcdd793;#1136;#Document Management / Document Control|47b28208-5637-4a54-9723-554d5a4f3f96;#1356;#Level 1 TMP - Standard Document Templates|f8a83968-0e7c-4e92-8432-16b7f536fe15</vt:lpwstr>
  </property>
  <property fmtid="{D5CDD505-2E9C-101B-9397-08002B2CF9AE}" pid="9" name="Program">
    <vt:lpwstr/>
  </property>
  <property fmtid="{D5CDD505-2E9C-101B-9397-08002B2CF9AE}" pid="10" name="Owned by BU/Function">
    <vt:lpwstr>467;#Communications|53e5a9cd-9f55-456c-a715-f037c444e71f</vt:lpwstr>
  </property>
  <property fmtid="{D5CDD505-2E9C-101B-9397-08002B2CF9AE}" pid="11" name="Document Type">
    <vt:lpwstr>417;#14. Template (.TMP)|be2f9295-c6bc-431e-920b-219d7d6da889</vt:lpwstr>
  </property>
  <property fmtid="{D5CDD505-2E9C-101B-9397-08002B2CF9AE}" pid="12" name="Document Marking">
    <vt:lpwstr>370;#BAE Systems Proprietary|26be8452-f860-4edf-a553-446041e93690</vt:lpwstr>
  </property>
  <property fmtid="{D5CDD505-2E9C-101B-9397-08002B2CF9AE}" pid="13" name="TitusGUID">
    <vt:lpwstr>c513bff0-a64e-4650-abd4-aa26cdaeb872</vt:lpwstr>
  </property>
  <property fmtid="{D5CDD505-2E9C-101B-9397-08002B2CF9AE}" pid="14" name="DocumentType">
    <vt:lpwstr>BAE Systems</vt:lpwstr>
  </property>
  <property fmtid="{D5CDD505-2E9C-101B-9397-08002B2CF9AE}" pid="15" name="Region">
    <vt:lpwstr>None</vt:lpwstr>
  </property>
  <property fmtid="{D5CDD505-2E9C-101B-9397-08002B2CF9AE}" pid="16" name="ExportControldRegion">
    <vt:lpwstr>None</vt:lpwstr>
  </property>
  <property fmtid="{D5CDD505-2E9C-101B-9397-08002B2CF9AE}" pid="17" name="BaesClassificationComments">
    <vt:lpwstr/>
  </property>
  <property fmtid="{D5CDD505-2E9C-101B-9397-08002B2CF9AE}" pid="18" name="urnbailsCompMarkingP1">
    <vt:lpwstr>BAE SYSTEMS PROPRIETARY</vt:lpwstr>
  </property>
  <property fmtid="{D5CDD505-2E9C-101B-9397-08002B2CF9AE}" pid="19" name="baesystemsmvmNATSECregion">
    <vt:lpwstr>AU</vt:lpwstr>
  </property>
  <property fmtid="{D5CDD505-2E9C-101B-9397-08002B2CF9AE}" pid="20" name="urnbailsExportControlMarkingP1">
    <vt:lpwstr>No</vt:lpwstr>
  </property>
  <property fmtid="{D5CDD505-2E9C-101B-9397-08002B2CF9AE}" pid="21" name="Originator">
    <vt:lpwstr>BAE Systems</vt:lpwstr>
  </property>
  <property fmtid="{D5CDD505-2E9C-101B-9397-08002B2CF9AE}" pid="22" name="baesystemsmvmDocType">
    <vt:lpwstr>BAE Systems</vt:lpwstr>
  </property>
  <property fmtid="{D5CDD505-2E9C-101B-9397-08002B2CF9AE}" pid="23" name="urnbailsNATSECMarkingP1">
    <vt:lpwstr>Not Applicable</vt:lpwstr>
  </property>
</Properties>
</file>